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257" r:id="rId2"/>
    <p:sldId id="304" r:id="rId3"/>
    <p:sldId id="310" r:id="rId4"/>
    <p:sldId id="305" r:id="rId5"/>
    <p:sldId id="306" r:id="rId6"/>
    <p:sldId id="336" r:id="rId7"/>
    <p:sldId id="338" r:id="rId8"/>
    <p:sldId id="339" r:id="rId9"/>
    <p:sldId id="340" r:id="rId10"/>
    <p:sldId id="337" r:id="rId11"/>
    <p:sldId id="307" r:id="rId12"/>
    <p:sldId id="322" r:id="rId13"/>
    <p:sldId id="313" r:id="rId14"/>
    <p:sldId id="314" r:id="rId15"/>
    <p:sldId id="315" r:id="rId16"/>
    <p:sldId id="317" r:id="rId17"/>
    <p:sldId id="319" r:id="rId18"/>
    <p:sldId id="320" r:id="rId19"/>
    <p:sldId id="321" r:id="rId20"/>
    <p:sldId id="436" r:id="rId21"/>
    <p:sldId id="324" r:id="rId22"/>
    <p:sldId id="323" r:id="rId23"/>
    <p:sldId id="325" r:id="rId24"/>
    <p:sldId id="326" r:id="rId25"/>
    <p:sldId id="327" r:id="rId26"/>
    <p:sldId id="329" r:id="rId27"/>
    <p:sldId id="261" r:id="rId28"/>
    <p:sldId id="419" r:id="rId29"/>
    <p:sldId id="262" r:id="rId30"/>
    <p:sldId id="423" r:id="rId31"/>
    <p:sldId id="424" r:id="rId32"/>
    <p:sldId id="438" r:id="rId33"/>
    <p:sldId id="437" r:id="rId34"/>
    <p:sldId id="294" r:id="rId35"/>
    <p:sldId id="273" r:id="rId36"/>
    <p:sldId id="297" r:id="rId37"/>
    <p:sldId id="296" r:id="rId38"/>
    <p:sldId id="274" r:id="rId39"/>
    <p:sldId id="277" r:id="rId40"/>
    <p:sldId id="278" r:id="rId41"/>
    <p:sldId id="298" r:id="rId42"/>
    <p:sldId id="299" r:id="rId43"/>
    <p:sldId id="300" r:id="rId44"/>
    <p:sldId id="301" r:id="rId45"/>
    <p:sldId id="303" r:id="rId46"/>
    <p:sldId id="425" r:id="rId47"/>
    <p:sldId id="426" r:id="rId48"/>
    <p:sldId id="427" r:id="rId49"/>
    <p:sldId id="431" r:id="rId50"/>
    <p:sldId id="429" r:id="rId51"/>
    <p:sldId id="430" r:id="rId52"/>
    <p:sldId id="432" r:id="rId53"/>
    <p:sldId id="433" r:id="rId54"/>
    <p:sldId id="434" r:id="rId55"/>
    <p:sldId id="435" r:id="rId56"/>
    <p:sldId id="288" r:id="rId57"/>
    <p:sldId id="295" r:id="rId58"/>
    <p:sldId id="287" r:id="rId59"/>
    <p:sldId id="302" r:id="rId60"/>
    <p:sldId id="289" r:id="rId61"/>
    <p:sldId id="291" r:id="rId62"/>
    <p:sldId id="330" r:id="rId63"/>
    <p:sldId id="331" r:id="rId64"/>
    <p:sldId id="332" r:id="rId65"/>
    <p:sldId id="333" r:id="rId66"/>
    <p:sldId id="334" r:id="rId67"/>
    <p:sldId id="335" r:id="rId68"/>
    <p:sldId id="342" r:id="rId69"/>
    <p:sldId id="346" r:id="rId70"/>
    <p:sldId id="347" r:id="rId71"/>
    <p:sldId id="348" r:id="rId72"/>
    <p:sldId id="343" r:id="rId73"/>
    <p:sldId id="344" r:id="rId74"/>
    <p:sldId id="351" r:id="rId75"/>
    <p:sldId id="345" r:id="rId76"/>
    <p:sldId id="352" r:id="rId77"/>
    <p:sldId id="350" r:id="rId78"/>
    <p:sldId id="353" r:id="rId79"/>
    <p:sldId id="356" r:id="rId80"/>
    <p:sldId id="358" r:id="rId81"/>
    <p:sldId id="357" r:id="rId82"/>
    <p:sldId id="360" r:id="rId83"/>
    <p:sldId id="359" r:id="rId84"/>
    <p:sldId id="361" r:id="rId85"/>
    <p:sldId id="362" r:id="rId86"/>
    <p:sldId id="363" r:id="rId87"/>
    <p:sldId id="365" r:id="rId88"/>
    <p:sldId id="364" r:id="rId89"/>
    <p:sldId id="367" r:id="rId90"/>
    <p:sldId id="366" r:id="rId91"/>
    <p:sldId id="384" r:id="rId92"/>
    <p:sldId id="385" r:id="rId93"/>
    <p:sldId id="369" r:id="rId94"/>
    <p:sldId id="372" r:id="rId95"/>
    <p:sldId id="370" r:id="rId96"/>
    <p:sldId id="371" r:id="rId97"/>
    <p:sldId id="374" r:id="rId98"/>
    <p:sldId id="375" r:id="rId99"/>
    <p:sldId id="377" r:id="rId100"/>
    <p:sldId id="379" r:id="rId101"/>
    <p:sldId id="381" r:id="rId102"/>
    <p:sldId id="400" r:id="rId103"/>
    <p:sldId id="403" r:id="rId104"/>
    <p:sldId id="404" r:id="rId105"/>
    <p:sldId id="402" r:id="rId106"/>
    <p:sldId id="405" r:id="rId107"/>
    <p:sldId id="406" r:id="rId108"/>
    <p:sldId id="407" r:id="rId109"/>
    <p:sldId id="408" r:id="rId110"/>
    <p:sldId id="401" r:id="rId111"/>
    <p:sldId id="415" r:id="rId112"/>
    <p:sldId id="410" r:id="rId113"/>
    <p:sldId id="421" r:id="rId114"/>
    <p:sldId id="409" r:id="rId115"/>
    <p:sldId id="411" r:id="rId116"/>
    <p:sldId id="412" r:id="rId117"/>
    <p:sldId id="413" r:id="rId118"/>
    <p:sldId id="414" r:id="rId119"/>
    <p:sldId id="382" r:id="rId120"/>
    <p:sldId id="383" r:id="rId121"/>
    <p:sldId id="391" r:id="rId122"/>
    <p:sldId id="389" r:id="rId123"/>
    <p:sldId id="394" r:id="rId124"/>
    <p:sldId id="390" r:id="rId125"/>
    <p:sldId id="386" r:id="rId126"/>
    <p:sldId id="393" r:id="rId127"/>
    <p:sldId id="395" r:id="rId128"/>
    <p:sldId id="396" r:id="rId129"/>
    <p:sldId id="398" r:id="rId130"/>
    <p:sldId id="399" r:id="rId131"/>
    <p:sldId id="397" r:id="rId132"/>
    <p:sldId id="417" r:id="rId133"/>
    <p:sldId id="418" r:id="rId134"/>
    <p:sldId id="420" r:id="rId135"/>
  </p:sldIdLst>
  <p:sldSz cx="17780000" cy="9525000"/>
  <p:notesSz cx="6858000" cy="9144000"/>
  <p:defaultTextStyle>
    <a:defPPr>
      <a:defRPr lang="zh-CN"/>
    </a:defPPr>
    <a:lvl1pPr marL="0" algn="l" defTabSz="780075" rtl="0" eaLnBrk="1" latinLnBrk="0" hangingPunct="1">
      <a:defRPr sz="3055" kern="1200">
        <a:solidFill>
          <a:schemeClr val="tx1"/>
        </a:solidFill>
        <a:latin typeface="+mn-lt"/>
        <a:ea typeface="+mn-ea"/>
        <a:cs typeface="+mn-cs"/>
      </a:defRPr>
    </a:lvl1pPr>
    <a:lvl2pPr marL="780075" algn="l" defTabSz="780075" rtl="0" eaLnBrk="1" latinLnBrk="0" hangingPunct="1">
      <a:defRPr sz="3055" kern="1200">
        <a:solidFill>
          <a:schemeClr val="tx1"/>
        </a:solidFill>
        <a:latin typeface="+mn-lt"/>
        <a:ea typeface="+mn-ea"/>
        <a:cs typeface="+mn-cs"/>
      </a:defRPr>
    </a:lvl2pPr>
    <a:lvl3pPr marL="1560151" algn="l" defTabSz="780075" rtl="0" eaLnBrk="1" latinLnBrk="0" hangingPunct="1">
      <a:defRPr sz="3055" kern="1200">
        <a:solidFill>
          <a:schemeClr val="tx1"/>
        </a:solidFill>
        <a:latin typeface="+mn-lt"/>
        <a:ea typeface="+mn-ea"/>
        <a:cs typeface="+mn-cs"/>
      </a:defRPr>
    </a:lvl3pPr>
    <a:lvl4pPr marL="2340226" algn="l" defTabSz="780075" rtl="0" eaLnBrk="1" latinLnBrk="0" hangingPunct="1">
      <a:defRPr sz="3055" kern="1200">
        <a:solidFill>
          <a:schemeClr val="tx1"/>
        </a:solidFill>
        <a:latin typeface="+mn-lt"/>
        <a:ea typeface="+mn-ea"/>
        <a:cs typeface="+mn-cs"/>
      </a:defRPr>
    </a:lvl4pPr>
    <a:lvl5pPr marL="3120302" algn="l" defTabSz="780075" rtl="0" eaLnBrk="1" latinLnBrk="0" hangingPunct="1">
      <a:defRPr sz="3055" kern="1200">
        <a:solidFill>
          <a:schemeClr val="tx1"/>
        </a:solidFill>
        <a:latin typeface="+mn-lt"/>
        <a:ea typeface="+mn-ea"/>
        <a:cs typeface="+mn-cs"/>
      </a:defRPr>
    </a:lvl5pPr>
    <a:lvl6pPr marL="3900376" algn="l" defTabSz="780075" rtl="0" eaLnBrk="1" latinLnBrk="0" hangingPunct="1">
      <a:defRPr sz="3055" kern="1200">
        <a:solidFill>
          <a:schemeClr val="tx1"/>
        </a:solidFill>
        <a:latin typeface="+mn-lt"/>
        <a:ea typeface="+mn-ea"/>
        <a:cs typeface="+mn-cs"/>
      </a:defRPr>
    </a:lvl6pPr>
    <a:lvl7pPr marL="4680451" algn="l" defTabSz="780075" rtl="0" eaLnBrk="1" latinLnBrk="0" hangingPunct="1">
      <a:defRPr sz="3055" kern="1200">
        <a:solidFill>
          <a:schemeClr val="tx1"/>
        </a:solidFill>
        <a:latin typeface="+mn-lt"/>
        <a:ea typeface="+mn-ea"/>
        <a:cs typeface="+mn-cs"/>
      </a:defRPr>
    </a:lvl7pPr>
    <a:lvl8pPr marL="5460527" algn="l" defTabSz="780075" rtl="0" eaLnBrk="1" latinLnBrk="0" hangingPunct="1">
      <a:defRPr sz="3055" kern="1200">
        <a:solidFill>
          <a:schemeClr val="tx1"/>
        </a:solidFill>
        <a:latin typeface="+mn-lt"/>
        <a:ea typeface="+mn-ea"/>
        <a:cs typeface="+mn-cs"/>
      </a:defRPr>
    </a:lvl8pPr>
    <a:lvl9pPr marL="6240602" algn="l" defTabSz="780075" rtl="0" eaLnBrk="1" latinLnBrk="0" hangingPunct="1">
      <a:defRPr sz="3055"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0" userDrawn="1">
          <p15:clr>
            <a:srgbClr val="A4A3A4"/>
          </p15:clr>
        </p15:guide>
        <p15:guide id="2" pos="56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F4"/>
    <a:srgbClr val="007AFF"/>
    <a:srgbClr val="D4D3D8"/>
    <a:srgbClr val="E5E5E5"/>
    <a:srgbClr val="999999"/>
    <a:srgbClr val="EBF7FF"/>
    <a:srgbClr val="E1F7FF"/>
    <a:srgbClr val="DCEFF7"/>
    <a:srgbClr val="FF0000"/>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97" autoAdjust="0"/>
    <p:restoredTop sz="96429" autoAdjust="0"/>
  </p:normalViewPr>
  <p:slideViewPr>
    <p:cSldViewPr snapToGrid="0" snapToObjects="1">
      <p:cViewPr varScale="1">
        <p:scale>
          <a:sx n="82" d="100"/>
          <a:sy n="82" d="100"/>
        </p:scale>
        <p:origin x="294" y="84"/>
      </p:cViewPr>
      <p:guideLst>
        <p:guide orient="horz" pos="3000"/>
        <p:guide pos="560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64794A-19DC-4798-80E7-E23E022EA35A}" type="datetimeFigureOut">
              <a:rPr lang="zh-CN" altLang="en-US" smtClean="0"/>
              <a:t>2014/5/8</a:t>
            </a:fld>
            <a:endParaRPr lang="zh-CN" altLang="en-US"/>
          </a:p>
        </p:txBody>
      </p:sp>
      <p:sp>
        <p:nvSpPr>
          <p:cNvPr id="4" name="幻灯片图像占位符 3"/>
          <p:cNvSpPr>
            <a:spLocks noGrp="1" noRot="1" noChangeAspect="1"/>
          </p:cNvSpPr>
          <p:nvPr>
            <p:ph type="sldImg" idx="2"/>
          </p:nvPr>
        </p:nvSpPr>
        <p:spPr>
          <a:xfrm>
            <a:off x="549275" y="1143000"/>
            <a:ext cx="57594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A25DA9-1D22-4B86-8573-F23ACDBFE881}" type="slidenum">
              <a:rPr lang="zh-CN" altLang="en-US" smtClean="0"/>
              <a:t>‹#›</a:t>
            </a:fld>
            <a:endParaRPr lang="zh-CN" altLang="en-US"/>
          </a:p>
        </p:txBody>
      </p:sp>
    </p:spTree>
    <p:extLst>
      <p:ext uri="{BB962C8B-B14F-4D97-AF65-F5344CB8AC3E}">
        <p14:creationId xmlns:p14="http://schemas.microsoft.com/office/powerpoint/2010/main" val="3359367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a:t>
            </a:fld>
            <a:endParaRPr lang="zh-CN" altLang="en-US"/>
          </a:p>
        </p:txBody>
      </p:sp>
    </p:spTree>
    <p:extLst>
      <p:ext uri="{BB962C8B-B14F-4D97-AF65-F5344CB8AC3E}">
        <p14:creationId xmlns:p14="http://schemas.microsoft.com/office/powerpoint/2010/main" val="1832847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59</a:t>
            </a:fld>
            <a:endParaRPr lang="zh-CN" altLang="en-US"/>
          </a:p>
        </p:txBody>
      </p:sp>
    </p:spTree>
    <p:extLst>
      <p:ext uri="{BB962C8B-B14F-4D97-AF65-F5344CB8AC3E}">
        <p14:creationId xmlns:p14="http://schemas.microsoft.com/office/powerpoint/2010/main" val="353177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60</a:t>
            </a:fld>
            <a:endParaRPr lang="zh-CN" altLang="en-US"/>
          </a:p>
        </p:txBody>
      </p:sp>
    </p:spTree>
    <p:extLst>
      <p:ext uri="{BB962C8B-B14F-4D97-AF65-F5344CB8AC3E}">
        <p14:creationId xmlns:p14="http://schemas.microsoft.com/office/powerpoint/2010/main" val="2949918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61</a:t>
            </a:fld>
            <a:endParaRPr lang="zh-CN" altLang="en-US"/>
          </a:p>
        </p:txBody>
      </p:sp>
    </p:spTree>
    <p:extLst>
      <p:ext uri="{BB962C8B-B14F-4D97-AF65-F5344CB8AC3E}">
        <p14:creationId xmlns:p14="http://schemas.microsoft.com/office/powerpoint/2010/main" val="70030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69</a:t>
            </a:fld>
            <a:endParaRPr lang="zh-CN" altLang="en-US"/>
          </a:p>
        </p:txBody>
      </p:sp>
    </p:spTree>
    <p:extLst>
      <p:ext uri="{BB962C8B-B14F-4D97-AF65-F5344CB8AC3E}">
        <p14:creationId xmlns:p14="http://schemas.microsoft.com/office/powerpoint/2010/main" val="3194869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80</a:t>
            </a:fld>
            <a:endParaRPr lang="zh-CN" altLang="en-US"/>
          </a:p>
        </p:txBody>
      </p:sp>
    </p:spTree>
    <p:extLst>
      <p:ext uri="{BB962C8B-B14F-4D97-AF65-F5344CB8AC3E}">
        <p14:creationId xmlns:p14="http://schemas.microsoft.com/office/powerpoint/2010/main" val="772351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81</a:t>
            </a:fld>
            <a:endParaRPr lang="zh-CN" altLang="en-US"/>
          </a:p>
        </p:txBody>
      </p:sp>
    </p:spTree>
    <p:extLst>
      <p:ext uri="{BB962C8B-B14F-4D97-AF65-F5344CB8AC3E}">
        <p14:creationId xmlns:p14="http://schemas.microsoft.com/office/powerpoint/2010/main" val="155188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82</a:t>
            </a:fld>
            <a:endParaRPr lang="zh-CN" altLang="en-US"/>
          </a:p>
        </p:txBody>
      </p:sp>
    </p:spTree>
    <p:extLst>
      <p:ext uri="{BB962C8B-B14F-4D97-AF65-F5344CB8AC3E}">
        <p14:creationId xmlns:p14="http://schemas.microsoft.com/office/powerpoint/2010/main" val="223108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83</a:t>
            </a:fld>
            <a:endParaRPr lang="zh-CN" altLang="en-US"/>
          </a:p>
        </p:txBody>
      </p:sp>
    </p:spTree>
    <p:extLst>
      <p:ext uri="{BB962C8B-B14F-4D97-AF65-F5344CB8AC3E}">
        <p14:creationId xmlns:p14="http://schemas.microsoft.com/office/powerpoint/2010/main" val="1459527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84</a:t>
            </a:fld>
            <a:endParaRPr lang="zh-CN" altLang="en-US"/>
          </a:p>
        </p:txBody>
      </p:sp>
    </p:spTree>
    <p:extLst>
      <p:ext uri="{BB962C8B-B14F-4D97-AF65-F5344CB8AC3E}">
        <p14:creationId xmlns:p14="http://schemas.microsoft.com/office/powerpoint/2010/main" val="4063214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85</a:t>
            </a:fld>
            <a:endParaRPr lang="zh-CN" altLang="en-US"/>
          </a:p>
        </p:txBody>
      </p:sp>
    </p:spTree>
    <p:extLst>
      <p:ext uri="{BB962C8B-B14F-4D97-AF65-F5344CB8AC3E}">
        <p14:creationId xmlns:p14="http://schemas.microsoft.com/office/powerpoint/2010/main" val="2933943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41</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86</a:t>
            </a:fld>
            <a:endParaRPr lang="zh-CN" altLang="en-US"/>
          </a:p>
        </p:txBody>
      </p:sp>
    </p:spTree>
    <p:extLst>
      <p:ext uri="{BB962C8B-B14F-4D97-AF65-F5344CB8AC3E}">
        <p14:creationId xmlns:p14="http://schemas.microsoft.com/office/powerpoint/2010/main" val="3546609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87</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89</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90</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91</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92</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93</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94</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95</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96</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42</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97</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98</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99</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100</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101</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102</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103</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104</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105</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106</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43</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107</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108</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109</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110</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111</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112</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113</a:t>
            </a:fld>
            <a:endParaRPr lang="zh-CN" altLang="en-US"/>
          </a:p>
        </p:txBody>
      </p:sp>
    </p:spTree>
    <p:extLst>
      <p:ext uri="{BB962C8B-B14F-4D97-AF65-F5344CB8AC3E}">
        <p14:creationId xmlns:p14="http://schemas.microsoft.com/office/powerpoint/2010/main" val="614132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114</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115</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116</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44</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117</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118</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119</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120</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121</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122</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123</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124</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125</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126</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45</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127</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128</a:t>
            </a:fld>
            <a:endParaRPr lang="zh-CN" altLang="en-US"/>
          </a:p>
        </p:txBody>
      </p:sp>
    </p:spTree>
    <p:extLst>
      <p:ext uri="{BB962C8B-B14F-4D97-AF65-F5344CB8AC3E}">
        <p14:creationId xmlns:p14="http://schemas.microsoft.com/office/powerpoint/2010/main" val="32010336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129</a:t>
            </a:fld>
            <a:endParaRPr lang="zh-CN" altLang="en-US"/>
          </a:p>
        </p:txBody>
      </p:sp>
    </p:spTree>
    <p:extLst>
      <p:ext uri="{BB962C8B-B14F-4D97-AF65-F5344CB8AC3E}">
        <p14:creationId xmlns:p14="http://schemas.microsoft.com/office/powerpoint/2010/main" val="23313375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130</a:t>
            </a:fld>
            <a:endParaRPr lang="zh-CN" altLang="en-US"/>
          </a:p>
        </p:txBody>
      </p:sp>
    </p:spTree>
    <p:extLst>
      <p:ext uri="{BB962C8B-B14F-4D97-AF65-F5344CB8AC3E}">
        <p14:creationId xmlns:p14="http://schemas.microsoft.com/office/powerpoint/2010/main" val="30146818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131</a:t>
            </a:fld>
            <a:endParaRPr lang="zh-CN" altLang="en-US"/>
          </a:p>
        </p:txBody>
      </p:sp>
    </p:spTree>
    <p:extLst>
      <p:ext uri="{BB962C8B-B14F-4D97-AF65-F5344CB8AC3E}">
        <p14:creationId xmlns:p14="http://schemas.microsoft.com/office/powerpoint/2010/main" val="3142980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56</a:t>
            </a:fld>
            <a:endParaRPr lang="zh-CN" altLang="en-US"/>
          </a:p>
        </p:txBody>
      </p:sp>
    </p:spTree>
    <p:extLst>
      <p:ext uri="{BB962C8B-B14F-4D97-AF65-F5344CB8AC3E}">
        <p14:creationId xmlns:p14="http://schemas.microsoft.com/office/powerpoint/2010/main" val="314822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57</a:t>
            </a:fld>
            <a:endParaRPr lang="zh-CN" altLang="en-US"/>
          </a:p>
        </p:txBody>
      </p:sp>
    </p:spTree>
    <p:extLst>
      <p:ext uri="{BB962C8B-B14F-4D97-AF65-F5344CB8AC3E}">
        <p14:creationId xmlns:p14="http://schemas.microsoft.com/office/powerpoint/2010/main" val="3630076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A25DA9-1D22-4B86-8573-F23ACDBFE881}" type="slidenum">
              <a:rPr lang="zh-CN" altLang="en-US" smtClean="0"/>
              <a:t>58</a:t>
            </a:fld>
            <a:endParaRPr lang="zh-CN" altLang="en-US"/>
          </a:p>
        </p:txBody>
      </p:sp>
    </p:spTree>
    <p:extLst>
      <p:ext uri="{BB962C8B-B14F-4D97-AF65-F5344CB8AC3E}">
        <p14:creationId xmlns:p14="http://schemas.microsoft.com/office/powerpoint/2010/main" val="3047348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33501" y="2958926"/>
            <a:ext cx="15113000" cy="2041701"/>
          </a:xfrm>
        </p:spPr>
        <p:txBody>
          <a:bodyPr/>
          <a:lstStyle/>
          <a:p>
            <a:r>
              <a:rPr kumimoji="1" lang="zh-CN" altLang="en-US"/>
              <a:t>单击此处编辑母版标题样式</a:t>
            </a:r>
          </a:p>
        </p:txBody>
      </p:sp>
      <p:sp>
        <p:nvSpPr>
          <p:cNvPr id="3" name="副标题 2"/>
          <p:cNvSpPr>
            <a:spLocks noGrp="1"/>
          </p:cNvSpPr>
          <p:nvPr>
            <p:ph type="subTitle" idx="1"/>
          </p:nvPr>
        </p:nvSpPr>
        <p:spPr>
          <a:xfrm>
            <a:off x="2667000" y="5397500"/>
            <a:ext cx="12446001" cy="2434167"/>
          </a:xfrm>
        </p:spPr>
        <p:txBody>
          <a:bodyPr/>
          <a:lstStyle>
            <a:lvl1pPr marL="0" indent="0" algn="ctr">
              <a:buNone/>
              <a:defRPr>
                <a:solidFill>
                  <a:schemeClr val="tx1">
                    <a:tint val="75000"/>
                  </a:schemeClr>
                </a:solidFill>
              </a:defRPr>
            </a:lvl1pPr>
            <a:lvl2pPr marL="587273" indent="0" algn="ctr">
              <a:buNone/>
              <a:defRPr>
                <a:solidFill>
                  <a:schemeClr val="tx1">
                    <a:tint val="75000"/>
                  </a:schemeClr>
                </a:solidFill>
              </a:defRPr>
            </a:lvl2pPr>
            <a:lvl3pPr marL="1174547" indent="0" algn="ctr">
              <a:buNone/>
              <a:defRPr>
                <a:solidFill>
                  <a:schemeClr val="tx1">
                    <a:tint val="75000"/>
                  </a:schemeClr>
                </a:solidFill>
              </a:defRPr>
            </a:lvl3pPr>
            <a:lvl4pPr marL="1761820" indent="0" algn="ctr">
              <a:buNone/>
              <a:defRPr>
                <a:solidFill>
                  <a:schemeClr val="tx1">
                    <a:tint val="75000"/>
                  </a:schemeClr>
                </a:solidFill>
              </a:defRPr>
            </a:lvl4pPr>
            <a:lvl5pPr marL="2349094" indent="0" algn="ctr">
              <a:buNone/>
              <a:defRPr>
                <a:solidFill>
                  <a:schemeClr val="tx1">
                    <a:tint val="75000"/>
                  </a:schemeClr>
                </a:solidFill>
              </a:defRPr>
            </a:lvl5pPr>
            <a:lvl6pPr marL="2936367" indent="0" algn="ctr">
              <a:buNone/>
              <a:defRPr>
                <a:solidFill>
                  <a:schemeClr val="tx1">
                    <a:tint val="75000"/>
                  </a:schemeClr>
                </a:solidFill>
              </a:defRPr>
            </a:lvl6pPr>
            <a:lvl7pPr marL="3523640" indent="0" algn="ctr">
              <a:buNone/>
              <a:defRPr>
                <a:solidFill>
                  <a:schemeClr val="tx1">
                    <a:tint val="75000"/>
                  </a:schemeClr>
                </a:solidFill>
              </a:defRPr>
            </a:lvl7pPr>
            <a:lvl8pPr marL="4110914" indent="0" algn="ctr">
              <a:buNone/>
              <a:defRPr>
                <a:solidFill>
                  <a:schemeClr val="tx1">
                    <a:tint val="75000"/>
                  </a:schemeClr>
                </a:solidFill>
              </a:defRPr>
            </a:lvl8pPr>
            <a:lvl9pPr marL="4698187" indent="0" algn="ctr">
              <a:buNone/>
              <a:defRPr>
                <a:solidFill>
                  <a:schemeClr val="tx1">
                    <a:tint val="75000"/>
                  </a:schemeClr>
                </a:solidFill>
              </a:defRPr>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1478D36B-C603-7540-998D-4960F73FA321}" type="datetimeFigureOut">
              <a:t>2014/5/8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101206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478D36B-C603-7540-998D-4960F73FA321}" type="datetimeFigureOut">
              <a:t>2014/5/8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1365872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918909" y="436562"/>
            <a:ext cx="5559335" cy="929790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34723" y="436562"/>
            <a:ext cx="16387852" cy="929790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478D36B-C603-7540-998D-4960F73FA321}" type="datetimeFigureOut">
              <a:t>2014/5/8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2682553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1478D36B-C603-7540-998D-4960F73FA321}" type="datetimeFigureOut">
              <a:t>2014/5/8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93019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04497" y="6120695"/>
            <a:ext cx="15113000" cy="1891771"/>
          </a:xfrm>
        </p:spPr>
        <p:txBody>
          <a:bodyPr anchor="t"/>
          <a:lstStyle>
            <a:lvl1pPr algn="l">
              <a:defRPr sz="5100" b="1" cap="all"/>
            </a:lvl1pPr>
          </a:lstStyle>
          <a:p>
            <a:r>
              <a:rPr kumimoji="1" lang="zh-CN" altLang="en-US"/>
              <a:t>单击此处编辑母版标题样式</a:t>
            </a:r>
          </a:p>
        </p:txBody>
      </p:sp>
      <p:sp>
        <p:nvSpPr>
          <p:cNvPr id="3" name="文本占位符 2"/>
          <p:cNvSpPr>
            <a:spLocks noGrp="1"/>
          </p:cNvSpPr>
          <p:nvPr>
            <p:ph type="body" idx="1"/>
          </p:nvPr>
        </p:nvSpPr>
        <p:spPr>
          <a:xfrm>
            <a:off x="1404497" y="4037102"/>
            <a:ext cx="15113000" cy="2083593"/>
          </a:xfrm>
        </p:spPr>
        <p:txBody>
          <a:bodyPr anchor="b"/>
          <a:lstStyle>
            <a:lvl1pPr marL="0" indent="0">
              <a:buNone/>
              <a:defRPr sz="2600">
                <a:solidFill>
                  <a:schemeClr val="tx1">
                    <a:tint val="75000"/>
                  </a:schemeClr>
                </a:solidFill>
              </a:defRPr>
            </a:lvl1pPr>
            <a:lvl2pPr marL="587273" indent="0">
              <a:buNone/>
              <a:defRPr sz="2300">
                <a:solidFill>
                  <a:schemeClr val="tx1">
                    <a:tint val="75000"/>
                  </a:schemeClr>
                </a:solidFill>
              </a:defRPr>
            </a:lvl2pPr>
            <a:lvl3pPr marL="1174547" indent="0">
              <a:buNone/>
              <a:defRPr sz="2100">
                <a:solidFill>
                  <a:schemeClr val="tx1">
                    <a:tint val="75000"/>
                  </a:schemeClr>
                </a:solidFill>
              </a:defRPr>
            </a:lvl3pPr>
            <a:lvl4pPr marL="1761820" indent="0">
              <a:buNone/>
              <a:defRPr sz="1800">
                <a:solidFill>
                  <a:schemeClr val="tx1">
                    <a:tint val="75000"/>
                  </a:schemeClr>
                </a:solidFill>
              </a:defRPr>
            </a:lvl4pPr>
            <a:lvl5pPr marL="2349094" indent="0">
              <a:buNone/>
              <a:defRPr sz="1800">
                <a:solidFill>
                  <a:schemeClr val="tx1">
                    <a:tint val="75000"/>
                  </a:schemeClr>
                </a:solidFill>
              </a:defRPr>
            </a:lvl5pPr>
            <a:lvl6pPr marL="2936367" indent="0">
              <a:buNone/>
              <a:defRPr sz="1800">
                <a:solidFill>
                  <a:schemeClr val="tx1">
                    <a:tint val="75000"/>
                  </a:schemeClr>
                </a:solidFill>
              </a:defRPr>
            </a:lvl6pPr>
            <a:lvl7pPr marL="3523640" indent="0">
              <a:buNone/>
              <a:defRPr sz="1800">
                <a:solidFill>
                  <a:schemeClr val="tx1">
                    <a:tint val="75000"/>
                  </a:schemeClr>
                </a:solidFill>
              </a:defRPr>
            </a:lvl7pPr>
            <a:lvl8pPr marL="4110914" indent="0">
              <a:buNone/>
              <a:defRPr sz="1800">
                <a:solidFill>
                  <a:schemeClr val="tx1">
                    <a:tint val="75000"/>
                  </a:schemeClr>
                </a:solidFill>
              </a:defRPr>
            </a:lvl8pPr>
            <a:lvl9pPr marL="4698187" indent="0">
              <a:buNone/>
              <a:defRPr sz="18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1478D36B-C603-7540-998D-4960F73FA321}" type="datetimeFigureOut">
              <a:t>2014/5/8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333758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1234723" y="2542207"/>
            <a:ext cx="10973595" cy="7192257"/>
          </a:xfr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12504651" y="2542207"/>
            <a:ext cx="10973592" cy="7192257"/>
          </a:xfrm>
        </p:spPr>
        <p:txBody>
          <a:bodyPr/>
          <a:lstStyle>
            <a:lvl1pPr>
              <a:defRPr sz="3600"/>
            </a:lvl1pPr>
            <a:lvl2pPr>
              <a:defRPr sz="3100"/>
            </a:lvl2pPr>
            <a:lvl3pPr>
              <a:defRPr sz="2600"/>
            </a:lvl3pPr>
            <a:lvl4pPr>
              <a:defRPr sz="2300"/>
            </a:lvl4pPr>
            <a:lvl5pPr>
              <a:defRPr sz="2300"/>
            </a:lvl5pPr>
            <a:lvl6pPr>
              <a:defRPr sz="2300"/>
            </a:lvl6pPr>
            <a:lvl7pPr>
              <a:defRPr sz="2300"/>
            </a:lvl7pPr>
            <a:lvl8pPr>
              <a:defRPr sz="2300"/>
            </a:lvl8pPr>
            <a:lvl9pPr>
              <a:defRPr sz="23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1478D36B-C603-7540-998D-4960F73FA321}" type="datetimeFigureOut">
              <a:t>2014/5/8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1825231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9000" y="381443"/>
            <a:ext cx="16002001" cy="1587500"/>
          </a:xfrm>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889001" y="2132102"/>
            <a:ext cx="7855921" cy="888558"/>
          </a:xfrm>
        </p:spPr>
        <p:txBody>
          <a:bodyPr anchor="b"/>
          <a:lstStyle>
            <a:lvl1pPr marL="0" indent="0">
              <a:buNone/>
              <a:defRPr sz="3100" b="1"/>
            </a:lvl1pPr>
            <a:lvl2pPr marL="587273" indent="0">
              <a:buNone/>
              <a:defRPr sz="2600" b="1"/>
            </a:lvl2pPr>
            <a:lvl3pPr marL="1174547" indent="0">
              <a:buNone/>
              <a:defRPr sz="2300" b="1"/>
            </a:lvl3pPr>
            <a:lvl4pPr marL="1761820" indent="0">
              <a:buNone/>
              <a:defRPr sz="2100" b="1"/>
            </a:lvl4pPr>
            <a:lvl5pPr marL="2349094" indent="0">
              <a:buNone/>
              <a:defRPr sz="2100" b="1"/>
            </a:lvl5pPr>
            <a:lvl6pPr marL="2936367" indent="0">
              <a:buNone/>
              <a:defRPr sz="2100" b="1"/>
            </a:lvl6pPr>
            <a:lvl7pPr marL="3523640" indent="0">
              <a:buNone/>
              <a:defRPr sz="2100" b="1"/>
            </a:lvl7pPr>
            <a:lvl8pPr marL="4110914" indent="0">
              <a:buNone/>
              <a:defRPr sz="2100" b="1"/>
            </a:lvl8pPr>
            <a:lvl9pPr marL="4698187" indent="0">
              <a:buNone/>
              <a:defRPr sz="2100" b="1"/>
            </a:lvl9pPr>
          </a:lstStyle>
          <a:p>
            <a:pPr lvl="0"/>
            <a:r>
              <a:rPr kumimoji="1" lang="zh-CN" altLang="en-US"/>
              <a:t>单击此处编辑母版文本样式</a:t>
            </a:r>
          </a:p>
        </p:txBody>
      </p:sp>
      <p:sp>
        <p:nvSpPr>
          <p:cNvPr id="4" name="内容占位符 3"/>
          <p:cNvSpPr>
            <a:spLocks noGrp="1"/>
          </p:cNvSpPr>
          <p:nvPr>
            <p:ph sz="half" idx="2"/>
          </p:nvPr>
        </p:nvSpPr>
        <p:spPr>
          <a:xfrm>
            <a:off x="889001" y="3020660"/>
            <a:ext cx="7855921" cy="5487900"/>
          </a:xfr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9031995" y="2132102"/>
            <a:ext cx="7859008" cy="888558"/>
          </a:xfrm>
        </p:spPr>
        <p:txBody>
          <a:bodyPr anchor="b"/>
          <a:lstStyle>
            <a:lvl1pPr marL="0" indent="0">
              <a:buNone/>
              <a:defRPr sz="3100" b="1"/>
            </a:lvl1pPr>
            <a:lvl2pPr marL="587273" indent="0">
              <a:buNone/>
              <a:defRPr sz="2600" b="1"/>
            </a:lvl2pPr>
            <a:lvl3pPr marL="1174547" indent="0">
              <a:buNone/>
              <a:defRPr sz="2300" b="1"/>
            </a:lvl3pPr>
            <a:lvl4pPr marL="1761820" indent="0">
              <a:buNone/>
              <a:defRPr sz="2100" b="1"/>
            </a:lvl4pPr>
            <a:lvl5pPr marL="2349094" indent="0">
              <a:buNone/>
              <a:defRPr sz="2100" b="1"/>
            </a:lvl5pPr>
            <a:lvl6pPr marL="2936367" indent="0">
              <a:buNone/>
              <a:defRPr sz="2100" b="1"/>
            </a:lvl6pPr>
            <a:lvl7pPr marL="3523640" indent="0">
              <a:buNone/>
              <a:defRPr sz="2100" b="1"/>
            </a:lvl7pPr>
            <a:lvl8pPr marL="4110914" indent="0">
              <a:buNone/>
              <a:defRPr sz="2100" b="1"/>
            </a:lvl8pPr>
            <a:lvl9pPr marL="4698187" indent="0">
              <a:buNone/>
              <a:defRPr sz="2100" b="1"/>
            </a:lvl9pPr>
          </a:lstStyle>
          <a:p>
            <a:pPr lvl="0"/>
            <a:r>
              <a:rPr kumimoji="1" lang="zh-CN" altLang="en-US"/>
              <a:t>单击此处编辑母版文本样式</a:t>
            </a:r>
          </a:p>
        </p:txBody>
      </p:sp>
      <p:sp>
        <p:nvSpPr>
          <p:cNvPr id="6" name="内容占位符 5"/>
          <p:cNvSpPr>
            <a:spLocks noGrp="1"/>
          </p:cNvSpPr>
          <p:nvPr>
            <p:ph sz="quarter" idx="4"/>
          </p:nvPr>
        </p:nvSpPr>
        <p:spPr>
          <a:xfrm>
            <a:off x="9031995" y="3020660"/>
            <a:ext cx="7859008" cy="5487900"/>
          </a:xfrm>
        </p:spPr>
        <p:txBody>
          <a:bodyPr/>
          <a:lstStyle>
            <a:lvl1pPr>
              <a:defRPr sz="3100"/>
            </a:lvl1pPr>
            <a:lvl2pPr>
              <a:defRPr sz="2600"/>
            </a:lvl2pPr>
            <a:lvl3pPr>
              <a:defRPr sz="2300"/>
            </a:lvl3pPr>
            <a:lvl4pPr>
              <a:defRPr sz="2100"/>
            </a:lvl4pPr>
            <a:lvl5pPr>
              <a:defRPr sz="2100"/>
            </a:lvl5pPr>
            <a:lvl6pPr>
              <a:defRPr sz="2100"/>
            </a:lvl6pPr>
            <a:lvl7pPr>
              <a:defRPr sz="2100"/>
            </a:lvl7pPr>
            <a:lvl8pPr>
              <a:defRPr sz="2100"/>
            </a:lvl8pPr>
            <a:lvl9pPr>
              <a:defRPr sz="21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1478D36B-C603-7540-998D-4960F73FA321}" type="datetimeFigureOut">
              <a:t>2014/5/8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2533651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1478D36B-C603-7540-998D-4960F73FA321}" type="datetimeFigureOut">
              <a:t>2014/5/8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3974957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478D36B-C603-7540-998D-4960F73FA321}" type="datetimeFigureOut">
              <a:t>2014/5/8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1681010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9001" y="379236"/>
            <a:ext cx="5849497" cy="1613959"/>
          </a:xfrm>
        </p:spPr>
        <p:txBody>
          <a:bodyPr anchor="b"/>
          <a:lstStyle>
            <a:lvl1pPr algn="l">
              <a:defRPr sz="2600" b="1"/>
            </a:lvl1pPr>
          </a:lstStyle>
          <a:p>
            <a:r>
              <a:rPr kumimoji="1" lang="zh-CN" altLang="en-US"/>
              <a:t>单击此处编辑母版标题样式</a:t>
            </a:r>
          </a:p>
        </p:txBody>
      </p:sp>
      <p:sp>
        <p:nvSpPr>
          <p:cNvPr id="3" name="内容占位符 2"/>
          <p:cNvSpPr>
            <a:spLocks noGrp="1"/>
          </p:cNvSpPr>
          <p:nvPr>
            <p:ph idx="1"/>
          </p:nvPr>
        </p:nvSpPr>
        <p:spPr>
          <a:xfrm>
            <a:off x="6951486" y="379238"/>
            <a:ext cx="9939515" cy="8129324"/>
          </a:xfrm>
        </p:spPr>
        <p:txBody>
          <a:bodyPr/>
          <a:lstStyle>
            <a:lvl1pPr>
              <a:defRPr sz="4100"/>
            </a:lvl1pPr>
            <a:lvl2pPr>
              <a:defRPr sz="3600"/>
            </a:lvl2pPr>
            <a:lvl3pPr>
              <a:defRPr sz="3100"/>
            </a:lvl3pPr>
            <a:lvl4pPr>
              <a:defRPr sz="2600"/>
            </a:lvl4pPr>
            <a:lvl5pPr>
              <a:defRPr sz="2600"/>
            </a:lvl5pPr>
            <a:lvl6pPr>
              <a:defRPr sz="2600"/>
            </a:lvl6pPr>
            <a:lvl7pPr>
              <a:defRPr sz="2600"/>
            </a:lvl7pPr>
            <a:lvl8pPr>
              <a:defRPr sz="2600"/>
            </a:lvl8pPr>
            <a:lvl9pPr>
              <a:defRPr sz="26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89001" y="1993195"/>
            <a:ext cx="5849497" cy="6515365"/>
          </a:xfrm>
        </p:spPr>
        <p:txBody>
          <a:bodyPr/>
          <a:lstStyle>
            <a:lvl1pPr marL="0" indent="0">
              <a:buNone/>
              <a:defRPr sz="1800"/>
            </a:lvl1pPr>
            <a:lvl2pPr marL="587273" indent="0">
              <a:buNone/>
              <a:defRPr sz="1500"/>
            </a:lvl2pPr>
            <a:lvl3pPr marL="1174547" indent="0">
              <a:buNone/>
              <a:defRPr sz="1300"/>
            </a:lvl3pPr>
            <a:lvl4pPr marL="1761820" indent="0">
              <a:buNone/>
              <a:defRPr sz="1200"/>
            </a:lvl4pPr>
            <a:lvl5pPr marL="2349094" indent="0">
              <a:buNone/>
              <a:defRPr sz="1200"/>
            </a:lvl5pPr>
            <a:lvl6pPr marL="2936367" indent="0">
              <a:buNone/>
              <a:defRPr sz="1200"/>
            </a:lvl6pPr>
            <a:lvl7pPr marL="3523640" indent="0">
              <a:buNone/>
              <a:defRPr sz="1200"/>
            </a:lvl7pPr>
            <a:lvl8pPr marL="4110914" indent="0">
              <a:buNone/>
              <a:defRPr sz="1200"/>
            </a:lvl8pPr>
            <a:lvl9pPr marL="4698187"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478D36B-C603-7540-998D-4960F73FA321}" type="datetimeFigureOut">
              <a:t>2014/5/8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388451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85005" y="6667500"/>
            <a:ext cx="10668000" cy="787136"/>
          </a:xfrm>
        </p:spPr>
        <p:txBody>
          <a:bodyPr anchor="b"/>
          <a:lstStyle>
            <a:lvl1pPr algn="l">
              <a:defRPr sz="2600" b="1"/>
            </a:lvl1pPr>
          </a:lstStyle>
          <a:p>
            <a:r>
              <a:rPr kumimoji="1" lang="zh-CN" altLang="en-US"/>
              <a:t>单击此处编辑母版标题样式</a:t>
            </a:r>
          </a:p>
        </p:txBody>
      </p:sp>
      <p:sp>
        <p:nvSpPr>
          <p:cNvPr id="3" name="图片占位符 2"/>
          <p:cNvSpPr>
            <a:spLocks noGrp="1"/>
          </p:cNvSpPr>
          <p:nvPr>
            <p:ph type="pic" idx="1"/>
          </p:nvPr>
        </p:nvSpPr>
        <p:spPr>
          <a:xfrm>
            <a:off x="3485005" y="851077"/>
            <a:ext cx="10668000" cy="5715000"/>
          </a:xfrm>
        </p:spPr>
        <p:txBody>
          <a:bodyPr/>
          <a:lstStyle>
            <a:lvl1pPr marL="0" indent="0">
              <a:buNone/>
              <a:defRPr sz="4100"/>
            </a:lvl1pPr>
            <a:lvl2pPr marL="587273" indent="0">
              <a:buNone/>
              <a:defRPr sz="3600"/>
            </a:lvl2pPr>
            <a:lvl3pPr marL="1174547" indent="0">
              <a:buNone/>
              <a:defRPr sz="3100"/>
            </a:lvl3pPr>
            <a:lvl4pPr marL="1761820" indent="0">
              <a:buNone/>
              <a:defRPr sz="2600"/>
            </a:lvl4pPr>
            <a:lvl5pPr marL="2349094" indent="0">
              <a:buNone/>
              <a:defRPr sz="2600"/>
            </a:lvl5pPr>
            <a:lvl6pPr marL="2936367" indent="0">
              <a:buNone/>
              <a:defRPr sz="2600"/>
            </a:lvl6pPr>
            <a:lvl7pPr marL="3523640" indent="0">
              <a:buNone/>
              <a:defRPr sz="2600"/>
            </a:lvl7pPr>
            <a:lvl8pPr marL="4110914" indent="0">
              <a:buNone/>
              <a:defRPr sz="2600"/>
            </a:lvl8pPr>
            <a:lvl9pPr marL="4698187" indent="0">
              <a:buNone/>
              <a:defRPr sz="2600"/>
            </a:lvl9pPr>
          </a:lstStyle>
          <a:p>
            <a:endParaRPr kumimoji="1" lang="zh-CN" altLang="en-US"/>
          </a:p>
        </p:txBody>
      </p:sp>
      <p:sp>
        <p:nvSpPr>
          <p:cNvPr id="4" name="文本占位符 3"/>
          <p:cNvSpPr>
            <a:spLocks noGrp="1"/>
          </p:cNvSpPr>
          <p:nvPr>
            <p:ph type="body" sz="half" idx="2"/>
          </p:nvPr>
        </p:nvSpPr>
        <p:spPr>
          <a:xfrm>
            <a:off x="3485005" y="7454636"/>
            <a:ext cx="10668000" cy="1117864"/>
          </a:xfrm>
        </p:spPr>
        <p:txBody>
          <a:bodyPr/>
          <a:lstStyle>
            <a:lvl1pPr marL="0" indent="0">
              <a:buNone/>
              <a:defRPr sz="1800"/>
            </a:lvl1pPr>
            <a:lvl2pPr marL="587273" indent="0">
              <a:buNone/>
              <a:defRPr sz="1500"/>
            </a:lvl2pPr>
            <a:lvl3pPr marL="1174547" indent="0">
              <a:buNone/>
              <a:defRPr sz="1300"/>
            </a:lvl3pPr>
            <a:lvl4pPr marL="1761820" indent="0">
              <a:buNone/>
              <a:defRPr sz="1200"/>
            </a:lvl4pPr>
            <a:lvl5pPr marL="2349094" indent="0">
              <a:buNone/>
              <a:defRPr sz="1200"/>
            </a:lvl5pPr>
            <a:lvl6pPr marL="2936367" indent="0">
              <a:buNone/>
              <a:defRPr sz="1200"/>
            </a:lvl6pPr>
            <a:lvl7pPr marL="3523640" indent="0">
              <a:buNone/>
              <a:defRPr sz="1200"/>
            </a:lvl7pPr>
            <a:lvl8pPr marL="4110914" indent="0">
              <a:buNone/>
              <a:defRPr sz="1200"/>
            </a:lvl8pPr>
            <a:lvl9pPr marL="4698187" indent="0">
              <a:buNone/>
              <a:defRPr sz="12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1478D36B-C603-7540-998D-4960F73FA321}" type="datetimeFigureOut">
              <a:t>2014/5/8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CD1BF606-9EBA-D84A-BEB0-708284128610}" type="slidenum">
              <a:t>‹#›</a:t>
            </a:fld>
            <a:endParaRPr kumimoji="1" lang="zh-CN" altLang="en-US"/>
          </a:p>
        </p:txBody>
      </p:sp>
    </p:spTree>
    <p:extLst>
      <p:ext uri="{BB962C8B-B14F-4D97-AF65-F5344CB8AC3E}">
        <p14:creationId xmlns:p14="http://schemas.microsoft.com/office/powerpoint/2010/main" val="60394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9000" y="381443"/>
            <a:ext cx="16002001" cy="1587500"/>
          </a:xfrm>
          <a:prstGeom prst="rect">
            <a:avLst/>
          </a:prstGeom>
        </p:spPr>
        <p:txBody>
          <a:bodyPr vert="horz" lIns="117455" tIns="58727" rIns="117455" bIns="58727"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89000" y="2222501"/>
            <a:ext cx="16002001" cy="6286060"/>
          </a:xfrm>
          <a:prstGeom prst="rect">
            <a:avLst/>
          </a:prstGeom>
        </p:spPr>
        <p:txBody>
          <a:bodyPr vert="horz" lIns="117455" tIns="58727" rIns="117455" bIns="58727"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89000" y="8828264"/>
            <a:ext cx="4148667" cy="507118"/>
          </a:xfrm>
          <a:prstGeom prst="rect">
            <a:avLst/>
          </a:prstGeom>
        </p:spPr>
        <p:txBody>
          <a:bodyPr vert="horz" lIns="117455" tIns="58727" rIns="117455" bIns="58727" rtlCol="0" anchor="ctr"/>
          <a:lstStyle>
            <a:lvl1pPr algn="l">
              <a:defRPr sz="1500">
                <a:solidFill>
                  <a:schemeClr val="tx1">
                    <a:tint val="75000"/>
                  </a:schemeClr>
                </a:solidFill>
              </a:defRPr>
            </a:lvl1pPr>
          </a:lstStyle>
          <a:p>
            <a:fld id="{1478D36B-C603-7540-998D-4960F73FA321}" type="datetimeFigureOut">
              <a:t>2014/5/8</a:t>
            </a:fld>
            <a:endParaRPr kumimoji="1" lang="zh-CN" altLang="en-US"/>
          </a:p>
        </p:txBody>
      </p:sp>
      <p:sp>
        <p:nvSpPr>
          <p:cNvPr id="5" name="页脚占位符 4"/>
          <p:cNvSpPr>
            <a:spLocks noGrp="1"/>
          </p:cNvSpPr>
          <p:nvPr>
            <p:ph type="ftr" sz="quarter" idx="3"/>
          </p:nvPr>
        </p:nvSpPr>
        <p:spPr>
          <a:xfrm>
            <a:off x="6074834" y="8828264"/>
            <a:ext cx="5630333" cy="507118"/>
          </a:xfrm>
          <a:prstGeom prst="rect">
            <a:avLst/>
          </a:prstGeom>
        </p:spPr>
        <p:txBody>
          <a:bodyPr vert="horz" lIns="117455" tIns="58727" rIns="117455" bIns="58727" rtlCol="0" anchor="ctr"/>
          <a:lstStyle>
            <a:lvl1pPr algn="ctr">
              <a:defRPr sz="15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2742333" y="8828264"/>
            <a:ext cx="4148667" cy="507118"/>
          </a:xfrm>
          <a:prstGeom prst="rect">
            <a:avLst/>
          </a:prstGeom>
        </p:spPr>
        <p:txBody>
          <a:bodyPr vert="horz" lIns="117455" tIns="58727" rIns="117455" bIns="58727" rtlCol="0" anchor="ctr"/>
          <a:lstStyle>
            <a:lvl1pPr algn="r">
              <a:defRPr sz="1500">
                <a:solidFill>
                  <a:schemeClr val="tx1">
                    <a:tint val="75000"/>
                  </a:schemeClr>
                </a:solidFill>
              </a:defRPr>
            </a:lvl1pPr>
          </a:lstStyle>
          <a:p>
            <a:fld id="{CD1BF606-9EBA-D84A-BEB0-708284128610}" type="slidenum">
              <a:t>‹#›</a:t>
            </a:fld>
            <a:endParaRPr kumimoji="1" lang="zh-CN" altLang="en-US"/>
          </a:p>
        </p:txBody>
      </p:sp>
    </p:spTree>
    <p:extLst>
      <p:ext uri="{BB962C8B-B14F-4D97-AF65-F5344CB8AC3E}">
        <p14:creationId xmlns:p14="http://schemas.microsoft.com/office/powerpoint/2010/main" val="39452071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87273" rtl="0" eaLnBrk="1" latinLnBrk="0" hangingPunct="1">
        <a:spcBef>
          <a:spcPct val="0"/>
        </a:spcBef>
        <a:buNone/>
        <a:defRPr sz="5700" kern="1200">
          <a:solidFill>
            <a:schemeClr val="tx1"/>
          </a:solidFill>
          <a:latin typeface="+mj-lt"/>
          <a:ea typeface="+mj-ea"/>
          <a:cs typeface="+mj-cs"/>
        </a:defRPr>
      </a:lvl1pPr>
    </p:titleStyle>
    <p:bodyStyle>
      <a:lvl1pPr marL="440455" indent="-440455" algn="l" defTabSz="587273" rtl="0" eaLnBrk="1" latinLnBrk="0" hangingPunct="1">
        <a:spcBef>
          <a:spcPct val="20000"/>
        </a:spcBef>
        <a:buFont typeface="Arial"/>
        <a:buChar char="•"/>
        <a:defRPr sz="4100" kern="1200">
          <a:solidFill>
            <a:schemeClr val="tx1"/>
          </a:solidFill>
          <a:latin typeface="+mn-lt"/>
          <a:ea typeface="+mn-ea"/>
          <a:cs typeface="+mn-cs"/>
        </a:defRPr>
      </a:lvl1pPr>
      <a:lvl2pPr marL="954319" indent="-367046" algn="l" defTabSz="587273" rtl="0" eaLnBrk="1" latinLnBrk="0" hangingPunct="1">
        <a:spcBef>
          <a:spcPct val="20000"/>
        </a:spcBef>
        <a:buFont typeface="Arial"/>
        <a:buChar char="–"/>
        <a:defRPr sz="3600" kern="1200">
          <a:solidFill>
            <a:schemeClr val="tx1"/>
          </a:solidFill>
          <a:latin typeface="+mn-lt"/>
          <a:ea typeface="+mn-ea"/>
          <a:cs typeface="+mn-cs"/>
        </a:defRPr>
      </a:lvl2pPr>
      <a:lvl3pPr marL="1468184" indent="-293637" algn="l" defTabSz="587273" rtl="0" eaLnBrk="1" latinLnBrk="0" hangingPunct="1">
        <a:spcBef>
          <a:spcPct val="20000"/>
        </a:spcBef>
        <a:buFont typeface="Arial"/>
        <a:buChar char="•"/>
        <a:defRPr sz="3100" kern="1200">
          <a:solidFill>
            <a:schemeClr val="tx1"/>
          </a:solidFill>
          <a:latin typeface="+mn-lt"/>
          <a:ea typeface="+mn-ea"/>
          <a:cs typeface="+mn-cs"/>
        </a:defRPr>
      </a:lvl3pPr>
      <a:lvl4pPr marL="2055457" indent="-293637" algn="l" defTabSz="587273" rtl="0" eaLnBrk="1" latinLnBrk="0" hangingPunct="1">
        <a:spcBef>
          <a:spcPct val="20000"/>
        </a:spcBef>
        <a:buFont typeface="Arial"/>
        <a:buChar char="–"/>
        <a:defRPr sz="2600" kern="1200">
          <a:solidFill>
            <a:schemeClr val="tx1"/>
          </a:solidFill>
          <a:latin typeface="+mn-lt"/>
          <a:ea typeface="+mn-ea"/>
          <a:cs typeface="+mn-cs"/>
        </a:defRPr>
      </a:lvl4pPr>
      <a:lvl5pPr marL="2642730" indent="-293637" algn="l" defTabSz="587273" rtl="0" eaLnBrk="1" latinLnBrk="0" hangingPunct="1">
        <a:spcBef>
          <a:spcPct val="20000"/>
        </a:spcBef>
        <a:buFont typeface="Arial"/>
        <a:buChar char="»"/>
        <a:defRPr sz="2600" kern="1200">
          <a:solidFill>
            <a:schemeClr val="tx1"/>
          </a:solidFill>
          <a:latin typeface="+mn-lt"/>
          <a:ea typeface="+mn-ea"/>
          <a:cs typeface="+mn-cs"/>
        </a:defRPr>
      </a:lvl5pPr>
      <a:lvl6pPr marL="3230004" indent="-293637" algn="l" defTabSz="587273" rtl="0" eaLnBrk="1" latinLnBrk="0" hangingPunct="1">
        <a:spcBef>
          <a:spcPct val="20000"/>
        </a:spcBef>
        <a:buFont typeface="Arial"/>
        <a:buChar char="•"/>
        <a:defRPr sz="2600" kern="1200">
          <a:solidFill>
            <a:schemeClr val="tx1"/>
          </a:solidFill>
          <a:latin typeface="+mn-lt"/>
          <a:ea typeface="+mn-ea"/>
          <a:cs typeface="+mn-cs"/>
        </a:defRPr>
      </a:lvl6pPr>
      <a:lvl7pPr marL="3817277" indent="-293637" algn="l" defTabSz="587273" rtl="0" eaLnBrk="1" latinLnBrk="0" hangingPunct="1">
        <a:spcBef>
          <a:spcPct val="20000"/>
        </a:spcBef>
        <a:buFont typeface="Arial"/>
        <a:buChar char="•"/>
        <a:defRPr sz="2600" kern="1200">
          <a:solidFill>
            <a:schemeClr val="tx1"/>
          </a:solidFill>
          <a:latin typeface="+mn-lt"/>
          <a:ea typeface="+mn-ea"/>
          <a:cs typeface="+mn-cs"/>
        </a:defRPr>
      </a:lvl7pPr>
      <a:lvl8pPr marL="4404551" indent="-293637" algn="l" defTabSz="587273" rtl="0" eaLnBrk="1" latinLnBrk="0" hangingPunct="1">
        <a:spcBef>
          <a:spcPct val="20000"/>
        </a:spcBef>
        <a:buFont typeface="Arial"/>
        <a:buChar char="•"/>
        <a:defRPr sz="2600" kern="1200">
          <a:solidFill>
            <a:schemeClr val="tx1"/>
          </a:solidFill>
          <a:latin typeface="+mn-lt"/>
          <a:ea typeface="+mn-ea"/>
          <a:cs typeface="+mn-cs"/>
        </a:defRPr>
      </a:lvl8pPr>
      <a:lvl9pPr marL="4991824" indent="-293637" algn="l" defTabSz="587273" rtl="0" eaLnBrk="1" latinLnBrk="0" hangingPunct="1">
        <a:spcBef>
          <a:spcPct val="20000"/>
        </a:spcBef>
        <a:buFont typeface="Arial"/>
        <a:buChar char="•"/>
        <a:defRPr sz="2600" kern="1200">
          <a:solidFill>
            <a:schemeClr val="tx1"/>
          </a:solidFill>
          <a:latin typeface="+mn-lt"/>
          <a:ea typeface="+mn-ea"/>
          <a:cs typeface="+mn-cs"/>
        </a:defRPr>
      </a:lvl9pPr>
    </p:bodyStyle>
    <p:otherStyle>
      <a:defPPr>
        <a:defRPr lang="zh-CN"/>
      </a:defPPr>
      <a:lvl1pPr marL="0" algn="l" defTabSz="587273" rtl="0" eaLnBrk="1" latinLnBrk="0" hangingPunct="1">
        <a:defRPr sz="2300" kern="1200">
          <a:solidFill>
            <a:schemeClr val="tx1"/>
          </a:solidFill>
          <a:latin typeface="+mn-lt"/>
          <a:ea typeface="+mn-ea"/>
          <a:cs typeface="+mn-cs"/>
        </a:defRPr>
      </a:lvl1pPr>
      <a:lvl2pPr marL="587273" algn="l" defTabSz="587273" rtl="0" eaLnBrk="1" latinLnBrk="0" hangingPunct="1">
        <a:defRPr sz="2300" kern="1200">
          <a:solidFill>
            <a:schemeClr val="tx1"/>
          </a:solidFill>
          <a:latin typeface="+mn-lt"/>
          <a:ea typeface="+mn-ea"/>
          <a:cs typeface="+mn-cs"/>
        </a:defRPr>
      </a:lvl2pPr>
      <a:lvl3pPr marL="1174547" algn="l" defTabSz="587273" rtl="0" eaLnBrk="1" latinLnBrk="0" hangingPunct="1">
        <a:defRPr sz="2300" kern="1200">
          <a:solidFill>
            <a:schemeClr val="tx1"/>
          </a:solidFill>
          <a:latin typeface="+mn-lt"/>
          <a:ea typeface="+mn-ea"/>
          <a:cs typeface="+mn-cs"/>
        </a:defRPr>
      </a:lvl3pPr>
      <a:lvl4pPr marL="1761820" algn="l" defTabSz="587273" rtl="0" eaLnBrk="1" latinLnBrk="0" hangingPunct="1">
        <a:defRPr sz="2300" kern="1200">
          <a:solidFill>
            <a:schemeClr val="tx1"/>
          </a:solidFill>
          <a:latin typeface="+mn-lt"/>
          <a:ea typeface="+mn-ea"/>
          <a:cs typeface="+mn-cs"/>
        </a:defRPr>
      </a:lvl4pPr>
      <a:lvl5pPr marL="2349094" algn="l" defTabSz="587273" rtl="0" eaLnBrk="1" latinLnBrk="0" hangingPunct="1">
        <a:defRPr sz="2300" kern="1200">
          <a:solidFill>
            <a:schemeClr val="tx1"/>
          </a:solidFill>
          <a:latin typeface="+mn-lt"/>
          <a:ea typeface="+mn-ea"/>
          <a:cs typeface="+mn-cs"/>
        </a:defRPr>
      </a:lvl5pPr>
      <a:lvl6pPr marL="2936367" algn="l" defTabSz="587273" rtl="0" eaLnBrk="1" latinLnBrk="0" hangingPunct="1">
        <a:defRPr sz="2300" kern="1200">
          <a:solidFill>
            <a:schemeClr val="tx1"/>
          </a:solidFill>
          <a:latin typeface="+mn-lt"/>
          <a:ea typeface="+mn-ea"/>
          <a:cs typeface="+mn-cs"/>
        </a:defRPr>
      </a:lvl6pPr>
      <a:lvl7pPr marL="3523640" algn="l" defTabSz="587273" rtl="0" eaLnBrk="1" latinLnBrk="0" hangingPunct="1">
        <a:defRPr sz="2300" kern="1200">
          <a:solidFill>
            <a:schemeClr val="tx1"/>
          </a:solidFill>
          <a:latin typeface="+mn-lt"/>
          <a:ea typeface="+mn-ea"/>
          <a:cs typeface="+mn-cs"/>
        </a:defRPr>
      </a:lvl7pPr>
      <a:lvl8pPr marL="4110914" algn="l" defTabSz="587273" rtl="0" eaLnBrk="1" latinLnBrk="0" hangingPunct="1">
        <a:defRPr sz="2300" kern="1200">
          <a:solidFill>
            <a:schemeClr val="tx1"/>
          </a:solidFill>
          <a:latin typeface="+mn-lt"/>
          <a:ea typeface="+mn-ea"/>
          <a:cs typeface="+mn-cs"/>
        </a:defRPr>
      </a:lvl8pPr>
      <a:lvl9pPr marL="4698187" algn="l" defTabSz="587273"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18"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microsoft.com/office/2007/relationships/hdphoto" Target="../media/hdphoto3.wdp"/><Relationship Id="rId19"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5.wdp"/></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8.png"/><Relationship Id="rId2" Type="http://schemas.openxmlformats.org/officeDocument/2006/relationships/image" Target="../media/image1.jpg"/><Relationship Id="rId16" Type="http://schemas.openxmlformats.org/officeDocument/2006/relationships/image" Target="../media/image17.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5" Type="http://schemas.microsoft.com/office/2007/relationships/hdphoto" Target="../media/hdphoto1.wdp"/><Relationship Id="rId15" Type="http://schemas.openxmlformats.org/officeDocument/2006/relationships/image" Target="../media/image15.png"/><Relationship Id="rId23" Type="http://schemas.openxmlformats.org/officeDocument/2006/relationships/image" Target="../media/image34.png"/><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35.png"/></Relationships>
</file>

<file path=ppt/slides/_rels/slide10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6.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3.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83.png"/></Relationships>
</file>

<file path=ppt/slides/_rels/slide10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4.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10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5.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0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6.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10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7.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98.png"/></Relationships>
</file>

<file path=ppt/slides/_rels/slide10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8.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0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9.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98.png"/></Relationships>
</file>

<file path=ppt/slides/_rels/slide10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40.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0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41.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98.png"/></Relationships>
</file>

<file path=ppt/slides/_rels/slide10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42.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98.png"/></Relationships>
</file>

<file path=ppt/slides/_rels/slide11.xml.rels><?xml version="1.0" encoding="UTF-8" standalone="yes"?>
<Relationships xmlns="http://schemas.openxmlformats.org/package/2006/relationships"><Relationship Id="rId13" Type="http://schemas.microsoft.com/office/2007/relationships/hdphoto" Target="../media/hdphoto3.wdp"/><Relationship Id="rId18" Type="http://schemas.microsoft.com/office/2007/relationships/hdphoto" Target="../media/hdphoto6.wdp"/><Relationship Id="rId26" Type="http://schemas.openxmlformats.org/officeDocument/2006/relationships/image" Target="../media/image30.png"/><Relationship Id="rId21" Type="http://schemas.openxmlformats.org/officeDocument/2006/relationships/image" Target="../media/image25.png"/><Relationship Id="rId34"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image" Target="../media/image29.png"/><Relationship Id="rId33" Type="http://schemas.openxmlformats.org/officeDocument/2006/relationships/image" Target="../media/image9.png"/><Relationship Id="rId2" Type="http://schemas.openxmlformats.org/officeDocument/2006/relationships/image" Target="../media/image1.jp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24" Type="http://schemas.openxmlformats.org/officeDocument/2006/relationships/image" Target="../media/image28.png"/><Relationship Id="rId32" Type="http://schemas.openxmlformats.org/officeDocument/2006/relationships/image" Target="../media/image8.png"/><Relationship Id="rId37" Type="http://schemas.openxmlformats.org/officeDocument/2006/relationships/image" Target="../media/image17.png"/><Relationship Id="rId5" Type="http://schemas.microsoft.com/office/2007/relationships/hdphoto" Target="../media/hdphoto1.wdp"/><Relationship Id="rId15" Type="http://schemas.openxmlformats.org/officeDocument/2006/relationships/image" Target="../media/image18.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23.png"/><Relationship Id="rId31" Type="http://schemas.openxmlformats.org/officeDocument/2006/relationships/image" Target="../media/image33.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9.png"/><Relationship Id="rId35" Type="http://schemas.openxmlformats.org/officeDocument/2006/relationships/image" Target="../media/image11.png"/><Relationship Id="rId8" Type="http://schemas.openxmlformats.org/officeDocument/2006/relationships/image" Target="../media/image6.png"/><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9.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43.xml"/><Relationship Id="rId16" Type="http://schemas.openxmlformats.org/officeDocument/2006/relationships/image" Target="../media/image10.png"/><Relationship Id="rId20"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2.png"/></Relationships>
</file>

<file path=ppt/slides/_rels/slide11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9.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44.xml"/><Relationship Id="rId16" Type="http://schemas.openxmlformats.org/officeDocument/2006/relationships/image" Target="../media/image10.png"/><Relationship Id="rId20"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23" Type="http://schemas.openxmlformats.org/officeDocument/2006/relationships/image" Target="../media/image98.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2.png"/></Relationships>
</file>

<file path=ppt/slides/_rels/slide11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45.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11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101.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46.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23" Type="http://schemas.openxmlformats.org/officeDocument/2006/relationships/image" Target="../media/image103.png"/><Relationship Id="rId10" Type="http://schemas.openxmlformats.org/officeDocument/2006/relationships/image" Target="../media/image6.png"/><Relationship Id="rId19" Type="http://schemas.openxmlformats.org/officeDocument/2006/relationships/image" Target="../media/image100.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102.png"/></Relationships>
</file>

<file path=ppt/slides/_rels/slide11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26" Type="http://schemas.openxmlformats.org/officeDocument/2006/relationships/image" Target="../media/image107.png"/><Relationship Id="rId3" Type="http://schemas.openxmlformats.org/officeDocument/2006/relationships/image" Target="../media/image1.jpg"/><Relationship Id="rId21" Type="http://schemas.openxmlformats.org/officeDocument/2006/relationships/image" Target="../media/image104.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5" Type="http://schemas.openxmlformats.org/officeDocument/2006/relationships/image" Target="../media/image106.png"/><Relationship Id="rId2" Type="http://schemas.openxmlformats.org/officeDocument/2006/relationships/notesSlide" Target="../notesSlides/notesSlide47.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73.png"/><Relationship Id="rId5" Type="http://schemas.microsoft.com/office/2007/relationships/hdphoto" Target="../media/hdphoto1.wdp"/><Relationship Id="rId15" Type="http://schemas.openxmlformats.org/officeDocument/2006/relationships/image" Target="../media/image67.png"/><Relationship Id="rId23" Type="http://schemas.openxmlformats.org/officeDocument/2006/relationships/image" Target="../media/image105.png"/><Relationship Id="rId10" Type="http://schemas.openxmlformats.org/officeDocument/2006/relationships/image" Target="../media/image6.png"/><Relationship Id="rId19" Type="http://schemas.openxmlformats.org/officeDocument/2006/relationships/image" Target="../media/image100.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71.png"/></Relationships>
</file>

<file path=ppt/slides/_rels/slide11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26" Type="http://schemas.openxmlformats.org/officeDocument/2006/relationships/image" Target="../media/image106.png"/><Relationship Id="rId3" Type="http://schemas.openxmlformats.org/officeDocument/2006/relationships/image" Target="../media/image1.jpg"/><Relationship Id="rId21" Type="http://schemas.openxmlformats.org/officeDocument/2006/relationships/image" Target="../media/image104.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5" Type="http://schemas.openxmlformats.org/officeDocument/2006/relationships/image" Target="../media/image107.png"/><Relationship Id="rId2" Type="http://schemas.openxmlformats.org/officeDocument/2006/relationships/notesSlide" Target="../notesSlides/notesSlide48.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73.png"/><Relationship Id="rId5" Type="http://schemas.microsoft.com/office/2007/relationships/hdphoto" Target="../media/hdphoto1.wdp"/><Relationship Id="rId15" Type="http://schemas.openxmlformats.org/officeDocument/2006/relationships/image" Target="../media/image67.png"/><Relationship Id="rId23" Type="http://schemas.openxmlformats.org/officeDocument/2006/relationships/image" Target="../media/image105.png"/><Relationship Id="rId10" Type="http://schemas.openxmlformats.org/officeDocument/2006/relationships/image" Target="../media/image6.png"/><Relationship Id="rId19" Type="http://schemas.openxmlformats.org/officeDocument/2006/relationships/image" Target="../media/image100.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71.png"/></Relationships>
</file>

<file path=ppt/slides/_rels/slide11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26" Type="http://schemas.openxmlformats.org/officeDocument/2006/relationships/image" Target="../media/image106.png"/><Relationship Id="rId3" Type="http://schemas.openxmlformats.org/officeDocument/2006/relationships/image" Target="../media/image1.jpg"/><Relationship Id="rId21" Type="http://schemas.openxmlformats.org/officeDocument/2006/relationships/image" Target="../media/image104.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5" Type="http://schemas.openxmlformats.org/officeDocument/2006/relationships/image" Target="../media/image107.png"/><Relationship Id="rId2" Type="http://schemas.openxmlformats.org/officeDocument/2006/relationships/notesSlide" Target="../notesSlides/notesSlide49.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73.png"/><Relationship Id="rId5" Type="http://schemas.microsoft.com/office/2007/relationships/hdphoto" Target="../media/hdphoto1.wdp"/><Relationship Id="rId15" Type="http://schemas.openxmlformats.org/officeDocument/2006/relationships/image" Target="../media/image67.png"/><Relationship Id="rId23" Type="http://schemas.openxmlformats.org/officeDocument/2006/relationships/image" Target="../media/image105.png"/><Relationship Id="rId28" Type="http://schemas.openxmlformats.org/officeDocument/2006/relationships/image" Target="../media/image109.png"/><Relationship Id="rId10" Type="http://schemas.openxmlformats.org/officeDocument/2006/relationships/image" Target="../media/image6.png"/><Relationship Id="rId19" Type="http://schemas.openxmlformats.org/officeDocument/2006/relationships/image" Target="../media/image100.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71.png"/><Relationship Id="rId27" Type="http://schemas.openxmlformats.org/officeDocument/2006/relationships/image" Target="../media/image108.png"/></Relationships>
</file>

<file path=ppt/slides/_rels/slide11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26" Type="http://schemas.openxmlformats.org/officeDocument/2006/relationships/image" Target="../media/image104.png"/><Relationship Id="rId3" Type="http://schemas.openxmlformats.org/officeDocument/2006/relationships/image" Target="../media/image1.jpg"/><Relationship Id="rId21" Type="http://schemas.openxmlformats.org/officeDocument/2006/relationships/image" Target="../media/image7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5" Type="http://schemas.openxmlformats.org/officeDocument/2006/relationships/image" Target="../media/image73.png"/><Relationship Id="rId2" Type="http://schemas.openxmlformats.org/officeDocument/2006/relationships/notesSlide" Target="../notesSlides/notesSlide50.xml"/><Relationship Id="rId16" Type="http://schemas.openxmlformats.org/officeDocument/2006/relationships/image" Target="../media/image10.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105.png"/><Relationship Id="rId5" Type="http://schemas.microsoft.com/office/2007/relationships/hdphoto" Target="../media/hdphoto1.wdp"/><Relationship Id="rId15" Type="http://schemas.openxmlformats.org/officeDocument/2006/relationships/image" Target="../media/image9.png"/><Relationship Id="rId23" Type="http://schemas.openxmlformats.org/officeDocument/2006/relationships/image" Target="../media/image107.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106.png"/><Relationship Id="rId27" Type="http://schemas.openxmlformats.org/officeDocument/2006/relationships/image" Target="../media/image71.png"/></Relationships>
</file>

<file path=ppt/slides/_rels/slide11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1.xml"/><Relationship Id="rId16" Type="http://schemas.openxmlformats.org/officeDocument/2006/relationships/image" Target="../media/image10.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98.png"/><Relationship Id="rId5" Type="http://schemas.microsoft.com/office/2007/relationships/hdphoto" Target="../media/hdphoto1.wdp"/><Relationship Id="rId15" Type="http://schemas.openxmlformats.org/officeDocument/2006/relationships/image" Target="../media/image9.png"/><Relationship Id="rId23" Type="http://schemas.openxmlformats.org/officeDocument/2006/relationships/image" Target="../media/image107.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106.png"/></Relationships>
</file>

<file path=ppt/slides/_rels/slide11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6.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2.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83.png"/></Relationships>
</file>

<file path=ppt/slides/_rels/slide12.xml.rels><?xml version="1.0" encoding="UTF-8" standalone="yes"?>
<Relationships xmlns="http://schemas.openxmlformats.org/package/2006/relationships"><Relationship Id="rId13" Type="http://schemas.microsoft.com/office/2007/relationships/hdphoto" Target="../media/hdphoto3.wdp"/><Relationship Id="rId18" Type="http://schemas.microsoft.com/office/2007/relationships/hdphoto" Target="../media/hdphoto6.wdp"/><Relationship Id="rId26" Type="http://schemas.openxmlformats.org/officeDocument/2006/relationships/image" Target="../media/image30.png"/><Relationship Id="rId21" Type="http://schemas.openxmlformats.org/officeDocument/2006/relationships/image" Target="../media/image25.png"/><Relationship Id="rId34"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22.png"/><Relationship Id="rId25" Type="http://schemas.openxmlformats.org/officeDocument/2006/relationships/image" Target="../media/image29.png"/><Relationship Id="rId33" Type="http://schemas.openxmlformats.org/officeDocument/2006/relationships/image" Target="../media/image9.png"/><Relationship Id="rId2" Type="http://schemas.openxmlformats.org/officeDocument/2006/relationships/image" Target="../media/image1.jpg"/><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24" Type="http://schemas.openxmlformats.org/officeDocument/2006/relationships/image" Target="../media/image28.png"/><Relationship Id="rId32" Type="http://schemas.openxmlformats.org/officeDocument/2006/relationships/image" Target="../media/image8.png"/><Relationship Id="rId37" Type="http://schemas.openxmlformats.org/officeDocument/2006/relationships/image" Target="../media/image17.png"/><Relationship Id="rId5" Type="http://schemas.microsoft.com/office/2007/relationships/hdphoto" Target="../media/hdphoto1.wdp"/><Relationship Id="rId15" Type="http://schemas.openxmlformats.org/officeDocument/2006/relationships/image" Target="../media/image18.png"/><Relationship Id="rId23" Type="http://schemas.openxmlformats.org/officeDocument/2006/relationships/image" Target="../media/image27.png"/><Relationship Id="rId28" Type="http://schemas.openxmlformats.org/officeDocument/2006/relationships/image" Target="../media/image32.png"/><Relationship Id="rId36"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23.png"/><Relationship Id="rId31" Type="http://schemas.openxmlformats.org/officeDocument/2006/relationships/image" Target="../media/image33.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9.png"/><Relationship Id="rId35" Type="http://schemas.openxmlformats.org/officeDocument/2006/relationships/image" Target="../media/image11.png"/><Relationship Id="rId8" Type="http://schemas.openxmlformats.org/officeDocument/2006/relationships/image" Target="../media/image6.png"/><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96.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3.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83.png"/></Relationships>
</file>

<file path=ppt/slides/_rels/slide12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4.xml"/><Relationship Id="rId16" Type="http://schemas.openxmlformats.org/officeDocument/2006/relationships/image" Target="../media/image10.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10.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5.xml"/><Relationship Id="rId16" Type="http://schemas.openxmlformats.org/officeDocument/2006/relationships/image" Target="../media/image10.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38.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6.xml"/><Relationship Id="rId16" Type="http://schemas.openxmlformats.org/officeDocument/2006/relationships/image" Target="../media/image10.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38.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7.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8.xml"/><Relationship Id="rId16" Type="http://schemas.openxmlformats.org/officeDocument/2006/relationships/image" Target="../media/image10.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38.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59.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microsoft.com/office/2007/relationships/hdphoto" Target="../media/hdphoto14.wdp"/><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60.xml"/><Relationship Id="rId16" Type="http://schemas.openxmlformats.org/officeDocument/2006/relationships/image" Target="../media/image10.png"/><Relationship Id="rId20"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13.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6.png"/></Relationships>
</file>

<file path=ppt/slides/_rels/slide12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61.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15.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2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62.xml"/><Relationship Id="rId16" Type="http://schemas.openxmlformats.org/officeDocument/2006/relationships/image" Target="../media/image10.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1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0.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13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63.xml"/><Relationship Id="rId16" Type="http://schemas.openxmlformats.org/officeDocument/2006/relationships/image" Target="../media/image10.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1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3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118.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64.xml"/><Relationship Id="rId16" Type="http://schemas.openxmlformats.org/officeDocument/2006/relationships/image" Target="../media/image10.png"/><Relationship Id="rId20"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1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1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1.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 Id="rId22"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2.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 Id="rId22"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2.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 Id="rId22"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2.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 Id="rId22"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17.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16.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18" Type="http://schemas.microsoft.com/office/2007/relationships/hdphoto" Target="../media/hdphoto2.wdp"/><Relationship Id="rId3" Type="http://schemas.openxmlformats.org/officeDocument/2006/relationships/image" Target="../media/image2.png"/><Relationship Id="rId21" Type="http://schemas.openxmlformats.org/officeDocument/2006/relationships/image" Target="../media/image46.png"/><Relationship Id="rId7" Type="http://schemas.microsoft.com/office/2007/relationships/hdphoto" Target="../media/hdphoto4.wdp"/><Relationship Id="rId12" Type="http://schemas.openxmlformats.org/officeDocument/2006/relationships/image" Target="../media/image8.png"/><Relationship Id="rId17" Type="http://schemas.openxmlformats.org/officeDocument/2006/relationships/image" Target="../media/image4.png"/><Relationship Id="rId2" Type="http://schemas.openxmlformats.org/officeDocument/2006/relationships/image" Target="../media/image1.jpg"/><Relationship Id="rId16" Type="http://schemas.openxmlformats.org/officeDocument/2006/relationships/image" Target="../media/image12.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1.png"/><Relationship Id="rId23" Type="http://schemas.openxmlformats.org/officeDocument/2006/relationships/image" Target="../media/image48.png"/><Relationship Id="rId10" Type="http://schemas.openxmlformats.org/officeDocument/2006/relationships/image" Target="../media/image13.png"/><Relationship Id="rId19" Type="http://schemas.openxmlformats.org/officeDocument/2006/relationships/image" Target="../media/image44.png"/><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10.png"/><Relationship Id="rId22"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17.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9.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9.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17.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49.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image" Target="../media/image1.jp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9.png"/><Relationship Id="rId26" Type="http://schemas.microsoft.com/office/2007/relationships/hdphoto" Target="../media/hdphoto9.wdp"/><Relationship Id="rId3" Type="http://schemas.openxmlformats.org/officeDocument/2006/relationships/image" Target="../media/image2.png"/><Relationship Id="rId21"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8.png"/><Relationship Id="rId25" Type="http://schemas.openxmlformats.org/officeDocument/2006/relationships/image" Target="../media/image54.png"/><Relationship Id="rId2" Type="http://schemas.openxmlformats.org/officeDocument/2006/relationships/image" Target="../media/image1.jpg"/><Relationship Id="rId16" Type="http://schemas.openxmlformats.org/officeDocument/2006/relationships/image" Target="../media/image50.png"/><Relationship Id="rId20" Type="http://schemas.openxmlformats.org/officeDocument/2006/relationships/image" Target="../media/image11.png"/><Relationship Id="rId29"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microsoft.com/office/2007/relationships/hdphoto" Target="../media/hdphoto8.wdp"/><Relationship Id="rId5" Type="http://schemas.microsoft.com/office/2007/relationships/hdphoto" Target="../media/hdphoto1.wdp"/><Relationship Id="rId15" Type="http://schemas.openxmlformats.org/officeDocument/2006/relationships/image" Target="../media/image18.png"/><Relationship Id="rId23" Type="http://schemas.openxmlformats.org/officeDocument/2006/relationships/image" Target="../media/image53.png"/><Relationship Id="rId28" Type="http://schemas.openxmlformats.org/officeDocument/2006/relationships/image" Target="../media/image56.png"/><Relationship Id="rId10" Type="http://schemas.openxmlformats.org/officeDocument/2006/relationships/image" Target="../media/image6.png"/><Relationship Id="rId19"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42.png"/><Relationship Id="rId22" Type="http://schemas.openxmlformats.org/officeDocument/2006/relationships/image" Target="../media/image52.png"/><Relationship Id="rId27" Type="http://schemas.openxmlformats.org/officeDocument/2006/relationships/image" Target="../media/image55.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2.png"/><Relationship Id="rId21" Type="http://schemas.openxmlformats.org/officeDocument/2006/relationships/image" Target="../media/image18.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 Type="http://schemas.openxmlformats.org/officeDocument/2006/relationships/image" Target="../media/image1.jpg"/><Relationship Id="rId16" Type="http://schemas.openxmlformats.org/officeDocument/2006/relationships/image" Target="../media/image11.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image" Target="../media/image10.png"/><Relationship Id="rId10" Type="http://schemas.openxmlformats.org/officeDocument/2006/relationships/image" Target="../media/image13.png"/><Relationship Id="rId19" Type="http://schemas.microsoft.com/office/2007/relationships/hdphoto" Target="../media/hdphoto2.wdp"/><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 Id="rId22"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18" Type="http://schemas.openxmlformats.org/officeDocument/2006/relationships/image" Target="../media/image8.png"/><Relationship Id="rId26" Type="http://schemas.openxmlformats.org/officeDocument/2006/relationships/image" Target="../media/image56.png"/><Relationship Id="rId3" Type="http://schemas.microsoft.com/office/2007/relationships/hdphoto" Target="../media/hdphoto11.wdp"/><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50.png"/><Relationship Id="rId25" Type="http://schemas.microsoft.com/office/2007/relationships/hdphoto" Target="../media/hdphoto9.wdp"/><Relationship Id="rId2" Type="http://schemas.openxmlformats.org/officeDocument/2006/relationships/image" Target="../media/image57.png"/><Relationship Id="rId16" Type="http://schemas.openxmlformats.org/officeDocument/2006/relationships/image" Target="../media/image18.png"/><Relationship Id="rId20"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24" Type="http://schemas.openxmlformats.org/officeDocument/2006/relationships/image" Target="../media/image54.png"/><Relationship Id="rId5" Type="http://schemas.openxmlformats.org/officeDocument/2006/relationships/image" Target="../media/image3.png"/><Relationship Id="rId15" Type="http://schemas.openxmlformats.org/officeDocument/2006/relationships/image" Target="../media/image42.png"/><Relationship Id="rId23" Type="http://schemas.openxmlformats.org/officeDocument/2006/relationships/image" Target="../media/image55.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5.wdp"/><Relationship Id="rId22" Type="http://schemas.openxmlformats.org/officeDocument/2006/relationships/image" Target="../media/image12.png"/><Relationship Id="rId27" Type="http://schemas.microsoft.com/office/2007/relationships/hdphoto" Target="../media/hdphoto10.wdp"/></Relationships>
</file>

<file path=ppt/slides/_rels/slide3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18" Type="http://schemas.openxmlformats.org/officeDocument/2006/relationships/image" Target="../media/image8.png"/><Relationship Id="rId26" Type="http://schemas.openxmlformats.org/officeDocument/2006/relationships/image" Target="../media/image58.png"/><Relationship Id="rId3" Type="http://schemas.microsoft.com/office/2007/relationships/hdphoto" Target="../media/hdphoto11.wdp"/><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50.png"/><Relationship Id="rId25" Type="http://schemas.microsoft.com/office/2007/relationships/hdphoto" Target="../media/hdphoto9.wdp"/><Relationship Id="rId2" Type="http://schemas.openxmlformats.org/officeDocument/2006/relationships/image" Target="../media/image57.png"/><Relationship Id="rId16" Type="http://schemas.openxmlformats.org/officeDocument/2006/relationships/image" Target="../media/image18.png"/><Relationship Id="rId20" Type="http://schemas.openxmlformats.org/officeDocument/2006/relationships/image" Target="../media/image10.png"/><Relationship Id="rId29"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24" Type="http://schemas.openxmlformats.org/officeDocument/2006/relationships/image" Target="../media/image54.png"/><Relationship Id="rId5" Type="http://schemas.openxmlformats.org/officeDocument/2006/relationships/image" Target="../media/image3.png"/><Relationship Id="rId15" Type="http://schemas.openxmlformats.org/officeDocument/2006/relationships/image" Target="../media/image42.png"/><Relationship Id="rId23" Type="http://schemas.openxmlformats.org/officeDocument/2006/relationships/image" Target="../media/image55.png"/><Relationship Id="rId28" Type="http://schemas.openxmlformats.org/officeDocument/2006/relationships/image" Target="../media/image56.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5.wdp"/><Relationship Id="rId22" Type="http://schemas.openxmlformats.org/officeDocument/2006/relationships/image" Target="../media/image12.png"/><Relationship Id="rId27" Type="http://schemas.microsoft.com/office/2007/relationships/hdphoto" Target="../media/hdphoto8.wdp"/></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png"/><Relationship Id="rId18" Type="http://schemas.openxmlformats.org/officeDocument/2006/relationships/image" Target="../media/image8.png"/><Relationship Id="rId26" Type="http://schemas.openxmlformats.org/officeDocument/2006/relationships/image" Target="../media/image58.png"/><Relationship Id="rId3" Type="http://schemas.microsoft.com/office/2007/relationships/hdphoto" Target="../media/hdphoto11.wdp"/><Relationship Id="rId21" Type="http://schemas.openxmlformats.org/officeDocument/2006/relationships/image" Target="../media/image11.png"/><Relationship Id="rId7" Type="http://schemas.openxmlformats.org/officeDocument/2006/relationships/image" Target="../media/image4.png"/><Relationship Id="rId12" Type="http://schemas.microsoft.com/office/2007/relationships/hdphoto" Target="../media/hdphoto4.wdp"/><Relationship Id="rId17" Type="http://schemas.openxmlformats.org/officeDocument/2006/relationships/image" Target="../media/image50.png"/><Relationship Id="rId25" Type="http://schemas.microsoft.com/office/2007/relationships/hdphoto" Target="../media/hdphoto9.wdp"/><Relationship Id="rId2" Type="http://schemas.openxmlformats.org/officeDocument/2006/relationships/image" Target="../media/image57.png"/><Relationship Id="rId16" Type="http://schemas.openxmlformats.org/officeDocument/2006/relationships/image" Target="../media/image18.png"/><Relationship Id="rId20" Type="http://schemas.openxmlformats.org/officeDocument/2006/relationships/image" Target="../media/image10.png"/><Relationship Id="rId29" Type="http://schemas.microsoft.com/office/2007/relationships/hdphoto" Target="../media/hdphoto10.wdp"/><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6.png"/><Relationship Id="rId24" Type="http://schemas.openxmlformats.org/officeDocument/2006/relationships/image" Target="../media/image54.png"/><Relationship Id="rId5" Type="http://schemas.openxmlformats.org/officeDocument/2006/relationships/image" Target="../media/image3.png"/><Relationship Id="rId15" Type="http://schemas.openxmlformats.org/officeDocument/2006/relationships/image" Target="../media/image42.png"/><Relationship Id="rId23" Type="http://schemas.openxmlformats.org/officeDocument/2006/relationships/image" Target="../media/image55.png"/><Relationship Id="rId28" Type="http://schemas.openxmlformats.org/officeDocument/2006/relationships/image" Target="../media/image56.png"/><Relationship Id="rId10" Type="http://schemas.microsoft.com/office/2007/relationships/hdphoto" Target="../media/hdphoto3.wdp"/><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5.png"/><Relationship Id="rId14" Type="http://schemas.microsoft.com/office/2007/relationships/hdphoto" Target="../media/hdphoto5.wdp"/><Relationship Id="rId22" Type="http://schemas.openxmlformats.org/officeDocument/2006/relationships/image" Target="../media/image12.png"/><Relationship Id="rId27" Type="http://schemas.microsoft.com/office/2007/relationships/hdphoto" Target="../media/hdphoto8.wdp"/></Relationships>
</file>

<file path=ppt/slides/_rels/slide3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50.png"/><Relationship Id="rId18" Type="http://schemas.openxmlformats.org/officeDocument/2006/relationships/image" Target="../media/image12.png"/><Relationship Id="rId26" Type="http://schemas.openxmlformats.org/officeDocument/2006/relationships/image" Target="../media/image59.png"/><Relationship Id="rId3" Type="http://schemas.microsoft.com/office/2007/relationships/hdphoto" Target="../media/hdphoto11.wdp"/><Relationship Id="rId21" Type="http://schemas.openxmlformats.org/officeDocument/2006/relationships/image" Target="../media/image56.png"/><Relationship Id="rId7" Type="http://schemas.openxmlformats.org/officeDocument/2006/relationships/image" Target="../media/image6.png"/><Relationship Id="rId12" Type="http://schemas.openxmlformats.org/officeDocument/2006/relationships/image" Target="../media/image18.png"/><Relationship Id="rId17" Type="http://schemas.openxmlformats.org/officeDocument/2006/relationships/image" Target="../media/image11.png"/><Relationship Id="rId25" Type="http://schemas.openxmlformats.org/officeDocument/2006/relationships/image" Target="../media/image55.png"/><Relationship Id="rId2" Type="http://schemas.openxmlformats.org/officeDocument/2006/relationships/image" Target="../media/image57.png"/><Relationship Id="rId16" Type="http://schemas.openxmlformats.org/officeDocument/2006/relationships/image" Target="../media/image10.png"/><Relationship Id="rId20" Type="http://schemas.microsoft.com/office/2007/relationships/hdphoto" Target="../media/hdphoto8.wdp"/><Relationship Id="rId29" Type="http://schemas.openxmlformats.org/officeDocument/2006/relationships/image" Target="../media/image62.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2.png"/><Relationship Id="rId24" Type="http://schemas.microsoft.com/office/2007/relationships/hdphoto" Target="../media/hdphoto9.wdp"/><Relationship Id="rId5" Type="http://schemas.openxmlformats.org/officeDocument/2006/relationships/image" Target="../media/image3.png"/><Relationship Id="rId15" Type="http://schemas.openxmlformats.org/officeDocument/2006/relationships/image" Target="../media/image9.png"/><Relationship Id="rId23" Type="http://schemas.openxmlformats.org/officeDocument/2006/relationships/image" Target="../media/image54.png"/><Relationship Id="rId28" Type="http://schemas.openxmlformats.org/officeDocument/2006/relationships/image" Target="../media/image61.png"/><Relationship Id="rId10" Type="http://schemas.microsoft.com/office/2007/relationships/hdphoto" Target="../media/hdphoto5.wdp"/><Relationship Id="rId19" Type="http://schemas.openxmlformats.org/officeDocument/2006/relationships/image" Target="../media/image5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8.png"/><Relationship Id="rId22" Type="http://schemas.microsoft.com/office/2007/relationships/hdphoto" Target="../media/hdphoto10.wdp"/><Relationship Id="rId27" Type="http://schemas.openxmlformats.org/officeDocument/2006/relationships/image" Target="../media/image60.png"/><Relationship Id="rId30"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65.png"/><Relationship Id="rId3" Type="http://schemas.openxmlformats.org/officeDocument/2006/relationships/image" Target="../media/image2.png"/><Relationship Id="rId21" Type="http://schemas.openxmlformats.org/officeDocument/2006/relationships/image" Target="../media/image9.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4.png"/><Relationship Id="rId2" Type="http://schemas.openxmlformats.org/officeDocument/2006/relationships/image" Target="../media/image1.jpg"/><Relationship Id="rId16" Type="http://schemas.openxmlformats.org/officeDocument/2006/relationships/image" Target="../media/image50.png"/><Relationship Id="rId20"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12.png"/><Relationship Id="rId5" Type="http://schemas.microsoft.com/office/2007/relationships/hdphoto" Target="../media/hdphoto1.wdp"/><Relationship Id="rId15" Type="http://schemas.openxmlformats.org/officeDocument/2006/relationships/image" Target="../media/image18.png"/><Relationship Id="rId23"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55.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42.png"/><Relationship Id="rId22" Type="http://schemas.openxmlformats.org/officeDocument/2006/relationships/image" Target="../media/image10.png"/></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3.png"/><Relationship Id="rId21" Type="http://schemas.openxmlformats.org/officeDocument/2006/relationships/image" Target="../media/image38.png"/><Relationship Id="rId7" Type="http://schemas.openxmlformats.org/officeDocument/2006/relationships/image" Target="../media/image5.png"/><Relationship Id="rId12" Type="http://schemas.microsoft.com/office/2007/relationships/hdphoto" Target="../media/hdphoto5.wdp"/><Relationship Id="rId17" Type="http://schemas.openxmlformats.org/officeDocument/2006/relationships/image" Target="../media/image70.png"/><Relationship Id="rId2" Type="http://schemas.openxmlformats.org/officeDocument/2006/relationships/image" Target="../media/image1.jp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68.png"/><Relationship Id="rId10" Type="http://schemas.microsoft.com/office/2007/relationships/hdphoto" Target="../media/hdphoto4.wdp"/><Relationship Id="rId19"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67.png"/><Relationship Id="rId22" Type="http://schemas.openxmlformats.org/officeDocument/2006/relationships/image" Target="../media/image74.png"/></Relationships>
</file>

<file path=ppt/slides/_rels/slide3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3.png"/><Relationship Id="rId21"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image" Target="../media/image1.jpg"/><Relationship Id="rId16" Type="http://schemas.openxmlformats.org/officeDocument/2006/relationships/image" Target="../media/image71.png"/><Relationship Id="rId20" Type="http://schemas.openxmlformats.org/officeDocument/2006/relationships/image" Target="../media/image74.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66.png"/><Relationship Id="rId5" Type="http://schemas.openxmlformats.org/officeDocument/2006/relationships/image" Target="../media/image5.png"/><Relationship Id="rId15" Type="http://schemas.openxmlformats.org/officeDocument/2006/relationships/image" Target="../media/image70.png"/><Relationship Id="rId10" Type="http://schemas.microsoft.com/office/2007/relationships/hdphoto" Target="../media/hdphoto5.wdp"/><Relationship Id="rId19" Type="http://schemas.openxmlformats.org/officeDocument/2006/relationships/image" Target="../media/image38.png"/><Relationship Id="rId4" Type="http://schemas.microsoft.com/office/2007/relationships/hdphoto" Target="../media/hdphoto1.wdp"/><Relationship Id="rId9" Type="http://schemas.openxmlformats.org/officeDocument/2006/relationships/image" Target="../media/image7.png"/><Relationship Id="rId14" Type="http://schemas.openxmlformats.org/officeDocument/2006/relationships/image" Target="../media/image69.png"/><Relationship Id="rId22" Type="http://schemas.microsoft.com/office/2007/relationships/hdphoto" Target="../media/hdphoto2.wdp"/></Relationships>
</file>

<file path=ppt/slides/_rels/slide3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17" Type="http://schemas.openxmlformats.org/officeDocument/2006/relationships/image" Target="../media/image74.png"/><Relationship Id="rId2" Type="http://schemas.openxmlformats.org/officeDocument/2006/relationships/image" Target="../media/image1.jpg"/><Relationship Id="rId16" Type="http://schemas.openxmlformats.org/officeDocument/2006/relationships/image" Target="../media/image38.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7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3.png"/><Relationship Id="rId21" Type="http://schemas.openxmlformats.org/officeDocument/2006/relationships/image" Target="../media/image38.png"/><Relationship Id="rId7" Type="http://schemas.openxmlformats.org/officeDocument/2006/relationships/image" Target="../media/image5.png"/><Relationship Id="rId12" Type="http://schemas.microsoft.com/office/2007/relationships/hdphoto" Target="../media/hdphoto5.wdp"/><Relationship Id="rId17" Type="http://schemas.openxmlformats.org/officeDocument/2006/relationships/image" Target="../media/image70.png"/><Relationship Id="rId2" Type="http://schemas.openxmlformats.org/officeDocument/2006/relationships/image" Target="../media/image1.jp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68.png"/><Relationship Id="rId23" Type="http://schemas.openxmlformats.org/officeDocument/2006/relationships/image" Target="../media/image34.png"/><Relationship Id="rId10" Type="http://schemas.microsoft.com/office/2007/relationships/hdphoto" Target="../media/hdphoto4.wdp"/><Relationship Id="rId19"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67.png"/><Relationship Id="rId22"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3.png"/><Relationship Id="rId21" Type="http://schemas.openxmlformats.org/officeDocument/2006/relationships/image" Target="../media/image38.png"/><Relationship Id="rId7" Type="http://schemas.openxmlformats.org/officeDocument/2006/relationships/image" Target="../media/image5.png"/><Relationship Id="rId12" Type="http://schemas.microsoft.com/office/2007/relationships/hdphoto" Target="../media/hdphoto5.wdp"/><Relationship Id="rId17" Type="http://schemas.openxmlformats.org/officeDocument/2006/relationships/image" Target="../media/image70.png"/><Relationship Id="rId2" Type="http://schemas.openxmlformats.org/officeDocument/2006/relationships/image" Target="../media/image1.jp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24" Type="http://schemas.openxmlformats.org/officeDocument/2006/relationships/image" Target="../media/image75.png"/><Relationship Id="rId5" Type="http://schemas.openxmlformats.org/officeDocument/2006/relationships/image" Target="../media/image4.png"/><Relationship Id="rId15" Type="http://schemas.openxmlformats.org/officeDocument/2006/relationships/image" Target="../media/image68.png"/><Relationship Id="rId23" Type="http://schemas.openxmlformats.org/officeDocument/2006/relationships/image" Target="../media/image34.png"/><Relationship Id="rId10" Type="http://schemas.microsoft.com/office/2007/relationships/hdphoto" Target="../media/hdphoto4.wdp"/><Relationship Id="rId19"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67.png"/><Relationship Id="rId22" Type="http://schemas.openxmlformats.org/officeDocument/2006/relationships/image" Target="../media/image74.png"/></Relationships>
</file>

<file path=ppt/slides/_rels/slide4.xml.rels><?xml version="1.0" encoding="UTF-8" standalone="yes"?>
<Relationships xmlns="http://schemas.openxmlformats.org/package/2006/relationships"><Relationship Id="rId13" Type="http://schemas.openxmlformats.org/officeDocument/2006/relationships/image" Target="../media/image8.png"/><Relationship Id="rId18" Type="http://schemas.openxmlformats.org/officeDocument/2006/relationships/image" Target="../media/image17.png"/><Relationship Id="rId26" Type="http://schemas.openxmlformats.org/officeDocument/2006/relationships/image" Target="../media/image23.png"/><Relationship Id="rId3" Type="http://schemas.openxmlformats.org/officeDocument/2006/relationships/image" Target="../media/image2.png"/><Relationship Id="rId21" Type="http://schemas.openxmlformats.org/officeDocument/2006/relationships/image" Target="../media/image18.png"/><Relationship Id="rId34" Type="http://schemas.openxmlformats.org/officeDocument/2006/relationships/image" Target="../media/image31.png"/><Relationship Id="rId7" Type="http://schemas.microsoft.com/office/2007/relationships/hdphoto" Target="../media/hdphoto4.wdp"/><Relationship Id="rId12" Type="http://schemas.openxmlformats.org/officeDocument/2006/relationships/image" Target="../media/image14.png"/><Relationship Id="rId17" Type="http://schemas.openxmlformats.org/officeDocument/2006/relationships/image" Target="../media/image12.png"/><Relationship Id="rId25" Type="http://schemas.microsoft.com/office/2007/relationships/hdphoto" Target="../media/hdphoto6.wdp"/><Relationship Id="rId33" Type="http://schemas.openxmlformats.org/officeDocument/2006/relationships/image" Target="../media/image30.png"/><Relationship Id="rId2" Type="http://schemas.openxmlformats.org/officeDocument/2006/relationships/image" Target="../media/image1.jpg"/><Relationship Id="rId16" Type="http://schemas.openxmlformats.org/officeDocument/2006/relationships/image" Target="../media/image11.png"/><Relationship Id="rId20" Type="http://schemas.microsoft.com/office/2007/relationships/hdphoto" Target="../media/hdphoto2.wdp"/><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hdphoto" Target="../media/hdphoto3.wdp"/><Relationship Id="rId24" Type="http://schemas.openxmlformats.org/officeDocument/2006/relationships/image" Target="../media/image22.png"/><Relationship Id="rId32" Type="http://schemas.openxmlformats.org/officeDocument/2006/relationships/image" Target="../media/image29.png"/><Relationship Id="rId5" Type="http://schemas.microsoft.com/office/2007/relationships/hdphoto" Target="../media/hdphoto1.wdp"/><Relationship Id="rId15" Type="http://schemas.openxmlformats.org/officeDocument/2006/relationships/image" Target="../media/image10.png"/><Relationship Id="rId23" Type="http://schemas.openxmlformats.org/officeDocument/2006/relationships/image" Target="../media/image21.png"/><Relationship Id="rId28" Type="http://schemas.openxmlformats.org/officeDocument/2006/relationships/image" Target="../media/image25.png"/><Relationship Id="rId36" Type="http://schemas.openxmlformats.org/officeDocument/2006/relationships/image" Target="../media/image33.png"/><Relationship Id="rId10" Type="http://schemas.openxmlformats.org/officeDocument/2006/relationships/image" Target="../media/image13.png"/><Relationship Id="rId19" Type="http://schemas.openxmlformats.org/officeDocument/2006/relationships/image" Target="../media/image4.png"/><Relationship Id="rId31" Type="http://schemas.openxmlformats.org/officeDocument/2006/relationships/image" Target="../media/image28.png"/><Relationship Id="rId4" Type="http://schemas.openxmlformats.org/officeDocument/2006/relationships/image" Target="../media/image3.png"/><Relationship Id="rId9" Type="http://schemas.microsoft.com/office/2007/relationships/hdphoto" Target="../media/hdphoto5.wdp"/><Relationship Id="rId14" Type="http://schemas.openxmlformats.org/officeDocument/2006/relationships/image" Target="../media/image9.png"/><Relationship Id="rId22" Type="http://schemas.openxmlformats.org/officeDocument/2006/relationships/image" Target="../media/image20.png"/><Relationship Id="rId27" Type="http://schemas.openxmlformats.org/officeDocument/2006/relationships/image" Target="../media/image24.png"/><Relationship Id="rId30" Type="http://schemas.openxmlformats.org/officeDocument/2006/relationships/image" Target="../media/image27.png"/><Relationship Id="rId35" Type="http://schemas.openxmlformats.org/officeDocument/2006/relationships/image" Target="../media/image32.png"/><Relationship Id="rId8"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3.png"/><Relationship Id="rId21" Type="http://schemas.openxmlformats.org/officeDocument/2006/relationships/image" Target="../media/image38.png"/><Relationship Id="rId7" Type="http://schemas.openxmlformats.org/officeDocument/2006/relationships/image" Target="../media/image5.png"/><Relationship Id="rId12" Type="http://schemas.microsoft.com/office/2007/relationships/hdphoto" Target="../media/hdphoto5.wdp"/><Relationship Id="rId17" Type="http://schemas.openxmlformats.org/officeDocument/2006/relationships/image" Target="../media/image70.png"/><Relationship Id="rId2" Type="http://schemas.openxmlformats.org/officeDocument/2006/relationships/image" Target="../media/image1.jpg"/><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68.png"/><Relationship Id="rId10" Type="http://schemas.microsoft.com/office/2007/relationships/hdphoto" Target="../media/hdphoto4.wdp"/><Relationship Id="rId19" Type="http://schemas.openxmlformats.org/officeDocument/2006/relationships/image" Target="../media/image72.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67.png"/><Relationship Id="rId22"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4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2.xml"/><Relationship Id="rId16" Type="http://schemas.openxmlformats.org/officeDocument/2006/relationships/image" Target="../media/image68.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65.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4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3.xml"/><Relationship Id="rId16" Type="http://schemas.openxmlformats.org/officeDocument/2006/relationships/image" Target="../media/image68.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65.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4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68.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65.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1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5.xml"/><Relationship Id="rId16" Type="http://schemas.openxmlformats.org/officeDocument/2006/relationships/image" Target="../media/image68.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7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50.png"/></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1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6.xml"/><Relationship Id="rId16" Type="http://schemas.openxmlformats.org/officeDocument/2006/relationships/image" Target="../media/image68.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7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34.png"/><Relationship Id="rId3" Type="http://schemas.openxmlformats.org/officeDocument/2006/relationships/image" Target="../media/image2.png"/><Relationship Id="rId21"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17.png"/><Relationship Id="rId2" Type="http://schemas.openxmlformats.org/officeDocument/2006/relationships/image" Target="../media/image1.jpg"/><Relationship Id="rId16" Type="http://schemas.openxmlformats.org/officeDocument/2006/relationships/image" Target="../media/image16.png"/><Relationship Id="rId20"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5" Type="http://schemas.microsoft.com/office/2007/relationships/hdphoto" Target="../media/hdphoto1.wdp"/><Relationship Id="rId15" Type="http://schemas.openxmlformats.org/officeDocument/2006/relationships/image" Target="../media/image15.png"/><Relationship Id="rId23"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microsoft.com/office/2007/relationships/hdphoto" Target="../media/hdphoto12.wdp"/></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7.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4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5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4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5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1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9.xml"/><Relationship Id="rId16" Type="http://schemas.openxmlformats.org/officeDocument/2006/relationships/image" Target="../media/image68.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4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17.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10.xml"/><Relationship Id="rId16" Type="http://schemas.openxmlformats.org/officeDocument/2006/relationships/image" Target="../media/image68.pn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4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8.png"/><Relationship Id="rId2" Type="http://schemas.openxmlformats.org/officeDocument/2006/relationships/image" Target="../media/image1.jpg"/><Relationship Id="rId16" Type="http://schemas.openxmlformats.org/officeDocument/2006/relationships/image" Target="../media/image17.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5" Type="http://schemas.microsoft.com/office/2007/relationships/hdphoto" Target="../media/hdphoto1.wdp"/><Relationship Id="rId15" Type="http://schemas.openxmlformats.org/officeDocument/2006/relationships/image" Target="../media/image15.png"/><Relationship Id="rId23" Type="http://schemas.openxmlformats.org/officeDocument/2006/relationships/image" Target="../media/image34.png"/><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35.pn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11.xml"/><Relationship Id="rId16" Type="http://schemas.openxmlformats.org/officeDocument/2006/relationships/image" Target="../media/image68.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21" Type="http://schemas.openxmlformats.org/officeDocument/2006/relationships/image" Target="../media/image8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12.xml"/><Relationship Id="rId16" Type="http://schemas.openxmlformats.org/officeDocument/2006/relationships/image" Target="../media/image68.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 Id="rId22" Type="http://schemas.openxmlformats.org/officeDocument/2006/relationships/image" Target="../media/image72.png"/></Relationships>
</file>

<file path=ppt/slides/_rels/slide6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50.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jpg"/><Relationship Id="rId16" Type="http://schemas.openxmlformats.org/officeDocument/2006/relationships/image" Target="../media/image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8.png"/></Relationships>
</file>

<file path=ppt/slides/_rels/slide6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50.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jpg"/><Relationship Id="rId16" Type="http://schemas.openxmlformats.org/officeDocument/2006/relationships/image" Target="../media/image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8.png"/></Relationships>
</file>

<file path=ppt/slides/_rels/slide6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50.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jpg"/><Relationship Id="rId16" Type="http://schemas.openxmlformats.org/officeDocument/2006/relationships/image" Target="../media/image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8.png"/><Relationship Id="rId22" Type="http://schemas.openxmlformats.org/officeDocument/2006/relationships/image" Target="../media/image84.png"/></Relationships>
</file>

<file path=ppt/slides/_rels/slide6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50.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jpg"/><Relationship Id="rId16" Type="http://schemas.openxmlformats.org/officeDocument/2006/relationships/image" Target="../media/image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8.png"/></Relationships>
</file>

<file path=ppt/slides/_rels/slide6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50.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jpg"/><Relationship Id="rId16" Type="http://schemas.openxmlformats.org/officeDocument/2006/relationships/image" Target="../media/image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8.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8.png"/></Relationships>
</file>

<file path=ppt/slides/_rels/slide6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microsoft.com/office/2007/relationships/hdphoto" Target="../media/hdphoto1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50.png"/><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1.png"/><Relationship Id="rId3" Type="http://schemas.openxmlformats.org/officeDocument/2006/relationships/image" Target="../media/image2.png"/><Relationship Id="rId21" Type="http://schemas.openxmlformats.org/officeDocument/2006/relationships/image" Target="../media/image50.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0.png"/><Relationship Id="rId2" Type="http://schemas.openxmlformats.org/officeDocument/2006/relationships/image" Target="../media/image1.jpg"/><Relationship Id="rId16" Type="http://schemas.openxmlformats.org/officeDocument/2006/relationships/image" Target="../media/image9.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24" Type="http://schemas.openxmlformats.org/officeDocument/2006/relationships/image" Target="../media/image88.png"/><Relationship Id="rId5" Type="http://schemas.microsoft.com/office/2007/relationships/hdphoto" Target="../media/hdphoto1.wdp"/><Relationship Id="rId15" Type="http://schemas.openxmlformats.org/officeDocument/2006/relationships/image" Target="../media/image8.png"/><Relationship Id="rId23" Type="http://schemas.openxmlformats.org/officeDocument/2006/relationships/image" Target="../media/image87.png"/><Relationship Id="rId10" Type="http://schemas.openxmlformats.org/officeDocument/2006/relationships/image" Target="../media/image6.png"/><Relationship Id="rId19" Type="http://schemas.openxmlformats.org/officeDocument/2006/relationships/image" Target="../media/image12.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18.png"/><Relationship Id="rId22" Type="http://schemas.openxmlformats.org/officeDocument/2006/relationships/image" Target="../media/image86.jpg"/></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70.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69.png"/><Relationship Id="rId2" Type="http://schemas.openxmlformats.org/officeDocument/2006/relationships/notesSlide" Target="../notesSlides/notesSlide13.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67.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6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8.png"/><Relationship Id="rId2" Type="http://schemas.openxmlformats.org/officeDocument/2006/relationships/image" Target="../media/image1.jpg"/><Relationship Id="rId16" Type="http://schemas.openxmlformats.org/officeDocument/2006/relationships/image" Target="../media/image17.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5" Type="http://schemas.microsoft.com/office/2007/relationships/hdphoto" Target="../media/hdphoto1.wdp"/><Relationship Id="rId15" Type="http://schemas.openxmlformats.org/officeDocument/2006/relationships/image" Target="../media/image15.png"/><Relationship Id="rId23" Type="http://schemas.openxmlformats.org/officeDocument/2006/relationships/image" Target="../media/image34.png"/><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35.png"/></Relationships>
</file>

<file path=ppt/slides/_rels/slide70.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image" Target="../media/image1.jpg"/><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4" Type="http://schemas.openxmlformats.org/officeDocument/2006/relationships/image" Target="../media/image67.png"/><Relationship Id="rId9" Type="http://schemas.microsoft.com/office/2007/relationships/hdphoto" Target="../media/hdphoto1.wdp"/><Relationship Id="rId14" Type="http://schemas.openxmlformats.org/officeDocument/2006/relationships/image" Target="../media/image6.png"/></Relationships>
</file>

<file path=ppt/slides/_rels/slide7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5.png"/><Relationship Id="rId18" Type="http://schemas.microsoft.com/office/2007/relationships/hdphoto" Target="../media/hdphoto5.wdp"/><Relationship Id="rId3" Type="http://schemas.openxmlformats.org/officeDocument/2006/relationships/image" Target="../media/image66.png"/><Relationship Id="rId7" Type="http://schemas.openxmlformats.org/officeDocument/2006/relationships/image" Target="../media/image70.png"/><Relationship Id="rId12" Type="http://schemas.microsoft.com/office/2007/relationships/hdphoto" Target="../media/hdphoto2.wdp"/><Relationship Id="rId17" Type="http://schemas.openxmlformats.org/officeDocument/2006/relationships/image" Target="../media/image7.png"/><Relationship Id="rId2" Type="http://schemas.openxmlformats.org/officeDocument/2006/relationships/image" Target="../media/image1.jpg"/><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4.png"/><Relationship Id="rId5" Type="http://schemas.openxmlformats.org/officeDocument/2006/relationships/image" Target="../media/image68.png"/><Relationship Id="rId1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67.png"/><Relationship Id="rId9" Type="http://schemas.openxmlformats.org/officeDocument/2006/relationships/image" Target="../media/image3.png"/><Relationship Id="rId14" Type="http://schemas.microsoft.com/office/2007/relationships/hdphoto" Target="../media/hdphoto3.wdp"/></Relationships>
</file>

<file path=ppt/slides/_rels/slide7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3.png"/><Relationship Id="rId12" Type="http://schemas.microsoft.com/office/2007/relationships/hdphoto" Target="../media/hdphoto3.wdp"/><Relationship Id="rId2" Type="http://schemas.openxmlformats.org/officeDocument/2006/relationships/image" Target="../media/image1.jpg"/><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5.png"/><Relationship Id="rId5" Type="http://schemas.openxmlformats.org/officeDocument/2006/relationships/image" Target="../media/image10.png"/><Relationship Id="rId1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9.png"/><Relationship Id="rId9" Type="http://schemas.openxmlformats.org/officeDocument/2006/relationships/image" Target="../media/image4.png"/><Relationship Id="rId14" Type="http://schemas.microsoft.com/office/2007/relationships/hdphoto" Target="../media/hdphoto4.wdp"/></Relationships>
</file>

<file path=ppt/slides/_rels/slide7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s>
</file>

<file path=ppt/slides/_rels/slide7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3.png"/><Relationship Id="rId18" Type="http://schemas.microsoft.com/office/2007/relationships/hdphoto" Target="../media/hdphoto3.wdp"/><Relationship Id="rId3" Type="http://schemas.openxmlformats.org/officeDocument/2006/relationships/image" Target="../media/image66.png"/><Relationship Id="rId21" Type="http://schemas.openxmlformats.org/officeDocument/2006/relationships/image" Target="../media/image7.png"/><Relationship Id="rId7" Type="http://schemas.openxmlformats.org/officeDocument/2006/relationships/image" Target="../media/image70.png"/><Relationship Id="rId12" Type="http://schemas.openxmlformats.org/officeDocument/2006/relationships/image" Target="../media/image74.png"/><Relationship Id="rId17" Type="http://schemas.openxmlformats.org/officeDocument/2006/relationships/image" Target="../media/image5.png"/><Relationship Id="rId2" Type="http://schemas.openxmlformats.org/officeDocument/2006/relationships/image" Target="../media/image1.jpg"/><Relationship Id="rId16" Type="http://schemas.microsoft.com/office/2007/relationships/hdphoto" Target="../media/hdphoto2.wdp"/><Relationship Id="rId20"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38.png"/><Relationship Id="rId5" Type="http://schemas.openxmlformats.org/officeDocument/2006/relationships/image" Target="../media/image68.png"/><Relationship Id="rId15" Type="http://schemas.openxmlformats.org/officeDocument/2006/relationships/image" Target="../media/image4.png"/><Relationship Id="rId10" Type="http://schemas.openxmlformats.org/officeDocument/2006/relationships/image" Target="../media/image73.png"/><Relationship Id="rId19" Type="http://schemas.openxmlformats.org/officeDocument/2006/relationships/image" Target="../media/image6.png"/><Relationship Id="rId4" Type="http://schemas.openxmlformats.org/officeDocument/2006/relationships/image" Target="../media/image67.png"/><Relationship Id="rId9" Type="http://schemas.openxmlformats.org/officeDocument/2006/relationships/image" Target="../media/image72.png"/><Relationship Id="rId14" Type="http://schemas.microsoft.com/office/2007/relationships/hdphoto" Target="../media/hdphoto1.wdp"/><Relationship Id="rId22" Type="http://schemas.microsoft.com/office/2007/relationships/hdphoto" Target="../media/hdphoto5.wdp"/></Relationships>
</file>

<file path=ppt/slides/_rels/slide7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s>
</file>

<file path=ppt/slides/_rels/slide77.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5.wdp"/><Relationship Id="rId2" Type="http://schemas.openxmlformats.org/officeDocument/2006/relationships/image" Target="../media/image1.jpg"/><Relationship Id="rId16" Type="http://schemas.openxmlformats.org/officeDocument/2006/relationships/image" Target="../media/image1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4.png"/><Relationship Id="rId15" Type="http://schemas.openxmlformats.org/officeDocument/2006/relationships/image" Target="../media/image10.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9.png"/></Relationships>
</file>

<file path=ppt/slides/_rels/slide78.xml.rels><?xml version="1.0" encoding="UTF-8" standalone="yes"?>
<Relationships xmlns="http://schemas.openxmlformats.org/package/2006/relationships"><Relationship Id="rId8" Type="http://schemas.openxmlformats.org/officeDocument/2006/relationships/image" Target="../media/image72.png"/><Relationship Id="rId13" Type="http://schemas.microsoft.com/office/2007/relationships/hdphoto" Target="../media/hdphoto1.wdp"/><Relationship Id="rId18" Type="http://schemas.openxmlformats.org/officeDocument/2006/relationships/image" Target="../media/image6.png"/><Relationship Id="rId3" Type="http://schemas.openxmlformats.org/officeDocument/2006/relationships/image" Target="../media/image66.png"/><Relationship Id="rId21" Type="http://schemas.microsoft.com/office/2007/relationships/hdphoto" Target="../media/hdphoto5.wdp"/><Relationship Id="rId7" Type="http://schemas.openxmlformats.org/officeDocument/2006/relationships/image" Target="../media/image71.png"/><Relationship Id="rId12" Type="http://schemas.openxmlformats.org/officeDocument/2006/relationships/image" Target="../media/image3.png"/><Relationship Id="rId17" Type="http://schemas.microsoft.com/office/2007/relationships/hdphoto" Target="../media/hdphoto3.wdp"/><Relationship Id="rId2" Type="http://schemas.openxmlformats.org/officeDocument/2006/relationships/image" Target="../media/image1.jpg"/><Relationship Id="rId16" Type="http://schemas.openxmlformats.org/officeDocument/2006/relationships/image" Target="../media/image5.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5" Type="http://schemas.microsoft.com/office/2007/relationships/hdphoto" Target="../media/hdphoto2.wdp"/><Relationship Id="rId10" Type="http://schemas.openxmlformats.org/officeDocument/2006/relationships/image" Target="../media/image38.png"/><Relationship Id="rId19" Type="http://schemas.microsoft.com/office/2007/relationships/hdphoto" Target="../media/hdphoto4.wdp"/><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4.png"/><Relationship Id="rId22" Type="http://schemas.openxmlformats.org/officeDocument/2006/relationships/image" Target="../media/image67.png"/></Relationships>
</file>

<file path=ppt/slides/_rels/slide7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6.png"/><Relationship Id="rId18" Type="http://schemas.openxmlformats.org/officeDocument/2006/relationships/image" Target="../media/image42.png"/><Relationship Id="rId3" Type="http://schemas.openxmlformats.org/officeDocument/2006/relationships/image" Target="../media/image66.png"/><Relationship Id="rId7" Type="http://schemas.openxmlformats.org/officeDocument/2006/relationships/image" Target="../media/image3.png"/><Relationship Id="rId12" Type="http://schemas.microsoft.com/office/2007/relationships/hdphoto" Target="../media/hdphoto3.wdp"/><Relationship Id="rId17" Type="http://schemas.openxmlformats.org/officeDocument/2006/relationships/image" Target="../media/image67.png"/><Relationship Id="rId2" Type="http://schemas.openxmlformats.org/officeDocument/2006/relationships/image" Target="../media/image1.jpg"/><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5.png"/><Relationship Id="rId5" Type="http://schemas.openxmlformats.org/officeDocument/2006/relationships/image" Target="../media/image69.png"/><Relationship Id="rId15" Type="http://schemas.openxmlformats.org/officeDocument/2006/relationships/image" Target="../media/image7.png"/><Relationship Id="rId10" Type="http://schemas.microsoft.com/office/2007/relationships/hdphoto" Target="../media/hdphoto2.wdp"/><Relationship Id="rId4" Type="http://schemas.openxmlformats.org/officeDocument/2006/relationships/image" Target="../media/image68.png"/><Relationship Id="rId9" Type="http://schemas.openxmlformats.org/officeDocument/2006/relationships/image" Target="../media/image4.png"/><Relationship Id="rId14"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9.png"/><Relationship Id="rId3" Type="http://schemas.openxmlformats.org/officeDocument/2006/relationships/image" Target="../media/image2.png"/><Relationship Id="rId21"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8.png"/><Relationship Id="rId2" Type="http://schemas.openxmlformats.org/officeDocument/2006/relationships/image" Target="../media/image1.jpg"/><Relationship Id="rId16" Type="http://schemas.openxmlformats.org/officeDocument/2006/relationships/image" Target="../media/image17.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5" Type="http://schemas.microsoft.com/office/2007/relationships/hdphoto" Target="../media/hdphoto1.wdp"/><Relationship Id="rId15" Type="http://schemas.openxmlformats.org/officeDocument/2006/relationships/image" Target="../media/image15.png"/><Relationship Id="rId23" Type="http://schemas.openxmlformats.org/officeDocument/2006/relationships/image" Target="../media/image34.png"/><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35.png"/></Relationships>
</file>

<file path=ppt/slides/_rels/slide80.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21" Type="http://schemas.openxmlformats.org/officeDocument/2006/relationships/image" Target="../media/image92.pn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14.xml"/><Relationship Id="rId16" Type="http://schemas.openxmlformats.org/officeDocument/2006/relationships/image" Target="../media/image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19" Type="http://schemas.openxmlformats.org/officeDocument/2006/relationships/image" Target="../media/image90.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21" Type="http://schemas.openxmlformats.org/officeDocument/2006/relationships/image" Target="../media/image92.pn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15.xml"/><Relationship Id="rId16" Type="http://schemas.openxmlformats.org/officeDocument/2006/relationships/image" Target="../media/image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19" Type="http://schemas.openxmlformats.org/officeDocument/2006/relationships/image" Target="../media/image90.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2.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16.xml"/><Relationship Id="rId16" Type="http://schemas.openxmlformats.org/officeDocument/2006/relationships/image" Target="../media/image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19" Type="http://schemas.openxmlformats.org/officeDocument/2006/relationships/image" Target="../media/image61.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21" Type="http://schemas.openxmlformats.org/officeDocument/2006/relationships/image" Target="../media/image90.pn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17.xml"/><Relationship Id="rId16" Type="http://schemas.openxmlformats.org/officeDocument/2006/relationships/image" Target="../media/image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19" Type="http://schemas.openxmlformats.org/officeDocument/2006/relationships/image" Target="../media/image61.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4.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21" Type="http://schemas.openxmlformats.org/officeDocument/2006/relationships/image" Target="../media/image92.pn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18.xml"/><Relationship Id="rId16" Type="http://schemas.openxmlformats.org/officeDocument/2006/relationships/image" Target="../media/image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19" Type="http://schemas.openxmlformats.org/officeDocument/2006/relationships/image" Target="../media/image61.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21" Type="http://schemas.openxmlformats.org/officeDocument/2006/relationships/image" Target="../media/image92.pn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19.xml"/><Relationship Id="rId16" Type="http://schemas.openxmlformats.org/officeDocument/2006/relationships/image" Target="../media/image7.png"/><Relationship Id="rId20"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19" Type="http://schemas.openxmlformats.org/officeDocument/2006/relationships/image" Target="../media/image61.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6.xml.rels><?xml version="1.0" encoding="UTF-8" standalone="yes"?>
<Relationships xmlns="http://schemas.openxmlformats.org/package/2006/relationships"><Relationship Id="rId8" Type="http://schemas.openxmlformats.org/officeDocument/2006/relationships/image" Target="../media/image3.png"/><Relationship Id="rId13" Type="http://schemas.microsoft.com/office/2007/relationships/hdphoto" Target="../media/hdphoto3.wdp"/><Relationship Id="rId18" Type="http://schemas.openxmlformats.org/officeDocument/2006/relationships/image" Target="../media/image67.png"/><Relationship Id="rId3" Type="http://schemas.openxmlformats.org/officeDocument/2006/relationships/image" Target="../media/image1.jpg"/><Relationship Id="rId7" Type="http://schemas.openxmlformats.org/officeDocument/2006/relationships/image" Target="../media/image70.png"/><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notesSlide" Target="../notesSlides/notesSlide20.xml"/><Relationship Id="rId16"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9.png"/><Relationship Id="rId11" Type="http://schemas.microsoft.com/office/2007/relationships/hdphoto" Target="../media/hdphoto2.wdp"/><Relationship Id="rId5" Type="http://schemas.openxmlformats.org/officeDocument/2006/relationships/image" Target="../media/image68.png"/><Relationship Id="rId15" Type="http://schemas.microsoft.com/office/2007/relationships/hdphoto" Target="../media/hdphoto4.wdp"/><Relationship Id="rId10" Type="http://schemas.openxmlformats.org/officeDocument/2006/relationships/image" Target="../media/image4.png"/><Relationship Id="rId4" Type="http://schemas.openxmlformats.org/officeDocument/2006/relationships/image" Target="../media/image66.png"/><Relationship Id="rId9" Type="http://schemas.microsoft.com/office/2007/relationships/hdphoto" Target="../media/hdphoto1.wdp"/><Relationship Id="rId14" Type="http://schemas.openxmlformats.org/officeDocument/2006/relationships/image" Target="../media/image6.png"/></Relationships>
</file>

<file path=ppt/slides/_rels/slide8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notesSlide" Target="../notesSlides/notesSlide21.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8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image" Target="../media/image1.jpg"/><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8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notesSlide" Target="../notesSlides/notesSlide22.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4.png"/><Relationship Id="rId10" Type="http://schemas.openxmlformats.org/officeDocument/2006/relationships/image" Target="../media/image6.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93.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18" Type="http://schemas.openxmlformats.org/officeDocument/2006/relationships/image" Target="../media/image9.png"/><Relationship Id="rId26" Type="http://schemas.openxmlformats.org/officeDocument/2006/relationships/image" Target="../media/image38.png"/><Relationship Id="rId3" Type="http://schemas.openxmlformats.org/officeDocument/2006/relationships/image" Target="../media/image2.png"/><Relationship Id="rId21"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13.png"/><Relationship Id="rId17" Type="http://schemas.openxmlformats.org/officeDocument/2006/relationships/image" Target="../media/image8.png"/><Relationship Id="rId25" Type="http://schemas.openxmlformats.org/officeDocument/2006/relationships/image" Target="../media/image37.png"/><Relationship Id="rId2" Type="http://schemas.openxmlformats.org/officeDocument/2006/relationships/image" Target="../media/image1.jpg"/><Relationship Id="rId16" Type="http://schemas.openxmlformats.org/officeDocument/2006/relationships/image" Target="../media/image17.png"/><Relationship Id="rId20"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5.wdp"/><Relationship Id="rId24" Type="http://schemas.openxmlformats.org/officeDocument/2006/relationships/image" Target="../media/image35.png"/><Relationship Id="rId5" Type="http://schemas.microsoft.com/office/2007/relationships/hdphoto" Target="../media/hdphoto1.wdp"/><Relationship Id="rId15" Type="http://schemas.openxmlformats.org/officeDocument/2006/relationships/image" Target="../media/image15.png"/><Relationship Id="rId23" Type="http://schemas.microsoft.com/office/2007/relationships/hdphoto" Target="../media/hdphoto7.wdp"/><Relationship Id="rId10" Type="http://schemas.openxmlformats.org/officeDocument/2006/relationships/image" Target="../media/image7.png"/><Relationship Id="rId19" Type="http://schemas.openxmlformats.org/officeDocument/2006/relationships/image" Target="../media/image10.png"/><Relationship Id="rId4" Type="http://schemas.openxmlformats.org/officeDocument/2006/relationships/image" Target="../media/image3.png"/><Relationship Id="rId9" Type="http://schemas.microsoft.com/office/2007/relationships/hdphoto" Target="../media/hdphoto4.wdp"/><Relationship Id="rId14" Type="http://schemas.openxmlformats.org/officeDocument/2006/relationships/image" Target="../media/image14.png"/><Relationship Id="rId22" Type="http://schemas.openxmlformats.org/officeDocument/2006/relationships/image" Target="../media/image36.png"/></Relationships>
</file>

<file path=ppt/slides/_rels/slide90.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3.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9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4.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92.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5.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s>
</file>

<file path=ppt/slides/_rels/slide9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1.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6.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3.png"/></Relationships>
</file>

<file path=ppt/slides/_rels/slide9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7.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95.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8.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9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29.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97.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2.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0.xml"/><Relationship Id="rId16" Type="http://schemas.openxmlformats.org/officeDocument/2006/relationships/image" Target="../media/image10.png"/><Relationship Id="rId20"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98.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1.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_rels/slide99.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5.wdp"/><Relationship Id="rId18"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7.png"/><Relationship Id="rId17" Type="http://schemas.openxmlformats.org/officeDocument/2006/relationships/image" Target="../media/image11.png"/><Relationship Id="rId2" Type="http://schemas.openxmlformats.org/officeDocument/2006/relationships/notesSlide" Target="../notesSlides/notesSlide32.xml"/><Relationship Id="rId16" Type="http://schemas.openxmlformats.org/officeDocument/2006/relationships/image" Target="../media/image10.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4.png"/><Relationship Id="rId11" Type="http://schemas.microsoft.com/office/2007/relationships/hdphoto" Target="../media/hdphoto4.wdp"/><Relationship Id="rId5" Type="http://schemas.microsoft.com/office/2007/relationships/hdphoto" Target="../media/hdphoto1.wdp"/><Relationship Id="rId15" Type="http://schemas.openxmlformats.org/officeDocument/2006/relationships/image" Target="../media/image9.png"/><Relationship Id="rId10" Type="http://schemas.openxmlformats.org/officeDocument/2006/relationships/image" Target="../media/image6.png"/><Relationship Id="rId19" Type="http://schemas.openxmlformats.org/officeDocument/2006/relationships/image" Target="../media/image17.png"/><Relationship Id="rId4" Type="http://schemas.openxmlformats.org/officeDocument/2006/relationships/image" Target="../media/image3.png"/><Relationship Id="rId9" Type="http://schemas.microsoft.com/office/2007/relationships/hdphoto" Target="../media/hdphoto3.wdp"/><Relationship Id="rId14" Type="http://schemas.openxmlformats.org/officeDocument/2006/relationships/image" Target="../media/image8.png"/><Relationship Id="rId22"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2" name="组合 11"/>
          <p:cNvGrpSpPr/>
          <p:nvPr/>
        </p:nvGrpSpPr>
        <p:grpSpPr>
          <a:xfrm>
            <a:off x="713215" y="814828"/>
            <a:ext cx="1143000" cy="7847315"/>
            <a:chOff x="713215" y="814828"/>
            <a:chExt cx="1143000" cy="7847315"/>
          </a:xfrm>
        </p:grpSpPr>
        <p:sp>
          <p:nvSpPr>
            <p:cNvPr id="33" name="文本框 32"/>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34" name="文本框 3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35" name="文本框 3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36" name="文本框 3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37" name="图片 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38" name="图片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39" name="图片 3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40" name="图片 3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41" name="图片 4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42" name="文本框 4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Tree>
    <p:extLst>
      <p:ext uri="{BB962C8B-B14F-4D97-AF65-F5344CB8AC3E}">
        <p14:creationId xmlns:p14="http://schemas.microsoft.com/office/powerpoint/2010/main" val="1552071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选择</a:t>
            </a:r>
            <a:r>
              <a:rPr kumimoji="1" lang="zh-CN" altLang="en-US" sz="1400" smtClean="0">
                <a:solidFill>
                  <a:schemeClr val="tx1">
                    <a:lumMod val="85000"/>
                    <a:lumOff val="15000"/>
                  </a:schemeClr>
                </a:solidFill>
                <a:latin typeface="微软雅黑"/>
                <a:ea typeface="微软雅黑"/>
                <a:cs typeface="微软雅黑"/>
              </a:rPr>
              <a:t>联系人</a:t>
            </a:r>
            <a:endParaRPr kumimoji="1" lang="zh-CN" altLang="en-US" sz="1400">
              <a:solidFill>
                <a:schemeClr val="tx1">
                  <a:lumMod val="85000"/>
                  <a:lumOff val="15000"/>
                </a:schemeClr>
              </a:solidFill>
              <a:latin typeface="微软雅黑"/>
              <a:ea typeface="微软雅黑"/>
              <a:cs typeface="微软雅黑"/>
            </a:endParaRPr>
          </a:p>
        </p:txBody>
      </p:sp>
      <p:sp>
        <p:nvSpPr>
          <p:cNvPr id="107" name="文本框 106"/>
          <p:cNvSpPr txBox="1"/>
          <p:nvPr/>
        </p:nvSpPr>
        <p:spPr>
          <a:xfrm>
            <a:off x="14415647"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136" name="组合 135"/>
          <p:cNvGrpSpPr/>
          <p:nvPr/>
        </p:nvGrpSpPr>
        <p:grpSpPr>
          <a:xfrm>
            <a:off x="14149131" y="1528198"/>
            <a:ext cx="3618000" cy="360000"/>
            <a:chOff x="14149131" y="5718646"/>
            <a:chExt cx="3618000" cy="360000"/>
          </a:xfrm>
        </p:grpSpPr>
        <p:sp>
          <p:nvSpPr>
            <p:cNvPr id="139" name="圆角矩形 13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38" name="直接连接符 137"/>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组合 140"/>
          <p:cNvGrpSpPr/>
          <p:nvPr/>
        </p:nvGrpSpPr>
        <p:grpSpPr>
          <a:xfrm>
            <a:off x="14149131" y="1894632"/>
            <a:ext cx="3618000" cy="360000"/>
            <a:chOff x="14149131" y="5718646"/>
            <a:chExt cx="3618000" cy="360000"/>
          </a:xfrm>
        </p:grpSpPr>
        <p:sp>
          <p:nvSpPr>
            <p:cNvPr id="145" name="圆角矩形 14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4" name="直接连接符 143"/>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311068" y="1205465"/>
            <a:ext cx="203175" cy="203175"/>
          </a:xfrm>
          <a:prstGeom prst="rect">
            <a:avLst/>
          </a:prstGeom>
        </p:spPr>
      </p:pic>
      <p:sp>
        <p:nvSpPr>
          <p:cNvPr id="147" name="矩形 146"/>
          <p:cNvSpPr/>
          <p:nvPr/>
        </p:nvSpPr>
        <p:spPr>
          <a:xfrm>
            <a:off x="14514243" y="1175378"/>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4823878" y="1587118"/>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14823878" y="1948065"/>
            <a:ext cx="800219"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618833"/>
            <a:ext cx="203175" cy="203175"/>
          </a:xfrm>
          <a:prstGeom prst="rect">
            <a:avLst/>
          </a:prstGeom>
        </p:spPr>
      </p:pic>
      <p:pic>
        <p:nvPicPr>
          <p:cNvPr id="163" name="图片 1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967749"/>
            <a:ext cx="203175" cy="203175"/>
          </a:xfrm>
          <a:prstGeom prst="rect">
            <a:avLst/>
          </a:prstGeom>
        </p:spPr>
      </p:pic>
      <p:sp>
        <p:nvSpPr>
          <p:cNvPr id="7" name="等腰三角形 6"/>
          <p:cNvSpPr/>
          <p:nvPr/>
        </p:nvSpPr>
        <p:spPr>
          <a:xfrm rot="10800000">
            <a:off x="17408954" y="1245662"/>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a:off x="17408954" y="16469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65"/>
          <p:cNvSpPr/>
          <p:nvPr/>
        </p:nvSpPr>
        <p:spPr>
          <a:xfrm rot="10800000">
            <a:off x="17408954" y="2019977"/>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14149131" y="2595650"/>
            <a:ext cx="3618000" cy="360000"/>
            <a:chOff x="14149131" y="5718646"/>
            <a:chExt cx="3618000" cy="360000"/>
          </a:xfrm>
        </p:grpSpPr>
        <p:sp>
          <p:nvSpPr>
            <p:cNvPr id="168" name="圆角矩形 16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69" name="直接连接符 16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0" name="组合 169"/>
          <p:cNvGrpSpPr/>
          <p:nvPr/>
        </p:nvGrpSpPr>
        <p:grpSpPr>
          <a:xfrm>
            <a:off x="14149131" y="2971988"/>
            <a:ext cx="3618000" cy="360000"/>
            <a:chOff x="14149131" y="5718646"/>
            <a:chExt cx="3618000" cy="360000"/>
          </a:xfrm>
        </p:grpSpPr>
        <p:sp>
          <p:nvSpPr>
            <p:cNvPr id="171" name="圆角矩形 170"/>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2" name="直接连接符 17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3" name="组合 172"/>
          <p:cNvGrpSpPr/>
          <p:nvPr/>
        </p:nvGrpSpPr>
        <p:grpSpPr>
          <a:xfrm>
            <a:off x="14149131" y="3338422"/>
            <a:ext cx="3618000" cy="360000"/>
            <a:chOff x="14149131" y="5718646"/>
            <a:chExt cx="3618000" cy="360000"/>
          </a:xfrm>
        </p:grpSpPr>
        <p:sp>
          <p:nvSpPr>
            <p:cNvPr id="174" name="圆角矩形 173"/>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5" name="直接连接符 174"/>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直接连接符 175"/>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177" name="矩形 176"/>
          <p:cNvSpPr/>
          <p:nvPr/>
        </p:nvSpPr>
        <p:spPr>
          <a:xfrm>
            <a:off x="15074266" y="2309012"/>
            <a:ext cx="646331" cy="276999"/>
          </a:xfrm>
          <a:prstGeom prst="rect">
            <a:avLst/>
          </a:prstGeom>
        </p:spPr>
        <p:txBody>
          <a:bodyPr wrap="none">
            <a:spAutoFit/>
          </a:bodyPr>
          <a:lstStyle/>
          <a:p>
            <a:pPr lvl="0"/>
            <a:r>
              <a:rPr lang="zh-CN" altLang="en-US" sz="1200">
                <a:solidFill>
                  <a:schemeClr val="bg1">
                    <a:lumMod val="65000"/>
                  </a:schemeClr>
                </a:solidFill>
                <a:latin typeface="微软雅黑" panose="020B0503020204020204" pitchFamily="34" charset="-122"/>
                <a:ea typeface="微软雅黑" panose="020B0503020204020204" pitchFamily="34" charset="-122"/>
              </a:rPr>
              <a:t>倪晓兵</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16567266"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sp>
        <p:nvSpPr>
          <p:cNvPr id="190" name="矩形 189"/>
          <p:cNvSpPr/>
          <p:nvPr/>
        </p:nvSpPr>
        <p:spPr>
          <a:xfrm>
            <a:off x="15074266" y="2669959"/>
            <a:ext cx="646331" cy="276999"/>
          </a:xfrm>
          <a:prstGeom prst="rect">
            <a:avLst/>
          </a:prstGeom>
        </p:spPr>
        <p:txBody>
          <a:bodyPr wrap="none">
            <a:spAutoFit/>
          </a:bodyPr>
          <a:lstStyle/>
          <a:p>
            <a:pPr lvl="0"/>
            <a:r>
              <a:rPr lang="zh-CN" altLang="en-US" sz="1200" smtClean="0">
                <a:solidFill>
                  <a:schemeClr val="bg1">
                    <a:lumMod val="65000"/>
                  </a:schemeClr>
                </a:solidFill>
                <a:latin typeface="微软雅黑" panose="020B0503020204020204" pitchFamily="34" charset="-122"/>
                <a:ea typeface="微软雅黑" panose="020B0503020204020204" pitchFamily="34" charset="-122"/>
              </a:rPr>
              <a:t>徐小新</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1" name="矩形 190"/>
          <p:cNvSpPr/>
          <p:nvPr/>
        </p:nvSpPr>
        <p:spPr>
          <a:xfrm>
            <a:off x="15074266" y="3018875"/>
            <a:ext cx="646331" cy="276999"/>
          </a:xfrm>
          <a:prstGeom prst="rect">
            <a:avLst/>
          </a:prstGeom>
        </p:spPr>
        <p:txBody>
          <a:bodyPr wrap="none">
            <a:spAutoFit/>
          </a:bodyPr>
          <a:lstStyle/>
          <a:p>
            <a:pPr lvl="0"/>
            <a:r>
              <a:rPr lang="zh-CN" altLang="en-US" sz="1200">
                <a:solidFill>
                  <a:schemeClr val="bg1">
                    <a:lumMod val="65000"/>
                  </a:schemeClr>
                </a:solidFill>
                <a:latin typeface="微软雅黑" panose="020B0503020204020204" pitchFamily="34" charset="-122"/>
                <a:ea typeface="微软雅黑" panose="020B0503020204020204" pitchFamily="34" charset="-122"/>
              </a:rPr>
              <a:t>龚德伟</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2" name="矩形 191"/>
          <p:cNvSpPr/>
          <p:nvPr/>
        </p:nvSpPr>
        <p:spPr>
          <a:xfrm>
            <a:off x="15074266" y="3391854"/>
            <a:ext cx="646331" cy="276999"/>
          </a:xfrm>
          <a:prstGeom prst="rect">
            <a:avLst/>
          </a:prstGeom>
        </p:spPr>
        <p:txBody>
          <a:bodyPr wrap="none">
            <a:spAutoFit/>
          </a:bodyPr>
          <a:lstStyle/>
          <a:p>
            <a:pPr lvl="0"/>
            <a:r>
              <a:rPr lang="zh-CN" altLang="en-US" sz="1200">
                <a:solidFill>
                  <a:srgbClr val="157EFB"/>
                </a:solidFill>
                <a:latin typeface="微软雅黑" panose="020B0503020204020204" pitchFamily="34" charset="-122"/>
                <a:ea typeface="微软雅黑" panose="020B0503020204020204" pitchFamily="34" charset="-122"/>
              </a:rPr>
              <a:t>王东明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grpSp>
        <p:nvGrpSpPr>
          <p:cNvPr id="194" name="组合 193"/>
          <p:cNvGrpSpPr/>
          <p:nvPr/>
        </p:nvGrpSpPr>
        <p:grpSpPr>
          <a:xfrm>
            <a:off x="14149131" y="4123661"/>
            <a:ext cx="3618000" cy="360000"/>
            <a:chOff x="14149131" y="5718646"/>
            <a:chExt cx="3618000" cy="360000"/>
          </a:xfrm>
        </p:grpSpPr>
        <p:sp>
          <p:nvSpPr>
            <p:cNvPr id="195" name="圆角矩形 19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6" name="直接连接符 195"/>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7" name="组合 196"/>
          <p:cNvGrpSpPr/>
          <p:nvPr/>
        </p:nvGrpSpPr>
        <p:grpSpPr>
          <a:xfrm>
            <a:off x="14149131" y="4499999"/>
            <a:ext cx="3618000" cy="360000"/>
            <a:chOff x="14149131" y="5718646"/>
            <a:chExt cx="3618000" cy="360000"/>
          </a:xfrm>
        </p:grpSpPr>
        <p:sp>
          <p:nvSpPr>
            <p:cNvPr id="198" name="圆角矩形 19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9" name="直接连接符 19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组合 199"/>
          <p:cNvGrpSpPr/>
          <p:nvPr/>
        </p:nvGrpSpPr>
        <p:grpSpPr>
          <a:xfrm>
            <a:off x="14149131" y="4869018"/>
            <a:ext cx="3618000" cy="381479"/>
            <a:chOff x="14149131" y="5721231"/>
            <a:chExt cx="3618000" cy="381479"/>
          </a:xfrm>
        </p:grpSpPr>
        <p:sp>
          <p:nvSpPr>
            <p:cNvPr id="201" name="圆角矩形 200"/>
            <p:cNvSpPr/>
            <p:nvPr/>
          </p:nvSpPr>
          <p:spPr>
            <a:xfrm>
              <a:off x="14163769" y="5742710"/>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02" name="直接连接符 20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直接连接符 202"/>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07" name="矩形 206"/>
          <p:cNvSpPr/>
          <p:nvPr/>
        </p:nvSpPr>
        <p:spPr>
          <a:xfrm>
            <a:off x="15074265" y="3812960"/>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白振杰</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09" name="矩形 208"/>
          <p:cNvSpPr/>
          <p:nvPr/>
        </p:nvSpPr>
        <p:spPr>
          <a:xfrm>
            <a:off x="15098333" y="4197970"/>
            <a:ext cx="492443"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李斌</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15" name="矩形 214"/>
          <p:cNvSpPr/>
          <p:nvPr/>
        </p:nvSpPr>
        <p:spPr>
          <a:xfrm>
            <a:off x="15098333" y="4570949"/>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郭志波</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17" name="矩形 216"/>
          <p:cNvSpPr/>
          <p:nvPr/>
        </p:nvSpPr>
        <p:spPr>
          <a:xfrm>
            <a:off x="15184832" y="4919865"/>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童俊</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nvGrpSpPr>
          <p:cNvPr id="225" name="组合 224"/>
          <p:cNvGrpSpPr/>
          <p:nvPr/>
        </p:nvGrpSpPr>
        <p:grpSpPr>
          <a:xfrm>
            <a:off x="14149131" y="5218534"/>
            <a:ext cx="3618000" cy="360000"/>
            <a:chOff x="14149131" y="5718646"/>
            <a:chExt cx="3618000" cy="360000"/>
          </a:xfrm>
        </p:grpSpPr>
        <p:sp>
          <p:nvSpPr>
            <p:cNvPr id="226" name="圆角矩形 225"/>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27" name="直接连接符 226"/>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8" name="组合 227"/>
          <p:cNvGrpSpPr/>
          <p:nvPr/>
        </p:nvGrpSpPr>
        <p:grpSpPr>
          <a:xfrm>
            <a:off x="14149131" y="5594872"/>
            <a:ext cx="3618000" cy="360000"/>
            <a:chOff x="14149131" y="5718646"/>
            <a:chExt cx="3618000" cy="360000"/>
          </a:xfrm>
        </p:grpSpPr>
        <p:sp>
          <p:nvSpPr>
            <p:cNvPr id="229" name="圆角矩形 22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30" name="直接连接符 229"/>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5" name="矩形 234"/>
          <p:cNvSpPr/>
          <p:nvPr/>
        </p:nvSpPr>
        <p:spPr>
          <a:xfrm>
            <a:off x="15098333" y="5316907"/>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卢龙城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5" name="文本框 114"/>
          <p:cNvSpPr txBox="1"/>
          <p:nvPr/>
        </p:nvSpPr>
        <p:spPr>
          <a:xfrm>
            <a:off x="11913540" y="4919865"/>
            <a:ext cx="2044700"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可多选发起群聊</a:t>
            </a:r>
          </a:p>
        </p:txBody>
      </p:sp>
      <p:sp>
        <p:nvSpPr>
          <p:cNvPr id="118" name="决策 11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9" name="圆角矩形 118"/>
          <p:cNvSpPr/>
          <p:nvPr/>
        </p:nvSpPr>
        <p:spPr>
          <a:xfrm>
            <a:off x="14298713"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sp>
        <p:nvSpPr>
          <p:cNvPr id="99" name="圆角矩形 98"/>
          <p:cNvSpPr/>
          <p:nvPr/>
        </p:nvSpPr>
        <p:spPr>
          <a:xfrm>
            <a:off x="17642436" y="1257425"/>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 name="图片 1"/>
          <p:cNvPicPr>
            <a:picLocks noChangeAspect="1"/>
          </p:cNvPicPr>
          <p:nvPr/>
        </p:nvPicPr>
        <p:blipFill>
          <a:blip r:embed="rId22">
            <a:grayscl/>
          </a:blip>
          <a:stretch>
            <a:fillRect/>
          </a:stretch>
        </p:blipFill>
        <p:spPr>
          <a:xfrm>
            <a:off x="14938404" y="2347662"/>
            <a:ext cx="190476" cy="180952"/>
          </a:xfrm>
          <a:prstGeom prst="rect">
            <a:avLst/>
          </a:prstGeom>
        </p:spPr>
      </p:pic>
      <p:pic>
        <p:nvPicPr>
          <p:cNvPr id="116" name="图片 115"/>
          <p:cNvPicPr>
            <a:picLocks noChangeAspect="1"/>
          </p:cNvPicPr>
          <p:nvPr/>
        </p:nvPicPr>
        <p:blipFill>
          <a:blip r:embed="rId22">
            <a:grayscl/>
          </a:blip>
          <a:stretch>
            <a:fillRect/>
          </a:stretch>
        </p:blipFill>
        <p:spPr>
          <a:xfrm>
            <a:off x="14938404" y="2706008"/>
            <a:ext cx="190476" cy="180952"/>
          </a:xfrm>
          <a:prstGeom prst="rect">
            <a:avLst/>
          </a:prstGeom>
        </p:spPr>
      </p:pic>
      <p:pic>
        <p:nvPicPr>
          <p:cNvPr id="117" name="图片 116"/>
          <p:cNvPicPr>
            <a:picLocks noChangeAspect="1"/>
          </p:cNvPicPr>
          <p:nvPr/>
        </p:nvPicPr>
        <p:blipFill>
          <a:blip r:embed="rId22">
            <a:grayscl/>
          </a:blip>
          <a:stretch>
            <a:fillRect/>
          </a:stretch>
        </p:blipFill>
        <p:spPr>
          <a:xfrm>
            <a:off x="14938404" y="3039641"/>
            <a:ext cx="190476" cy="180952"/>
          </a:xfrm>
          <a:prstGeom prst="rect">
            <a:avLst/>
          </a:prstGeom>
        </p:spPr>
      </p:pic>
      <p:pic>
        <p:nvPicPr>
          <p:cNvPr id="120" name="图片 119"/>
          <p:cNvPicPr>
            <a:picLocks noChangeAspect="1"/>
          </p:cNvPicPr>
          <p:nvPr/>
        </p:nvPicPr>
        <p:blipFill>
          <a:blip r:embed="rId22"/>
          <a:stretch>
            <a:fillRect/>
          </a:stretch>
        </p:blipFill>
        <p:spPr>
          <a:xfrm>
            <a:off x="14938404" y="3435058"/>
            <a:ext cx="190476" cy="180952"/>
          </a:xfrm>
          <a:prstGeom prst="rect">
            <a:avLst/>
          </a:prstGeom>
        </p:spPr>
      </p:pic>
      <p:pic>
        <p:nvPicPr>
          <p:cNvPr id="122" name="图片 121"/>
          <p:cNvPicPr>
            <a:picLocks noChangeAspect="1"/>
          </p:cNvPicPr>
          <p:nvPr/>
        </p:nvPicPr>
        <p:blipFill>
          <a:blip r:embed="rId22"/>
          <a:stretch>
            <a:fillRect/>
          </a:stretch>
        </p:blipFill>
        <p:spPr>
          <a:xfrm>
            <a:off x="14938404" y="4201177"/>
            <a:ext cx="190476" cy="180952"/>
          </a:xfrm>
          <a:prstGeom prst="rect">
            <a:avLst/>
          </a:prstGeom>
        </p:spPr>
      </p:pic>
      <p:pic>
        <p:nvPicPr>
          <p:cNvPr id="123" name="图片 122"/>
          <p:cNvPicPr>
            <a:picLocks noChangeAspect="1"/>
          </p:cNvPicPr>
          <p:nvPr/>
        </p:nvPicPr>
        <p:blipFill>
          <a:blip r:embed="rId22"/>
          <a:stretch>
            <a:fillRect/>
          </a:stretch>
        </p:blipFill>
        <p:spPr>
          <a:xfrm>
            <a:off x="14938404" y="4608950"/>
            <a:ext cx="190476" cy="180952"/>
          </a:xfrm>
          <a:prstGeom prst="rect">
            <a:avLst/>
          </a:prstGeom>
        </p:spPr>
      </p:pic>
      <p:pic>
        <p:nvPicPr>
          <p:cNvPr id="124" name="图片 123"/>
          <p:cNvPicPr>
            <a:picLocks noChangeAspect="1"/>
          </p:cNvPicPr>
          <p:nvPr/>
        </p:nvPicPr>
        <p:blipFill>
          <a:blip r:embed="rId22"/>
          <a:stretch>
            <a:fillRect/>
          </a:stretch>
        </p:blipFill>
        <p:spPr>
          <a:xfrm>
            <a:off x="14938404" y="5337998"/>
            <a:ext cx="190476" cy="180952"/>
          </a:xfrm>
          <a:prstGeom prst="rect">
            <a:avLst/>
          </a:prstGeom>
        </p:spPr>
      </p:pic>
      <p:grpSp>
        <p:nvGrpSpPr>
          <p:cNvPr id="3" name="组合 2"/>
          <p:cNvGrpSpPr/>
          <p:nvPr/>
        </p:nvGrpSpPr>
        <p:grpSpPr>
          <a:xfrm>
            <a:off x="15089060" y="5053221"/>
            <a:ext cx="134927" cy="119735"/>
            <a:chOff x="15038465" y="4698598"/>
            <a:chExt cx="134927" cy="119735"/>
          </a:xfrm>
        </p:grpSpPr>
        <p:sp>
          <p:nvSpPr>
            <p:cNvPr id="125" name="椭圆 124"/>
            <p:cNvSpPr/>
            <p:nvPr/>
          </p:nvSpPr>
          <p:spPr>
            <a:xfrm>
              <a:off x="15038465" y="4698598"/>
              <a:ext cx="119735" cy="1197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26" name="图片 12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38465" y="4702847"/>
              <a:ext cx="134927" cy="104943"/>
            </a:xfrm>
            <a:prstGeom prst="rect">
              <a:avLst/>
            </a:prstGeom>
          </p:spPr>
        </p:pic>
      </p:grpSp>
      <p:grpSp>
        <p:nvGrpSpPr>
          <p:cNvPr id="127" name="组合 126"/>
          <p:cNvGrpSpPr/>
          <p:nvPr/>
        </p:nvGrpSpPr>
        <p:grpSpPr>
          <a:xfrm>
            <a:off x="15033642" y="4305194"/>
            <a:ext cx="134927" cy="119735"/>
            <a:chOff x="15033642" y="4698598"/>
            <a:chExt cx="134927" cy="119735"/>
          </a:xfrm>
        </p:grpSpPr>
        <p:sp>
          <p:nvSpPr>
            <p:cNvPr id="128" name="椭圆 127"/>
            <p:cNvSpPr/>
            <p:nvPr/>
          </p:nvSpPr>
          <p:spPr>
            <a:xfrm>
              <a:off x="15038465" y="4698598"/>
              <a:ext cx="119735" cy="119735"/>
            </a:xfrm>
            <a:prstGeom prst="ellips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29" name="图片 128"/>
            <p:cNvPicPr>
              <a:picLocks noChangeAspect="1"/>
            </p:cNvPicPr>
            <p:nvPr/>
          </p:nvPicPr>
          <p:blipFill>
            <a:blip r:embed="rId23">
              <a:biLevel thresh="25000"/>
              <a:extLst>
                <a:ext uri="{28A0092B-C50C-407E-A947-70E740481C1C}">
                  <a14:useLocalDpi xmlns:a14="http://schemas.microsoft.com/office/drawing/2010/main" val="0"/>
                </a:ext>
              </a:extLst>
            </a:blip>
            <a:stretch>
              <a:fillRect/>
            </a:stretch>
          </p:blipFill>
          <p:spPr>
            <a:xfrm>
              <a:off x="15033642" y="4704471"/>
              <a:ext cx="134927" cy="104943"/>
            </a:xfrm>
            <a:prstGeom prst="rect">
              <a:avLst/>
            </a:prstGeom>
          </p:spPr>
        </p:pic>
      </p:grpSp>
      <p:grpSp>
        <p:nvGrpSpPr>
          <p:cNvPr id="135" name="组合 134"/>
          <p:cNvGrpSpPr>
            <a:grpSpLocks noChangeAspect="1"/>
          </p:cNvGrpSpPr>
          <p:nvPr/>
        </p:nvGrpSpPr>
        <p:grpSpPr>
          <a:xfrm>
            <a:off x="14992196" y="4994677"/>
            <a:ext cx="147806" cy="226791"/>
            <a:chOff x="5671235" y="1239263"/>
            <a:chExt cx="890600" cy="1365430"/>
          </a:xfrm>
        </p:grpSpPr>
        <p:sp>
          <p:nvSpPr>
            <p:cNvPr id="140" name="椭圆 139"/>
            <p:cNvSpPr/>
            <p:nvPr/>
          </p:nvSpPr>
          <p:spPr>
            <a:xfrm>
              <a:off x="5911702" y="1239263"/>
              <a:ext cx="409667" cy="409667"/>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弧形 141"/>
            <p:cNvSpPr/>
            <p:nvPr/>
          </p:nvSpPr>
          <p:spPr>
            <a:xfrm>
              <a:off x="5671235" y="1672560"/>
              <a:ext cx="890600" cy="932133"/>
            </a:xfrm>
            <a:prstGeom prst="arc">
              <a:avLst>
                <a:gd name="adj1" fmla="val 11232506"/>
                <a:gd name="adj2" fmla="val 18402931"/>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Tree>
    <p:extLst>
      <p:ext uri="{BB962C8B-B14F-4D97-AF65-F5344CB8AC3E}">
        <p14:creationId xmlns:p14="http://schemas.microsoft.com/office/powerpoint/2010/main" val="19602796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11895"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266644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579590"/>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9829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2134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2" name="组 1"/>
          <p:cNvGrpSpPr/>
          <p:nvPr/>
        </p:nvGrpSpPr>
        <p:grpSpPr>
          <a:xfrm>
            <a:off x="7427678" y="3065613"/>
            <a:ext cx="5679326" cy="1061583"/>
            <a:chOff x="7427678" y="2989413"/>
            <a:chExt cx="5679326" cy="1061583"/>
          </a:xfrm>
        </p:grpSpPr>
        <p:sp>
          <p:nvSpPr>
            <p:cNvPr id="455" name="矩形标注 454"/>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9" name="等腰三角形 458"/>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461" name="文本框 460"/>
            <p:cNvSpPr txBox="1"/>
            <p:nvPr/>
          </p:nvSpPr>
          <p:spPr>
            <a:xfrm>
              <a:off x="7491174" y="299556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11409484" y="3398281"/>
              <a:ext cx="1380020" cy="261610"/>
            </a:xfrm>
            <a:prstGeom prst="rect">
              <a:avLst/>
            </a:prstGeom>
            <a:noFill/>
          </p:spPr>
          <p:txBody>
            <a:bodyPr wrap="square" rtlCol="0">
              <a:spAutoFit/>
            </a:bodyPr>
            <a:lstStyle/>
            <a:p>
              <a:pPr algn="r"/>
              <a:r>
                <a:rPr kumimoji="1" lang="zh-CN" altLang="zh-CN" sz="1050">
                  <a:solidFill>
                    <a:schemeClr val="bg1">
                      <a:lumMod val="50000"/>
                    </a:schemeClr>
                  </a:solidFill>
                  <a:latin typeface="微软雅黑"/>
                  <a:ea typeface="微软雅黑"/>
                  <a:cs typeface="微软雅黑"/>
                </a:rPr>
                <a:t>1</a:t>
              </a:r>
              <a:r>
                <a:rPr kumimoji="1" lang="en-US" altLang="zh-CN" sz="1050">
                  <a:solidFill>
                    <a:schemeClr val="bg1">
                      <a:lumMod val="50000"/>
                    </a:schemeClr>
                  </a:solidFill>
                  <a:latin typeface="微软雅黑"/>
                  <a:ea typeface="微软雅黑"/>
                  <a:cs typeface="微软雅黑"/>
                </a:rPr>
                <a:t>05</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464" name="文本框 463"/>
            <p:cNvSpPr txBox="1"/>
            <p:nvPr/>
          </p:nvSpPr>
          <p:spPr>
            <a:xfrm>
              <a:off x="8139460" y="3717538"/>
              <a:ext cx="1537745"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已会话分享</a:t>
              </a:r>
              <a:r>
                <a:rPr kumimoji="1" lang="en-US" altLang="zh-CN" sz="1050">
                  <a:solidFill>
                    <a:srgbClr val="33CC33"/>
                  </a:solidFill>
                  <a:latin typeface="微软雅黑"/>
                  <a:ea typeface="微软雅黑"/>
                  <a:cs typeface="微软雅黑"/>
                </a:rPr>
                <a:t>2</a:t>
              </a:r>
              <a:r>
                <a:rPr kumimoji="1" lang="zh-CN" altLang="en-US" sz="1050">
                  <a:solidFill>
                    <a:srgbClr val="33CC33"/>
                  </a:solidFill>
                  <a:latin typeface="微软雅黑"/>
                  <a:ea typeface="微软雅黑"/>
                  <a:cs typeface="微软雅黑"/>
                </a:rPr>
                <a:t>次</a:t>
              </a:r>
            </a:p>
          </p:txBody>
        </p:sp>
      </p:grpSp>
      <p:sp>
        <p:nvSpPr>
          <p:cNvPr id="126" name="圆角矩形 125"/>
          <p:cNvSpPr/>
          <p:nvPr/>
        </p:nvSpPr>
        <p:spPr>
          <a:xfrm>
            <a:off x="7427678" y="4116786"/>
            <a:ext cx="5679326" cy="4443013"/>
          </a:xfrm>
          <a:prstGeom prst="roundRect">
            <a:avLst>
              <a:gd name="adj" fmla="val 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0" name="组 219"/>
          <p:cNvGrpSpPr/>
          <p:nvPr/>
        </p:nvGrpSpPr>
        <p:grpSpPr>
          <a:xfrm>
            <a:off x="8540880" y="4299107"/>
            <a:ext cx="645786" cy="309313"/>
            <a:chOff x="3084412" y="1056946"/>
            <a:chExt cx="645786" cy="309313"/>
          </a:xfrm>
        </p:grpSpPr>
        <p:grpSp>
          <p:nvGrpSpPr>
            <p:cNvPr id="136" name="组 235"/>
            <p:cNvGrpSpPr>
              <a:grpSpLocks noChangeAspect="1"/>
            </p:cNvGrpSpPr>
            <p:nvPr/>
          </p:nvGrpSpPr>
          <p:grpSpPr>
            <a:xfrm>
              <a:off x="3084412" y="1114259"/>
              <a:ext cx="168385" cy="252000"/>
              <a:chOff x="3866345" y="2704350"/>
              <a:chExt cx="2153455" cy="3222806"/>
            </a:xfrm>
          </p:grpSpPr>
          <p:sp>
            <p:nvSpPr>
              <p:cNvPr id="141" name="椭圆 14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2" name="空心弧 1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39" name="矩形 13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43" name="文本框 142"/>
          <p:cNvSpPr txBox="1"/>
          <p:nvPr/>
        </p:nvSpPr>
        <p:spPr>
          <a:xfrm>
            <a:off x="7532951" y="4328951"/>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sp>
        <p:nvSpPr>
          <p:cNvPr id="172" name="圆角矩形 171"/>
          <p:cNvSpPr/>
          <p:nvPr/>
        </p:nvSpPr>
        <p:spPr>
          <a:xfrm>
            <a:off x="12765661" y="4393292"/>
            <a:ext cx="260056" cy="120538"/>
          </a:xfrm>
          <a:prstGeom prst="roundRect">
            <a:avLst/>
          </a:prstGeom>
          <a:solidFill>
            <a:srgbClr val="007A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3" name="图片 172"/>
          <p:cNvPicPr>
            <a:picLocks noChangeAspect="1"/>
          </p:cNvPicPr>
          <p:nvPr/>
        </p:nvPicPr>
        <p:blipFill>
          <a:blip r:embed="rId21"/>
          <a:stretch>
            <a:fillRect/>
          </a:stretch>
        </p:blipFill>
        <p:spPr>
          <a:xfrm>
            <a:off x="12816890" y="4423031"/>
            <a:ext cx="152381" cy="66667"/>
          </a:xfrm>
          <a:prstGeom prst="rect">
            <a:avLst/>
          </a:prstGeom>
        </p:spPr>
      </p:pic>
      <p:grpSp>
        <p:nvGrpSpPr>
          <p:cNvPr id="175" name="组 218"/>
          <p:cNvGrpSpPr/>
          <p:nvPr/>
        </p:nvGrpSpPr>
        <p:grpSpPr>
          <a:xfrm>
            <a:off x="9278480" y="4304993"/>
            <a:ext cx="3439390" cy="309313"/>
            <a:chOff x="3084412" y="1056946"/>
            <a:chExt cx="3439390" cy="309313"/>
          </a:xfrm>
        </p:grpSpPr>
        <p:grpSp>
          <p:nvGrpSpPr>
            <p:cNvPr id="176" name="组 219"/>
            <p:cNvGrpSpPr/>
            <p:nvPr/>
          </p:nvGrpSpPr>
          <p:grpSpPr>
            <a:xfrm>
              <a:off x="3084412" y="1056946"/>
              <a:ext cx="658610" cy="309313"/>
              <a:chOff x="3084412" y="1056946"/>
              <a:chExt cx="658610" cy="309313"/>
            </a:xfrm>
          </p:grpSpPr>
          <p:grpSp>
            <p:nvGrpSpPr>
              <p:cNvPr id="216" name="组 235"/>
              <p:cNvGrpSpPr>
                <a:grpSpLocks noChangeAspect="1"/>
              </p:cNvGrpSpPr>
              <p:nvPr/>
            </p:nvGrpSpPr>
            <p:grpSpPr>
              <a:xfrm>
                <a:off x="3084412" y="1114259"/>
                <a:ext cx="168385" cy="252000"/>
                <a:chOff x="3866345" y="2704350"/>
                <a:chExt cx="2153455" cy="3222806"/>
              </a:xfrm>
            </p:grpSpPr>
            <p:sp>
              <p:nvSpPr>
                <p:cNvPr id="218" name="椭圆 217"/>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9" name="空心弧 21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17" name="矩形 216"/>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77" name="组 220"/>
            <p:cNvGrpSpPr/>
            <p:nvPr/>
          </p:nvGrpSpPr>
          <p:grpSpPr>
            <a:xfrm>
              <a:off x="3923928" y="1056946"/>
              <a:ext cx="815153" cy="309313"/>
              <a:chOff x="3084412" y="1056946"/>
              <a:chExt cx="815153" cy="309313"/>
            </a:xfrm>
          </p:grpSpPr>
          <p:grpSp>
            <p:nvGrpSpPr>
              <p:cNvPr id="211" name="组 231"/>
              <p:cNvGrpSpPr>
                <a:grpSpLocks noChangeAspect="1"/>
              </p:cNvGrpSpPr>
              <p:nvPr/>
            </p:nvGrpSpPr>
            <p:grpSpPr>
              <a:xfrm>
                <a:off x="3084412" y="1114259"/>
                <a:ext cx="168385" cy="252000"/>
                <a:chOff x="3866345" y="2704350"/>
                <a:chExt cx="2153455" cy="3222806"/>
              </a:xfrm>
            </p:grpSpPr>
            <p:sp>
              <p:nvSpPr>
                <p:cNvPr id="214" name="椭圆 213"/>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5" name="空心弧 21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12" name="矩形 211"/>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78" name="组 221"/>
            <p:cNvGrpSpPr/>
            <p:nvPr/>
          </p:nvGrpSpPr>
          <p:grpSpPr>
            <a:xfrm>
              <a:off x="4860032" y="1056946"/>
              <a:ext cx="799674" cy="309313"/>
              <a:chOff x="3084412" y="1056946"/>
              <a:chExt cx="799674" cy="309313"/>
            </a:xfrm>
          </p:grpSpPr>
          <p:grpSp>
            <p:nvGrpSpPr>
              <p:cNvPr id="205" name="组 227"/>
              <p:cNvGrpSpPr>
                <a:grpSpLocks noChangeAspect="1"/>
              </p:cNvGrpSpPr>
              <p:nvPr/>
            </p:nvGrpSpPr>
            <p:grpSpPr>
              <a:xfrm>
                <a:off x="3084412" y="1114259"/>
                <a:ext cx="168385" cy="252000"/>
                <a:chOff x="3866345" y="2704350"/>
                <a:chExt cx="2153455" cy="3222806"/>
              </a:xfrm>
            </p:grpSpPr>
            <p:sp>
              <p:nvSpPr>
                <p:cNvPr id="209" name="椭圆 20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0" name="空心弧 20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06" name="矩形 20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79" name="组 222"/>
            <p:cNvGrpSpPr/>
            <p:nvPr/>
          </p:nvGrpSpPr>
          <p:grpSpPr>
            <a:xfrm>
              <a:off x="5724128" y="1056946"/>
              <a:ext cx="799674" cy="309313"/>
              <a:chOff x="3084412" y="1056946"/>
              <a:chExt cx="799674" cy="309313"/>
            </a:xfrm>
          </p:grpSpPr>
          <p:grpSp>
            <p:nvGrpSpPr>
              <p:cNvPr id="180" name="组 223"/>
              <p:cNvGrpSpPr>
                <a:grpSpLocks noChangeAspect="1"/>
              </p:cNvGrpSpPr>
              <p:nvPr/>
            </p:nvGrpSpPr>
            <p:grpSpPr>
              <a:xfrm>
                <a:off x="3084412" y="1114259"/>
                <a:ext cx="168385" cy="252000"/>
                <a:chOff x="3866345" y="2704350"/>
                <a:chExt cx="2153455" cy="3222806"/>
              </a:xfrm>
            </p:grpSpPr>
            <p:sp>
              <p:nvSpPr>
                <p:cNvPr id="188" name="椭圆 18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4" name="空心弧 19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6" name="矩形 18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nvGrpSpPr>
          <p:cNvPr id="10" name="组 9"/>
          <p:cNvGrpSpPr/>
          <p:nvPr/>
        </p:nvGrpSpPr>
        <p:grpSpPr>
          <a:xfrm>
            <a:off x="7618178" y="4878662"/>
            <a:ext cx="840519" cy="246221"/>
            <a:chOff x="8205841" y="5018320"/>
            <a:chExt cx="840519" cy="246221"/>
          </a:xfrm>
        </p:grpSpPr>
        <p:sp>
          <p:nvSpPr>
            <p:cNvPr id="221" name="椭圆 220"/>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8294946" y="5018320"/>
              <a:ext cx="751414"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14:56:03</a:t>
              </a:r>
              <a:endParaRPr kumimoji="1" lang="zh-CN" altLang="en-US" sz="1000">
                <a:solidFill>
                  <a:schemeClr val="tx1">
                    <a:lumMod val="85000"/>
                    <a:lumOff val="15000"/>
                  </a:schemeClr>
                </a:solidFill>
                <a:latin typeface="微软雅黑"/>
                <a:ea typeface="微软雅黑"/>
                <a:cs typeface="微软雅黑"/>
              </a:endParaRPr>
            </a:p>
          </p:txBody>
        </p:sp>
      </p:grpSp>
      <p:pic>
        <p:nvPicPr>
          <p:cNvPr id="231" name="图片 230"/>
          <p:cNvPicPr>
            <a:picLocks noChangeAspect="1"/>
          </p:cNvPicPr>
          <p:nvPr/>
        </p:nvPicPr>
        <p:blipFill>
          <a:blip r:embed="rId22"/>
          <a:stretch>
            <a:fillRect/>
          </a:stretch>
        </p:blipFill>
        <p:spPr>
          <a:xfrm>
            <a:off x="8711374" y="4894408"/>
            <a:ext cx="921906" cy="616285"/>
          </a:xfrm>
          <a:prstGeom prst="rect">
            <a:avLst/>
          </a:prstGeom>
          <a:effectLst>
            <a:innerShdw blurRad="114300">
              <a:prstClr val="black"/>
            </a:innerShdw>
          </a:effectLst>
        </p:spPr>
      </p:pic>
      <p:grpSp>
        <p:nvGrpSpPr>
          <p:cNvPr id="15" name="组 14"/>
          <p:cNvGrpSpPr/>
          <p:nvPr/>
        </p:nvGrpSpPr>
        <p:grpSpPr>
          <a:xfrm>
            <a:off x="9041439" y="5060365"/>
            <a:ext cx="254868" cy="254868"/>
            <a:chOff x="14340436" y="5963262"/>
            <a:chExt cx="592835" cy="592835"/>
          </a:xfrm>
        </p:grpSpPr>
        <p:sp>
          <p:nvSpPr>
            <p:cNvPr id="13" name="椭圆 12"/>
            <p:cNvSpPr/>
            <p:nvPr/>
          </p:nvSpPr>
          <p:spPr>
            <a:xfrm>
              <a:off x="14340436" y="5963262"/>
              <a:ext cx="592835" cy="592835"/>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 name="等腰三角形 13"/>
            <p:cNvSpPr/>
            <p:nvPr/>
          </p:nvSpPr>
          <p:spPr>
            <a:xfrm rot="5400000">
              <a:off x="14552179" y="6144935"/>
              <a:ext cx="266206" cy="229488"/>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237" name="组 236"/>
          <p:cNvGrpSpPr/>
          <p:nvPr/>
        </p:nvGrpSpPr>
        <p:grpSpPr>
          <a:xfrm>
            <a:off x="7618178" y="5765716"/>
            <a:ext cx="840519" cy="246221"/>
            <a:chOff x="8205841" y="5018320"/>
            <a:chExt cx="840519" cy="246221"/>
          </a:xfrm>
        </p:grpSpPr>
        <p:sp>
          <p:nvSpPr>
            <p:cNvPr id="238" name="椭圆 237"/>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9" name="文本框 238"/>
            <p:cNvSpPr txBox="1"/>
            <p:nvPr/>
          </p:nvSpPr>
          <p:spPr>
            <a:xfrm>
              <a:off x="8294946" y="5018320"/>
              <a:ext cx="751414"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15:02:11</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240" name="组 239"/>
          <p:cNvGrpSpPr/>
          <p:nvPr/>
        </p:nvGrpSpPr>
        <p:grpSpPr>
          <a:xfrm>
            <a:off x="7618178" y="6728719"/>
            <a:ext cx="840519" cy="246221"/>
            <a:chOff x="8205841" y="5018320"/>
            <a:chExt cx="840519" cy="246221"/>
          </a:xfrm>
        </p:grpSpPr>
        <p:sp>
          <p:nvSpPr>
            <p:cNvPr id="241" name="椭圆 240"/>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2" name="文本框 241"/>
            <p:cNvSpPr txBox="1"/>
            <p:nvPr/>
          </p:nvSpPr>
          <p:spPr>
            <a:xfrm>
              <a:off x="8294946" y="5018320"/>
              <a:ext cx="751414"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16:56:09</a:t>
              </a:r>
              <a:endParaRPr kumimoji="1" lang="zh-CN" altLang="en-US" sz="1000">
                <a:solidFill>
                  <a:schemeClr val="tx1">
                    <a:lumMod val="85000"/>
                    <a:lumOff val="15000"/>
                  </a:schemeClr>
                </a:solidFill>
                <a:latin typeface="微软雅黑"/>
                <a:ea typeface="微软雅黑"/>
                <a:cs typeface="微软雅黑"/>
              </a:endParaRPr>
            </a:p>
          </p:txBody>
        </p:sp>
      </p:grpSp>
      <p:sp>
        <p:nvSpPr>
          <p:cNvPr id="250" name="圆角矩形 249"/>
          <p:cNvSpPr/>
          <p:nvPr/>
        </p:nvSpPr>
        <p:spPr>
          <a:xfrm>
            <a:off x="9710803" y="4907107"/>
            <a:ext cx="3187913" cy="603586"/>
          </a:xfrm>
          <a:prstGeom prst="roundRect">
            <a:avLst>
              <a:gd name="adj" fmla="val 0"/>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1" name="圆角矩形 250"/>
          <p:cNvSpPr/>
          <p:nvPr/>
        </p:nvSpPr>
        <p:spPr>
          <a:xfrm>
            <a:off x="8452923" y="4907107"/>
            <a:ext cx="176626" cy="603586"/>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2688845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90507" y="1849807"/>
            <a:ext cx="10152000"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6099921" y="1964108"/>
            <a:ext cx="7007084" cy="314183"/>
          </a:xfrm>
          <a:prstGeom prst="roundRect">
            <a:avLst>
              <a:gd name="adj" fmla="val 0"/>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01754" y="197532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575575" y="1970584"/>
            <a:ext cx="636632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所属设备网络：已选择</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5679330"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rgbClr val="157EFB"/>
                </a:solidFill>
                <a:latin typeface="微软雅黑" panose="020B0503020204020204" pitchFamily="34" charset="-122"/>
                <a:ea typeface="微软雅黑" panose="020B0503020204020204" pitchFamily="34" charset="-122"/>
              </a:rPr>
              <a:t>更</a:t>
            </a:r>
            <a:r>
              <a:rPr lang="zh-CN" altLang="en-US" sz="1050" smtClean="0">
                <a:solidFill>
                  <a:srgbClr val="157EFB"/>
                </a:solidFill>
                <a:latin typeface="微软雅黑" panose="020B0503020204020204" pitchFamily="34" charset="-122"/>
                <a:ea typeface="微软雅黑" panose="020B0503020204020204" pitchFamily="34" charset="-122"/>
              </a:rPr>
              <a:t>早记录</a:t>
            </a:r>
            <a:endParaRPr lang="zh-CN" altLang="en-US" sz="1050">
              <a:solidFill>
                <a:srgbClr val="157EFB"/>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8686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110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739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14" name="组 413"/>
          <p:cNvGrpSpPr/>
          <p:nvPr/>
        </p:nvGrpSpPr>
        <p:grpSpPr>
          <a:xfrm>
            <a:off x="5817855" y="4173363"/>
            <a:ext cx="1380020" cy="512848"/>
            <a:chOff x="5800422" y="3160700"/>
            <a:chExt cx="1380020" cy="512848"/>
          </a:xfrm>
        </p:grpSpPr>
        <p:sp>
          <p:nvSpPr>
            <p:cNvPr id="415" name="文本框 414"/>
            <p:cNvSpPr txBox="1"/>
            <p:nvPr/>
          </p:nvSpPr>
          <p:spPr>
            <a:xfrm>
              <a:off x="5800422" y="34273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03-02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600775"/>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03-03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58610" cy="309313"/>
              <a:chOff x="3084412" y="1056946"/>
              <a:chExt cx="658610"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grpSp>
        <p:nvGrpSpPr>
          <p:cNvPr id="428" name="组 427"/>
          <p:cNvGrpSpPr/>
          <p:nvPr/>
        </p:nvGrpSpPr>
        <p:grpSpPr>
          <a:xfrm>
            <a:off x="5787264" y="6896128"/>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03-04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443" name="组 442"/>
          <p:cNvGrpSpPr/>
          <p:nvPr/>
        </p:nvGrpSpPr>
        <p:grpSpPr>
          <a:xfrm>
            <a:off x="6832809" y="4387862"/>
            <a:ext cx="365066" cy="365066"/>
            <a:chOff x="6345670" y="5549161"/>
            <a:chExt cx="365066" cy="365066"/>
          </a:xfrm>
        </p:grpSpPr>
        <p:sp>
          <p:nvSpPr>
            <p:cNvPr id="444" name="椭圆 44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5" name="图片 44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829738"/>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1293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2" name="组 1"/>
          <p:cNvGrpSpPr/>
          <p:nvPr/>
        </p:nvGrpSpPr>
        <p:grpSpPr>
          <a:xfrm>
            <a:off x="7427678" y="2951313"/>
            <a:ext cx="5679326" cy="1061583"/>
            <a:chOff x="7427678" y="2989413"/>
            <a:chExt cx="5679326" cy="1061583"/>
          </a:xfrm>
        </p:grpSpPr>
        <p:sp>
          <p:nvSpPr>
            <p:cNvPr id="455" name="矩形标注 454"/>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9" name="等腰三角形 458"/>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461" name="文本框 460"/>
            <p:cNvSpPr txBox="1"/>
            <p:nvPr/>
          </p:nvSpPr>
          <p:spPr>
            <a:xfrm>
              <a:off x="7491174" y="299556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11409484" y="3398281"/>
              <a:ext cx="1380020" cy="261610"/>
            </a:xfrm>
            <a:prstGeom prst="rect">
              <a:avLst/>
            </a:prstGeom>
            <a:noFill/>
          </p:spPr>
          <p:txBody>
            <a:bodyPr wrap="square" rtlCol="0">
              <a:spAutoFit/>
            </a:bodyPr>
            <a:lstStyle/>
            <a:p>
              <a:pPr algn="r"/>
              <a:r>
                <a:rPr kumimoji="1" lang="zh-CN" altLang="zh-CN" sz="1050">
                  <a:solidFill>
                    <a:schemeClr val="bg1">
                      <a:lumMod val="50000"/>
                    </a:schemeClr>
                  </a:solidFill>
                  <a:latin typeface="微软雅黑"/>
                  <a:ea typeface="微软雅黑"/>
                  <a:cs typeface="微软雅黑"/>
                </a:rPr>
                <a:t>1</a:t>
              </a:r>
              <a:r>
                <a:rPr kumimoji="1" lang="en-US" altLang="zh-CN" sz="1050">
                  <a:solidFill>
                    <a:schemeClr val="bg1">
                      <a:lumMod val="50000"/>
                    </a:schemeClr>
                  </a:solidFill>
                  <a:latin typeface="微软雅黑"/>
                  <a:ea typeface="微软雅黑"/>
                  <a:cs typeface="微软雅黑"/>
                </a:rPr>
                <a:t>05</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464" name="文本框 463"/>
            <p:cNvSpPr txBox="1"/>
            <p:nvPr/>
          </p:nvSpPr>
          <p:spPr>
            <a:xfrm>
              <a:off x="8133664" y="3692180"/>
              <a:ext cx="1537745"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已会话分享</a:t>
              </a:r>
              <a:r>
                <a:rPr kumimoji="1" lang="en-US" altLang="zh-CN" sz="1050">
                  <a:solidFill>
                    <a:srgbClr val="33CC33"/>
                  </a:solidFill>
                  <a:latin typeface="微软雅黑"/>
                  <a:ea typeface="微软雅黑"/>
                  <a:cs typeface="微软雅黑"/>
                </a:rPr>
                <a:t>2</a:t>
              </a:r>
              <a:r>
                <a:rPr kumimoji="1" lang="zh-CN" altLang="en-US" sz="1050">
                  <a:solidFill>
                    <a:srgbClr val="33CC33"/>
                  </a:solidFill>
                  <a:latin typeface="微软雅黑"/>
                  <a:ea typeface="微软雅黑"/>
                  <a:cs typeface="微软雅黑"/>
                </a:rPr>
                <a:t>次</a:t>
              </a:r>
            </a:p>
          </p:txBody>
        </p:sp>
      </p:grpSp>
      <p:sp>
        <p:nvSpPr>
          <p:cNvPr id="181" name="矩形标注 180"/>
          <p:cNvSpPr/>
          <p:nvPr/>
        </p:nvSpPr>
        <p:spPr>
          <a:xfrm>
            <a:off x="7427678" y="4282419"/>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2" name="等腰三角形 181"/>
          <p:cNvSpPr/>
          <p:nvPr/>
        </p:nvSpPr>
        <p:spPr>
          <a:xfrm rot="5400000" flipH="1">
            <a:off x="12809833" y="476223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3" name="文本框 182"/>
          <p:cNvSpPr txBox="1"/>
          <p:nvPr/>
        </p:nvSpPr>
        <p:spPr>
          <a:xfrm>
            <a:off x="8126760" y="4667602"/>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184" name="文本框 183"/>
          <p:cNvSpPr txBox="1"/>
          <p:nvPr/>
        </p:nvSpPr>
        <p:spPr>
          <a:xfrm>
            <a:off x="7491174" y="4288575"/>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185" name="文本框 184"/>
          <p:cNvSpPr txBox="1"/>
          <p:nvPr/>
        </p:nvSpPr>
        <p:spPr>
          <a:xfrm>
            <a:off x="11409484" y="4691287"/>
            <a:ext cx="1380020" cy="261610"/>
          </a:xfrm>
          <a:prstGeom prst="rect">
            <a:avLst/>
          </a:prstGeom>
          <a:noFill/>
        </p:spPr>
        <p:txBody>
          <a:bodyPr wrap="square" rtlCol="0">
            <a:spAutoFit/>
          </a:bodyPr>
          <a:lstStyle/>
          <a:p>
            <a:pPr algn="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187" name="文本框 186"/>
          <p:cNvSpPr txBox="1"/>
          <p:nvPr/>
        </p:nvSpPr>
        <p:spPr>
          <a:xfrm>
            <a:off x="8171735" y="4952897"/>
            <a:ext cx="1537745" cy="253916"/>
          </a:xfrm>
          <a:prstGeom prst="rect">
            <a:avLst/>
          </a:prstGeom>
          <a:noFill/>
        </p:spPr>
        <p:txBody>
          <a:bodyPr wrap="square" rtlCol="0">
            <a:spAutoFit/>
          </a:bodyPr>
          <a:lstStyle/>
          <a:p>
            <a:r>
              <a:rPr kumimoji="1" lang="zh-CN" altLang="en-US" sz="1050">
                <a:solidFill>
                  <a:schemeClr val="tx1">
                    <a:lumMod val="50000"/>
                    <a:lumOff val="50000"/>
                  </a:schemeClr>
                </a:solidFill>
                <a:latin typeface="微软雅黑"/>
                <a:ea typeface="微软雅黑"/>
                <a:cs typeface="微软雅黑"/>
              </a:rPr>
              <a:t>会话未分享</a:t>
            </a:r>
          </a:p>
        </p:txBody>
      </p:sp>
      <p:sp>
        <p:nvSpPr>
          <p:cNvPr id="189" name="矩形标注 188"/>
          <p:cNvSpPr/>
          <p:nvPr/>
        </p:nvSpPr>
        <p:spPr>
          <a:xfrm>
            <a:off x="7427678" y="5697131"/>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等腰三角形 189"/>
          <p:cNvSpPr/>
          <p:nvPr/>
        </p:nvSpPr>
        <p:spPr>
          <a:xfrm rot="5400000" flipH="1">
            <a:off x="12809833" y="6176943"/>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1" name="文本框 190"/>
          <p:cNvSpPr txBox="1"/>
          <p:nvPr/>
        </p:nvSpPr>
        <p:spPr>
          <a:xfrm>
            <a:off x="8126760" y="608231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192" name="文本框 191"/>
          <p:cNvSpPr txBox="1"/>
          <p:nvPr/>
        </p:nvSpPr>
        <p:spPr>
          <a:xfrm>
            <a:off x="7491174" y="5703287"/>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193" name="文本框 192"/>
          <p:cNvSpPr txBox="1"/>
          <p:nvPr/>
        </p:nvSpPr>
        <p:spPr>
          <a:xfrm>
            <a:off x="11409484" y="6105999"/>
            <a:ext cx="1380020" cy="261610"/>
          </a:xfrm>
          <a:prstGeom prst="rect">
            <a:avLst/>
          </a:prstGeom>
          <a:noFill/>
        </p:spPr>
        <p:txBody>
          <a:bodyPr wrap="square" rtlCol="0">
            <a:spAutoFit/>
          </a:bodyPr>
          <a:lstStyle/>
          <a:p>
            <a:pPr algn="r"/>
            <a:r>
              <a:rPr kumimoji="1" lang="zh-CN" altLang="zh-CN" sz="1050">
                <a:solidFill>
                  <a:schemeClr val="bg1">
                    <a:lumMod val="50000"/>
                  </a:schemeClr>
                </a:solidFill>
                <a:latin typeface="微软雅黑"/>
                <a:ea typeface="微软雅黑"/>
                <a:cs typeface="微软雅黑"/>
              </a:rPr>
              <a:t>9</a:t>
            </a:r>
            <a:r>
              <a:rPr kumimoji="1" lang="en-US" altLang="zh-CN" sz="1050">
                <a:solidFill>
                  <a:schemeClr val="bg1">
                    <a:lumMod val="50000"/>
                  </a:schemeClr>
                </a:solidFill>
                <a:latin typeface="微软雅黑"/>
                <a:ea typeface="微软雅黑"/>
                <a:cs typeface="微软雅黑"/>
              </a:rPr>
              <a:t>9</a:t>
            </a:r>
            <a:r>
              <a:rPr kumimoji="1" lang="zh-CN" altLang="en-US" sz="1050">
                <a:solidFill>
                  <a:schemeClr val="bg1">
                    <a:lumMod val="50000"/>
                  </a:schemeClr>
                </a:solidFill>
                <a:latin typeface="微软雅黑"/>
                <a:ea typeface="微软雅黑"/>
                <a:cs typeface="微软雅黑"/>
              </a:rPr>
              <a:t>9</a:t>
            </a:r>
            <a:r>
              <a:rPr kumimoji="1" lang="en-US" altLang="zh-CN" sz="1050">
                <a:solidFill>
                  <a:schemeClr val="bg1">
                    <a:lumMod val="50000"/>
                  </a:schemeClr>
                </a:solidFill>
                <a:latin typeface="微软雅黑"/>
                <a:ea typeface="微软雅黑"/>
                <a:cs typeface="微软雅黑"/>
              </a:rPr>
              <a:t>+</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195" name="文本框 194"/>
          <p:cNvSpPr txBox="1"/>
          <p:nvPr/>
        </p:nvSpPr>
        <p:spPr>
          <a:xfrm>
            <a:off x="8126760" y="6405338"/>
            <a:ext cx="1537745"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已会话分享5次</a:t>
            </a:r>
          </a:p>
        </p:txBody>
      </p:sp>
      <p:grpSp>
        <p:nvGrpSpPr>
          <p:cNvPr id="197" name="组 196"/>
          <p:cNvGrpSpPr/>
          <p:nvPr/>
        </p:nvGrpSpPr>
        <p:grpSpPr>
          <a:xfrm>
            <a:off x="7427678" y="7011266"/>
            <a:ext cx="5679326" cy="1061583"/>
            <a:chOff x="7427678" y="2989413"/>
            <a:chExt cx="5679326" cy="1061583"/>
          </a:xfrm>
        </p:grpSpPr>
        <p:sp>
          <p:nvSpPr>
            <p:cNvPr id="198" name="矩形标注 197"/>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等腰三角形 198"/>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192.168.9.111</a:t>
              </a:r>
              <a:endParaRPr kumimoji="1" lang="zh-CN" altLang="en-US" sz="1400">
                <a:solidFill>
                  <a:schemeClr val="tx1">
                    <a:lumMod val="75000"/>
                    <a:lumOff val="25000"/>
                  </a:schemeClr>
                </a:solidFill>
                <a:latin typeface="微软雅黑"/>
                <a:ea typeface="微软雅黑"/>
                <a:cs typeface="微软雅黑"/>
              </a:endParaRPr>
            </a:p>
          </p:txBody>
        </p:sp>
        <p:sp>
          <p:nvSpPr>
            <p:cNvPr id="201" name="文本框 200"/>
            <p:cNvSpPr txBox="1"/>
            <p:nvPr/>
          </p:nvSpPr>
          <p:spPr>
            <a:xfrm>
              <a:off x="7491174" y="299556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202" name="文本框 201"/>
            <p:cNvSpPr txBox="1"/>
            <p:nvPr/>
          </p:nvSpPr>
          <p:spPr>
            <a:xfrm>
              <a:off x="11409484" y="3398281"/>
              <a:ext cx="1380020" cy="261610"/>
            </a:xfrm>
            <a:prstGeom prst="rect">
              <a:avLst/>
            </a:prstGeom>
            <a:noFill/>
          </p:spPr>
          <p:txBody>
            <a:bodyPr wrap="square" rtlCol="0">
              <a:spAutoFit/>
            </a:bodyPr>
            <a:lstStyle/>
            <a:p>
              <a:pPr algn="r"/>
              <a:r>
                <a:rPr kumimoji="1" lang="zh-CN" altLang="zh-CN" sz="1050">
                  <a:solidFill>
                    <a:schemeClr val="bg1">
                      <a:lumMod val="50000"/>
                    </a:schemeClr>
                  </a:solidFill>
                  <a:latin typeface="微软雅黑"/>
                  <a:ea typeface="微软雅黑"/>
                  <a:cs typeface="微软雅黑"/>
                </a:rPr>
                <a:t>1</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203" name="图片 20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204" name="文本框 203"/>
            <p:cNvSpPr txBox="1"/>
            <p:nvPr/>
          </p:nvSpPr>
          <p:spPr>
            <a:xfrm>
              <a:off x="8159639" y="3665764"/>
              <a:ext cx="1537745" cy="253916"/>
            </a:xfrm>
            <a:prstGeom prst="rect">
              <a:avLst/>
            </a:prstGeom>
            <a:noFill/>
          </p:spPr>
          <p:txBody>
            <a:bodyPr wrap="square" rtlCol="0">
              <a:spAutoFit/>
            </a:bodyPr>
            <a:lstStyle/>
            <a:p>
              <a:r>
                <a:rPr kumimoji="1" lang="zh-CN" altLang="en-US" sz="1050">
                  <a:solidFill>
                    <a:srgbClr val="7F7F7F"/>
                  </a:solidFill>
                  <a:latin typeface="微软雅黑"/>
                  <a:ea typeface="微软雅黑"/>
                  <a:cs typeface="微软雅黑"/>
                </a:rPr>
                <a:t>会话未分享</a:t>
              </a:r>
            </a:p>
          </p:txBody>
        </p:sp>
      </p:grpSp>
      <p:pic>
        <p:nvPicPr>
          <p:cNvPr id="207" name="图片 2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93360" y="4683440"/>
            <a:ext cx="533400" cy="533400"/>
          </a:xfrm>
          <a:prstGeom prst="rect">
            <a:avLst/>
          </a:prstGeom>
        </p:spPr>
      </p:pic>
      <p:pic>
        <p:nvPicPr>
          <p:cNvPr id="208" name="图片 2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66441" y="6122691"/>
            <a:ext cx="533400" cy="533400"/>
          </a:xfrm>
          <a:prstGeom prst="rect">
            <a:avLst/>
          </a:prstGeom>
        </p:spPr>
      </p:pic>
    </p:spTree>
    <p:extLst>
      <p:ext uri="{BB962C8B-B14F-4D97-AF65-F5344CB8AC3E}">
        <p14:creationId xmlns:p14="http://schemas.microsoft.com/office/powerpoint/2010/main" val="169362766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1225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8777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126373"/>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1293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7" name="圆角矩形标注 6"/>
          <p:cNvSpPr/>
          <p:nvPr/>
        </p:nvSpPr>
        <p:spPr>
          <a:xfrm>
            <a:off x="5815314" y="7546845"/>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en-US" altLang="zh-CN" sz="1200">
                <a:solidFill>
                  <a:srgbClr val="404040"/>
                </a:solidFill>
                <a:latin typeface="微软雅黑" panose="020B0503020204020204" pitchFamily="34" charset="-122"/>
                <a:ea typeface="微软雅黑" panose="020B0503020204020204" pitchFamily="34" charset="-122"/>
              </a:rPr>
              <a:t>5</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27" name="圆角矩形标注 126"/>
          <p:cNvSpPr/>
          <p:nvPr/>
        </p:nvSpPr>
        <p:spPr>
          <a:xfrm>
            <a:off x="5863922" y="3568659"/>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30" name="文本框 129"/>
          <p:cNvSpPr txBox="1"/>
          <p:nvPr/>
        </p:nvSpPr>
        <p:spPr>
          <a:xfrm>
            <a:off x="5863922" y="5139255"/>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5863922" y="7164164"/>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:01:12</a:t>
            </a:r>
            <a:endParaRPr kumimoji="1" lang="zh-CN" altLang="en-US" sz="1200">
              <a:solidFill>
                <a:schemeClr val="tx1">
                  <a:lumMod val="85000"/>
                  <a:lumOff val="15000"/>
                </a:schemeClr>
              </a:solidFill>
              <a:latin typeface="微软雅黑"/>
              <a:ea typeface="微软雅黑"/>
              <a:cs typeface="微软雅黑"/>
            </a:endParaRPr>
          </a:p>
        </p:txBody>
      </p:sp>
      <p:sp>
        <p:nvSpPr>
          <p:cNvPr id="139" name="矩形标注 138"/>
          <p:cNvSpPr/>
          <p:nvPr/>
        </p:nvSpPr>
        <p:spPr>
          <a:xfrm>
            <a:off x="7427678" y="2951312"/>
            <a:ext cx="8104422" cy="1633388"/>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圆角矩形 140"/>
          <p:cNvSpPr/>
          <p:nvPr/>
        </p:nvSpPr>
        <p:spPr>
          <a:xfrm>
            <a:off x="15627818" y="2910918"/>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43" name="图片 1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3099161"/>
            <a:ext cx="533400" cy="533400"/>
          </a:xfrm>
          <a:prstGeom prst="rect">
            <a:avLst/>
          </a:prstGeom>
        </p:spPr>
      </p:pic>
      <p:sp>
        <p:nvSpPr>
          <p:cNvPr id="144" name="文本框 143"/>
          <p:cNvSpPr txBox="1"/>
          <p:nvPr/>
        </p:nvSpPr>
        <p:spPr>
          <a:xfrm>
            <a:off x="8240628" y="3117891"/>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145" name="文本框 144"/>
          <p:cNvSpPr txBox="1"/>
          <p:nvPr/>
        </p:nvSpPr>
        <p:spPr>
          <a:xfrm>
            <a:off x="11534095" y="4158378"/>
            <a:ext cx="3121705"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深圳市傲冠软件股份有限公司软件园网络</a:t>
            </a:r>
          </a:p>
        </p:txBody>
      </p:sp>
      <p:sp>
        <p:nvSpPr>
          <p:cNvPr id="149" name="文本框 148"/>
          <p:cNvSpPr txBox="1"/>
          <p:nvPr/>
        </p:nvSpPr>
        <p:spPr>
          <a:xfrm>
            <a:off x="8618777" y="4151077"/>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会话未曾分享</a:t>
            </a:r>
          </a:p>
        </p:txBody>
      </p:sp>
      <p:sp>
        <p:nvSpPr>
          <p:cNvPr id="159" name="文本框 158"/>
          <p:cNvSpPr txBox="1"/>
          <p:nvPr/>
        </p:nvSpPr>
        <p:spPr>
          <a:xfrm>
            <a:off x="8568947" y="3669532"/>
            <a:ext cx="2638811"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zh-CN" altLang="zh-CN" sz="1200">
                <a:solidFill>
                  <a:schemeClr val="tx1">
                    <a:lumMod val="75000"/>
                    <a:lumOff val="25000"/>
                  </a:schemeClr>
                </a:solidFill>
                <a:latin typeface="微软雅黑"/>
                <a:ea typeface="微软雅黑"/>
                <a:cs typeface="微软雅黑"/>
              </a:rPr>
              <a:t>3</a:t>
            </a:r>
            <a:r>
              <a:rPr kumimoji="1" lang="zh-CN" altLang="en-US" sz="1200">
                <a:solidFill>
                  <a:schemeClr val="tx1">
                    <a:lumMod val="75000"/>
                    <a:lumOff val="25000"/>
                  </a:schemeClr>
                </a:solidFill>
                <a:latin typeface="微软雅黑"/>
                <a:ea typeface="微软雅黑"/>
                <a:cs typeface="微软雅黑"/>
              </a:rPr>
              <a:t>台</a:t>
            </a:r>
          </a:p>
        </p:txBody>
      </p:sp>
      <p:grpSp>
        <p:nvGrpSpPr>
          <p:cNvPr id="13" name="组 12"/>
          <p:cNvGrpSpPr/>
          <p:nvPr/>
        </p:nvGrpSpPr>
        <p:grpSpPr>
          <a:xfrm>
            <a:off x="11301297" y="4165934"/>
            <a:ext cx="263018" cy="256039"/>
            <a:chOff x="10565580" y="5727818"/>
            <a:chExt cx="263018" cy="256039"/>
          </a:xfrm>
        </p:grpSpPr>
        <p:sp>
          <p:nvSpPr>
            <p:cNvPr id="161" name="矩形 16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3" name="矩形 162"/>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65" name="组合 12"/>
          <p:cNvGrpSpPr/>
          <p:nvPr/>
        </p:nvGrpSpPr>
        <p:grpSpPr>
          <a:xfrm>
            <a:off x="5059154" y="1449525"/>
            <a:ext cx="905525" cy="461665"/>
            <a:chOff x="5673110" y="4838082"/>
            <a:chExt cx="2468030" cy="1258282"/>
          </a:xfrm>
        </p:grpSpPr>
        <p:grpSp>
          <p:nvGrpSpPr>
            <p:cNvPr id="166" name="组合 303"/>
            <p:cNvGrpSpPr/>
            <p:nvPr/>
          </p:nvGrpSpPr>
          <p:grpSpPr>
            <a:xfrm>
              <a:off x="5673110" y="5014841"/>
              <a:ext cx="463236" cy="710780"/>
              <a:chOff x="7722623" y="6885994"/>
              <a:chExt cx="178575" cy="274002"/>
            </a:xfrm>
          </p:grpSpPr>
          <p:sp>
            <p:nvSpPr>
              <p:cNvPr id="169" name="椭圆 168"/>
              <p:cNvSpPr/>
              <p:nvPr/>
            </p:nvSpPr>
            <p:spPr>
              <a:xfrm>
                <a:off x="7770839" y="6885994"/>
                <a:ext cx="82143" cy="82208"/>
              </a:xfrm>
              <a:prstGeom prst="ellipse">
                <a:avLst/>
              </a:prstGeom>
              <a:noFill/>
              <a:ln w="381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0" name="弧形 305"/>
              <p:cNvSpPr/>
              <p:nvPr/>
            </p:nvSpPr>
            <p:spPr>
              <a:xfrm>
                <a:off x="7722623" y="6972944"/>
                <a:ext cx="178575" cy="187052"/>
              </a:xfrm>
              <a:prstGeom prst="arc">
                <a:avLst>
                  <a:gd name="adj1" fmla="val 11232506"/>
                  <a:gd name="adj2" fmla="val 21252158"/>
                </a:avLst>
              </a:prstGeom>
              <a:noFill/>
              <a:ln w="381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167" name="矩形 166"/>
            <p:cNvSpPr/>
            <p:nvPr/>
          </p:nvSpPr>
          <p:spPr>
            <a:xfrm>
              <a:off x="6195369" y="4838082"/>
              <a:ext cx="1945771" cy="1258282"/>
            </a:xfrm>
            <a:prstGeom prst="rect">
              <a:avLst/>
            </a:prstGeom>
          </p:spPr>
          <p:txBody>
            <a:bodyPr wrap="square">
              <a:spAutoFit/>
            </a:bodyPr>
            <a:lstStyle/>
            <a:p>
              <a:pPr lvl="0"/>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王东</a:t>
              </a:r>
              <a:r>
                <a:rPr lang="zh-CN" altLang="en-US" sz="1200" b="1" smtClean="0">
                  <a:solidFill>
                    <a:schemeClr val="tx1">
                      <a:lumMod val="75000"/>
                      <a:lumOff val="25000"/>
                    </a:schemeClr>
                  </a:solidFill>
                  <a:latin typeface="微软雅黑" panose="020B0503020204020204" pitchFamily="34" charset="-122"/>
                  <a:ea typeface="微软雅黑" panose="020B0503020204020204" pitchFamily="34" charset="-122"/>
                </a:rPr>
                <a:t>明</a:t>
              </a:r>
              <a:endParaRPr lang="en-US" altLang="zh-CN" sz="1200" b="1" smtClean="0">
                <a:solidFill>
                  <a:schemeClr val="tx1">
                    <a:lumMod val="75000"/>
                    <a:lumOff val="25000"/>
                  </a:schemeClr>
                </a:solidFill>
                <a:latin typeface="微软雅黑" panose="020B0503020204020204" pitchFamily="34" charset="-122"/>
                <a:ea typeface="微软雅黑" panose="020B0503020204020204" pitchFamily="34" charset="-122"/>
              </a:endParaRPr>
            </a:p>
            <a:p>
              <a:pPr lvl="0"/>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8" name="椭圆 167"/>
            <p:cNvSpPr/>
            <p:nvPr/>
          </p:nvSpPr>
          <p:spPr>
            <a:xfrm>
              <a:off x="6035212" y="5299752"/>
              <a:ext cx="160159" cy="160159"/>
            </a:xfrm>
            <a:prstGeom prst="ellipse">
              <a:avLst/>
            </a:prstGeom>
            <a:solidFill>
              <a:srgbClr val="52D468"/>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12" name="图片 11"/>
          <p:cNvPicPr>
            <a:picLocks noChangeAspect="1"/>
          </p:cNvPicPr>
          <p:nvPr/>
        </p:nvPicPr>
        <p:blipFill>
          <a:blip r:embed="rId21"/>
          <a:stretch>
            <a:fillRect/>
          </a:stretch>
        </p:blipFill>
        <p:spPr>
          <a:xfrm>
            <a:off x="8175974" y="3586636"/>
            <a:ext cx="493603" cy="442791"/>
          </a:xfrm>
          <a:prstGeom prst="rect">
            <a:avLst/>
          </a:prstGeom>
        </p:spPr>
      </p:pic>
      <p:grpSp>
        <p:nvGrpSpPr>
          <p:cNvPr id="174" name="组 173"/>
          <p:cNvGrpSpPr/>
          <p:nvPr/>
        </p:nvGrpSpPr>
        <p:grpSpPr>
          <a:xfrm>
            <a:off x="11207758" y="3625498"/>
            <a:ext cx="365066" cy="365066"/>
            <a:chOff x="6345670" y="5549161"/>
            <a:chExt cx="365066" cy="365066"/>
          </a:xfrm>
        </p:grpSpPr>
        <p:sp>
          <p:nvSpPr>
            <p:cNvPr id="175" name="椭圆 17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6" name="图片 17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77" name="文本框 176"/>
          <p:cNvSpPr txBox="1"/>
          <p:nvPr/>
        </p:nvSpPr>
        <p:spPr>
          <a:xfrm>
            <a:off x="11522024" y="3669532"/>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78" name="图片 17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0947" y="4113051"/>
            <a:ext cx="350530" cy="350530"/>
          </a:xfrm>
          <a:prstGeom prst="rect">
            <a:avLst/>
          </a:prstGeom>
        </p:spPr>
      </p:pic>
      <p:pic>
        <p:nvPicPr>
          <p:cNvPr id="179" name="图片 17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3634202"/>
            <a:ext cx="252000" cy="140651"/>
          </a:xfrm>
          <a:prstGeom prst="rect">
            <a:avLst/>
          </a:prstGeom>
        </p:spPr>
      </p:pic>
      <p:sp>
        <p:nvSpPr>
          <p:cNvPr id="180" name="矩形标注 179"/>
          <p:cNvSpPr/>
          <p:nvPr/>
        </p:nvSpPr>
        <p:spPr>
          <a:xfrm>
            <a:off x="7427678" y="4978524"/>
            <a:ext cx="8104422" cy="1633388"/>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8" name="图片 18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5126373"/>
            <a:ext cx="533400" cy="533400"/>
          </a:xfrm>
          <a:prstGeom prst="rect">
            <a:avLst/>
          </a:prstGeom>
        </p:spPr>
      </p:pic>
      <p:sp>
        <p:nvSpPr>
          <p:cNvPr id="194" name="文本框 193"/>
          <p:cNvSpPr txBox="1"/>
          <p:nvPr/>
        </p:nvSpPr>
        <p:spPr>
          <a:xfrm>
            <a:off x="8240628" y="5145103"/>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205" name="文本框 204"/>
          <p:cNvSpPr txBox="1"/>
          <p:nvPr/>
        </p:nvSpPr>
        <p:spPr>
          <a:xfrm>
            <a:off x="13193303" y="6249684"/>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206" name="文本框 205"/>
          <p:cNvSpPr txBox="1"/>
          <p:nvPr/>
        </p:nvSpPr>
        <p:spPr>
          <a:xfrm>
            <a:off x="3702591" y="5254391"/>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共有</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人参与过会话分享</a:t>
            </a:r>
          </a:p>
        </p:txBody>
      </p:sp>
      <p:sp>
        <p:nvSpPr>
          <p:cNvPr id="209" name="文本框 208"/>
          <p:cNvSpPr txBox="1"/>
          <p:nvPr/>
        </p:nvSpPr>
        <p:spPr>
          <a:xfrm>
            <a:off x="7914069" y="6249684"/>
            <a:ext cx="1356932"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192.168.106.11</a:t>
            </a:r>
            <a:endParaRPr kumimoji="1" lang="zh-CN" altLang="en-US" sz="1200">
              <a:solidFill>
                <a:schemeClr val="tx1">
                  <a:lumMod val="75000"/>
                  <a:lumOff val="25000"/>
                </a:schemeClr>
              </a:solidFill>
              <a:latin typeface="微软雅黑"/>
              <a:ea typeface="微软雅黑"/>
              <a:cs typeface="微软雅黑"/>
            </a:endParaRPr>
          </a:p>
        </p:txBody>
      </p:sp>
      <p:grpSp>
        <p:nvGrpSpPr>
          <p:cNvPr id="210" name="组 209"/>
          <p:cNvGrpSpPr/>
          <p:nvPr/>
        </p:nvGrpSpPr>
        <p:grpSpPr>
          <a:xfrm>
            <a:off x="4559847" y="7363755"/>
            <a:ext cx="263018" cy="256039"/>
            <a:chOff x="10565580" y="5727818"/>
            <a:chExt cx="263018" cy="256039"/>
          </a:xfrm>
        </p:grpSpPr>
        <p:sp>
          <p:nvSpPr>
            <p:cNvPr id="211" name="矩形 21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2" name="矩形 21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14" name="图片 213"/>
          <p:cNvPicPr>
            <a:picLocks noChangeAspect="1"/>
          </p:cNvPicPr>
          <p:nvPr/>
        </p:nvPicPr>
        <p:blipFill>
          <a:blip r:embed="rId21"/>
          <a:stretch>
            <a:fillRect/>
          </a:stretch>
        </p:blipFill>
        <p:spPr>
          <a:xfrm>
            <a:off x="8220966" y="5650866"/>
            <a:ext cx="648829" cy="582038"/>
          </a:xfrm>
          <a:prstGeom prst="rect">
            <a:avLst/>
          </a:prstGeom>
        </p:spPr>
      </p:pic>
      <p:grpSp>
        <p:nvGrpSpPr>
          <p:cNvPr id="215" name="组 214"/>
          <p:cNvGrpSpPr/>
          <p:nvPr/>
        </p:nvGrpSpPr>
        <p:grpSpPr>
          <a:xfrm>
            <a:off x="10167261" y="5751767"/>
            <a:ext cx="494752" cy="494752"/>
            <a:chOff x="6345670" y="5549161"/>
            <a:chExt cx="365066" cy="365066"/>
          </a:xfrm>
        </p:grpSpPr>
        <p:sp>
          <p:nvSpPr>
            <p:cNvPr id="216" name="椭圆 215"/>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7" name="图片 21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19" name="图片 218"/>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559847" y="6194804"/>
            <a:ext cx="350530" cy="350530"/>
          </a:xfrm>
          <a:prstGeom prst="rect">
            <a:avLst/>
          </a:prstGeom>
        </p:spPr>
      </p:pic>
      <p:pic>
        <p:nvPicPr>
          <p:cNvPr id="220" name="图片 2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69937" y="5715448"/>
            <a:ext cx="252000" cy="140651"/>
          </a:xfrm>
          <a:prstGeom prst="rect">
            <a:avLst/>
          </a:prstGeom>
        </p:spPr>
      </p:pic>
      <p:sp>
        <p:nvSpPr>
          <p:cNvPr id="221" name="文本框 220"/>
          <p:cNvSpPr txBox="1"/>
          <p:nvPr/>
        </p:nvSpPr>
        <p:spPr>
          <a:xfrm>
            <a:off x="9544791" y="6249684"/>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223" name="图片 22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51247" y="5712750"/>
            <a:ext cx="520154" cy="520154"/>
          </a:xfrm>
          <a:prstGeom prst="rect">
            <a:avLst/>
          </a:prstGeom>
        </p:spPr>
      </p:pic>
      <p:sp>
        <p:nvSpPr>
          <p:cNvPr id="224" name="文本框 223"/>
          <p:cNvSpPr txBox="1"/>
          <p:nvPr/>
        </p:nvSpPr>
        <p:spPr>
          <a:xfrm>
            <a:off x="11589303" y="6249684"/>
            <a:ext cx="1297786" cy="276999"/>
          </a:xfrm>
          <a:prstGeom prst="rect">
            <a:avLst/>
          </a:prstGeom>
          <a:noFill/>
        </p:spPr>
        <p:txBody>
          <a:bodyPr wrap="square" rtlCol="0">
            <a:spAutoFit/>
          </a:bodyPr>
          <a:lstStyle/>
          <a:p>
            <a:pPr algn="ctr"/>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grpSp>
        <p:nvGrpSpPr>
          <p:cNvPr id="225" name="组 224"/>
          <p:cNvGrpSpPr/>
          <p:nvPr/>
        </p:nvGrpSpPr>
        <p:grpSpPr>
          <a:xfrm>
            <a:off x="13688897" y="5767595"/>
            <a:ext cx="361619" cy="352024"/>
            <a:chOff x="10565580" y="5727818"/>
            <a:chExt cx="263018" cy="256039"/>
          </a:xfrm>
        </p:grpSpPr>
        <p:sp>
          <p:nvSpPr>
            <p:cNvPr id="226" name="矩形 225"/>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7" name="矩形 226"/>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233" name="组 219"/>
          <p:cNvGrpSpPr/>
          <p:nvPr/>
        </p:nvGrpSpPr>
        <p:grpSpPr>
          <a:xfrm>
            <a:off x="6220428" y="4876149"/>
            <a:ext cx="645786" cy="309313"/>
            <a:chOff x="3084412" y="1056946"/>
            <a:chExt cx="645786" cy="309313"/>
          </a:xfrm>
        </p:grpSpPr>
        <p:grpSp>
          <p:nvGrpSpPr>
            <p:cNvPr id="234" name="组 235"/>
            <p:cNvGrpSpPr>
              <a:grpSpLocks noChangeAspect="1"/>
            </p:cNvGrpSpPr>
            <p:nvPr/>
          </p:nvGrpSpPr>
          <p:grpSpPr>
            <a:xfrm>
              <a:off x="3084412" y="1114259"/>
              <a:ext cx="168385" cy="252000"/>
              <a:chOff x="3866345" y="2704350"/>
              <a:chExt cx="2153455" cy="3222806"/>
            </a:xfrm>
          </p:grpSpPr>
          <p:sp>
            <p:nvSpPr>
              <p:cNvPr id="236" name="椭圆 23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7" name="空心弧 23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5" name="矩形 23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38" name="组 219"/>
          <p:cNvGrpSpPr/>
          <p:nvPr/>
        </p:nvGrpSpPr>
        <p:grpSpPr>
          <a:xfrm>
            <a:off x="6220428" y="6854851"/>
            <a:ext cx="645786" cy="309313"/>
            <a:chOff x="3084412" y="1056946"/>
            <a:chExt cx="645786" cy="309313"/>
          </a:xfrm>
        </p:grpSpPr>
        <p:grpSp>
          <p:nvGrpSpPr>
            <p:cNvPr id="239" name="组 235"/>
            <p:cNvGrpSpPr>
              <a:grpSpLocks noChangeAspect="1"/>
            </p:cNvGrpSpPr>
            <p:nvPr/>
          </p:nvGrpSpPr>
          <p:grpSpPr>
            <a:xfrm>
              <a:off x="3084412" y="1114259"/>
              <a:ext cx="168385" cy="252000"/>
              <a:chOff x="3866345" y="2704350"/>
              <a:chExt cx="2153455" cy="3222806"/>
            </a:xfrm>
          </p:grpSpPr>
          <p:sp>
            <p:nvSpPr>
              <p:cNvPr id="241" name="椭圆 24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2" name="空心弧 2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0" name="矩形 239"/>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244" name="矩形标注 243"/>
          <p:cNvSpPr/>
          <p:nvPr/>
        </p:nvSpPr>
        <p:spPr>
          <a:xfrm>
            <a:off x="7427678" y="6867675"/>
            <a:ext cx="8104422" cy="1094927"/>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5" name="图片 2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7062496"/>
            <a:ext cx="731934" cy="731934"/>
          </a:xfrm>
          <a:prstGeom prst="rect">
            <a:avLst/>
          </a:prstGeom>
        </p:spPr>
      </p:pic>
      <p:sp>
        <p:nvSpPr>
          <p:cNvPr id="246" name="文本框 245"/>
          <p:cNvSpPr txBox="1"/>
          <p:nvPr/>
        </p:nvSpPr>
        <p:spPr>
          <a:xfrm>
            <a:off x="8436210" y="7063927"/>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248" name="文本框 247"/>
          <p:cNvSpPr txBox="1"/>
          <p:nvPr/>
        </p:nvSpPr>
        <p:spPr>
          <a:xfrm>
            <a:off x="2697236" y="7107858"/>
            <a:ext cx="1356932"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192.168.106.11</a:t>
            </a:r>
            <a:endParaRPr kumimoji="1" lang="zh-CN" altLang="en-US" sz="1200">
              <a:solidFill>
                <a:schemeClr val="tx1">
                  <a:lumMod val="75000"/>
                  <a:lumOff val="25000"/>
                </a:schemeClr>
              </a:solidFill>
              <a:latin typeface="微软雅黑"/>
              <a:ea typeface="微软雅黑"/>
              <a:cs typeface="微软雅黑"/>
            </a:endParaRPr>
          </a:p>
        </p:txBody>
      </p:sp>
      <p:grpSp>
        <p:nvGrpSpPr>
          <p:cNvPr id="250" name="组 249"/>
          <p:cNvGrpSpPr/>
          <p:nvPr/>
        </p:nvGrpSpPr>
        <p:grpSpPr>
          <a:xfrm>
            <a:off x="10178351" y="7522145"/>
            <a:ext cx="283799" cy="283799"/>
            <a:chOff x="6345670" y="5549161"/>
            <a:chExt cx="365066" cy="365066"/>
          </a:xfrm>
        </p:grpSpPr>
        <p:sp>
          <p:nvSpPr>
            <p:cNvPr id="251" name="椭圆 25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53" name="图片 2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14862" y="7293670"/>
            <a:ext cx="252000" cy="140651"/>
          </a:xfrm>
          <a:prstGeom prst="rect">
            <a:avLst/>
          </a:prstGeom>
        </p:spPr>
      </p:pic>
      <p:sp>
        <p:nvSpPr>
          <p:cNvPr id="254" name="文本框 253"/>
          <p:cNvSpPr txBox="1"/>
          <p:nvPr/>
        </p:nvSpPr>
        <p:spPr>
          <a:xfrm>
            <a:off x="10350053" y="7516245"/>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255" name="图片 25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8158" y="7554192"/>
            <a:ext cx="228053" cy="228053"/>
          </a:xfrm>
          <a:prstGeom prst="rect">
            <a:avLst/>
          </a:prstGeom>
        </p:spPr>
      </p:pic>
      <p:sp>
        <p:nvSpPr>
          <p:cNvPr id="256" name="文本框 255"/>
          <p:cNvSpPr txBox="1"/>
          <p:nvPr/>
        </p:nvSpPr>
        <p:spPr>
          <a:xfrm>
            <a:off x="12268201" y="7527493"/>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260" name="图片 259"/>
          <p:cNvPicPr>
            <a:picLocks noChangeAspect="1"/>
          </p:cNvPicPr>
          <p:nvPr/>
        </p:nvPicPr>
        <p:blipFill>
          <a:blip r:embed="rId21"/>
          <a:stretch>
            <a:fillRect/>
          </a:stretch>
        </p:blipFill>
        <p:spPr>
          <a:xfrm>
            <a:off x="8476258" y="7522145"/>
            <a:ext cx="332785" cy="298528"/>
          </a:xfrm>
          <a:prstGeom prst="rect">
            <a:avLst/>
          </a:prstGeom>
        </p:spPr>
      </p:pic>
      <p:sp>
        <p:nvSpPr>
          <p:cNvPr id="261" name="文本框 260"/>
          <p:cNvSpPr txBox="1"/>
          <p:nvPr/>
        </p:nvSpPr>
        <p:spPr>
          <a:xfrm>
            <a:off x="8694743" y="7518274"/>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sp>
        <p:nvSpPr>
          <p:cNvPr id="262" name="文本框 261"/>
          <p:cNvSpPr txBox="1"/>
          <p:nvPr/>
        </p:nvSpPr>
        <p:spPr>
          <a:xfrm>
            <a:off x="10840939" y="4973250"/>
            <a:ext cx="3121705" cy="276999"/>
          </a:xfrm>
          <a:prstGeom prst="rect">
            <a:avLst/>
          </a:prstGeom>
          <a:noFill/>
        </p:spPr>
        <p:txBody>
          <a:bodyPr wrap="square" rtlCol="0">
            <a:spAutoFit/>
          </a:bodyPr>
          <a:lstStyle/>
          <a:p>
            <a:pPr algn="r"/>
            <a:r>
              <a:rPr kumimoji="1" lang="zh-CN" altLang="en-US" sz="1200">
                <a:solidFill>
                  <a:schemeClr val="tx1">
                    <a:lumMod val="75000"/>
                    <a:lumOff val="25000"/>
                  </a:schemeClr>
                </a:solidFill>
                <a:latin typeface="微软雅黑"/>
                <a:ea typeface="微软雅黑"/>
                <a:cs typeface="微软雅黑"/>
              </a:rPr>
              <a:t>深圳市傲冠软件股份有限公司软件园网络</a:t>
            </a:r>
          </a:p>
        </p:txBody>
      </p:sp>
      <p:grpSp>
        <p:nvGrpSpPr>
          <p:cNvPr id="263" name="组 262"/>
          <p:cNvGrpSpPr/>
          <p:nvPr/>
        </p:nvGrpSpPr>
        <p:grpSpPr>
          <a:xfrm>
            <a:off x="13581220" y="7574958"/>
            <a:ext cx="158380" cy="167116"/>
            <a:chOff x="10565580" y="5727818"/>
            <a:chExt cx="263018" cy="256039"/>
          </a:xfrm>
        </p:grpSpPr>
        <p:sp>
          <p:nvSpPr>
            <p:cNvPr id="264" name="矩形 263"/>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5" name="矩形 264"/>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66" name="文本框 265"/>
          <p:cNvSpPr txBox="1"/>
          <p:nvPr/>
        </p:nvSpPr>
        <p:spPr>
          <a:xfrm>
            <a:off x="13728700" y="7519230"/>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Tree>
    <p:extLst>
      <p:ext uri="{BB962C8B-B14F-4D97-AF65-F5344CB8AC3E}">
        <p14:creationId xmlns:p14="http://schemas.microsoft.com/office/powerpoint/2010/main" val="12821145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2368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9920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2134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037473"/>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0404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7" name="圆角矩形标注 6"/>
          <p:cNvSpPr/>
          <p:nvPr/>
        </p:nvSpPr>
        <p:spPr>
          <a:xfrm>
            <a:off x="5815314" y="7546845"/>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en-US" altLang="zh-CN" sz="1200">
                <a:solidFill>
                  <a:srgbClr val="404040"/>
                </a:solidFill>
                <a:latin typeface="微软雅黑" panose="020B0503020204020204" pitchFamily="34" charset="-122"/>
                <a:ea typeface="微软雅黑" panose="020B0503020204020204" pitchFamily="34" charset="-122"/>
              </a:rPr>
              <a:t>5</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27" name="圆角矩形标注 126"/>
          <p:cNvSpPr/>
          <p:nvPr/>
        </p:nvSpPr>
        <p:spPr>
          <a:xfrm>
            <a:off x="5863922" y="3682959"/>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30" name="文本框 129"/>
          <p:cNvSpPr txBox="1"/>
          <p:nvPr/>
        </p:nvSpPr>
        <p:spPr>
          <a:xfrm>
            <a:off x="5863922" y="5050355"/>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5863922" y="7075264"/>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:01:12</a:t>
            </a:r>
            <a:endParaRPr kumimoji="1" lang="zh-CN" altLang="en-US" sz="1200">
              <a:solidFill>
                <a:schemeClr val="tx1">
                  <a:lumMod val="85000"/>
                  <a:lumOff val="15000"/>
                </a:schemeClr>
              </a:solidFill>
              <a:latin typeface="微软雅黑"/>
              <a:ea typeface="微软雅黑"/>
              <a:cs typeface="微软雅黑"/>
            </a:endParaRPr>
          </a:p>
        </p:txBody>
      </p:sp>
      <p:sp>
        <p:nvSpPr>
          <p:cNvPr id="139" name="矩形标注 138"/>
          <p:cNvSpPr/>
          <p:nvPr/>
        </p:nvSpPr>
        <p:spPr>
          <a:xfrm>
            <a:off x="7427678" y="2951312"/>
            <a:ext cx="8104422" cy="1633388"/>
          </a:xfrm>
          <a:prstGeom prst="wedgeRectCallout">
            <a:avLst>
              <a:gd name="adj1" fmla="val -51148"/>
              <a:gd name="adj2" fmla="val -24039"/>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圆角矩形 140"/>
          <p:cNvSpPr/>
          <p:nvPr/>
        </p:nvSpPr>
        <p:spPr>
          <a:xfrm>
            <a:off x="15627818" y="2910918"/>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43" name="图片 1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3099161"/>
            <a:ext cx="533400" cy="533400"/>
          </a:xfrm>
          <a:prstGeom prst="rect">
            <a:avLst/>
          </a:prstGeom>
        </p:spPr>
      </p:pic>
      <p:sp>
        <p:nvSpPr>
          <p:cNvPr id="144" name="文本框 143"/>
          <p:cNvSpPr txBox="1"/>
          <p:nvPr/>
        </p:nvSpPr>
        <p:spPr>
          <a:xfrm>
            <a:off x="8240628" y="3117891"/>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145" name="文本框 144"/>
          <p:cNvSpPr txBox="1"/>
          <p:nvPr/>
        </p:nvSpPr>
        <p:spPr>
          <a:xfrm>
            <a:off x="11534095" y="4158378"/>
            <a:ext cx="3121705"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深圳市傲冠软件股份有限公司软件园网络</a:t>
            </a:r>
          </a:p>
        </p:txBody>
      </p:sp>
      <p:sp>
        <p:nvSpPr>
          <p:cNvPr id="149" name="文本框 148"/>
          <p:cNvSpPr txBox="1"/>
          <p:nvPr/>
        </p:nvSpPr>
        <p:spPr>
          <a:xfrm>
            <a:off x="11509324" y="3644859"/>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4</a:t>
            </a:r>
            <a:r>
              <a:rPr kumimoji="1" lang="zh-CN" altLang="en-US" sz="1200">
                <a:solidFill>
                  <a:schemeClr val="tx1">
                    <a:lumMod val="75000"/>
                    <a:lumOff val="25000"/>
                  </a:schemeClr>
                </a:solidFill>
                <a:latin typeface="微软雅黑"/>
                <a:ea typeface="微软雅黑"/>
                <a:cs typeface="微软雅黑"/>
              </a:rPr>
              <a:t>人</a:t>
            </a:r>
          </a:p>
        </p:txBody>
      </p:sp>
      <p:sp>
        <p:nvSpPr>
          <p:cNvPr id="159" name="文本框 158"/>
          <p:cNvSpPr txBox="1"/>
          <p:nvPr/>
        </p:nvSpPr>
        <p:spPr>
          <a:xfrm>
            <a:off x="8568947" y="3669532"/>
            <a:ext cx="2638811"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zh-CN" altLang="zh-CN" sz="1200">
                <a:solidFill>
                  <a:schemeClr val="tx1">
                    <a:lumMod val="75000"/>
                    <a:lumOff val="25000"/>
                  </a:schemeClr>
                </a:solidFill>
                <a:latin typeface="微软雅黑"/>
                <a:ea typeface="微软雅黑"/>
                <a:cs typeface="微软雅黑"/>
              </a:rPr>
              <a:t>2</a:t>
            </a:r>
            <a:r>
              <a:rPr kumimoji="1" lang="zh-CN" altLang="en-US" sz="1200">
                <a:solidFill>
                  <a:schemeClr val="tx1">
                    <a:lumMod val="75000"/>
                    <a:lumOff val="25000"/>
                  </a:schemeClr>
                </a:solidFill>
                <a:latin typeface="微软雅黑"/>
                <a:ea typeface="微软雅黑"/>
                <a:cs typeface="微软雅黑"/>
              </a:rPr>
              <a:t>台</a:t>
            </a:r>
          </a:p>
        </p:txBody>
      </p:sp>
      <p:grpSp>
        <p:nvGrpSpPr>
          <p:cNvPr id="13" name="组 12"/>
          <p:cNvGrpSpPr/>
          <p:nvPr/>
        </p:nvGrpSpPr>
        <p:grpSpPr>
          <a:xfrm>
            <a:off x="11301297" y="4165934"/>
            <a:ext cx="263018" cy="256039"/>
            <a:chOff x="10565580" y="5727818"/>
            <a:chExt cx="263018" cy="256039"/>
          </a:xfrm>
        </p:grpSpPr>
        <p:sp>
          <p:nvSpPr>
            <p:cNvPr id="161" name="矩形 16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3" name="矩形 162"/>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12" name="图片 11"/>
          <p:cNvPicPr>
            <a:picLocks noChangeAspect="1"/>
          </p:cNvPicPr>
          <p:nvPr/>
        </p:nvPicPr>
        <p:blipFill>
          <a:blip r:embed="rId21"/>
          <a:stretch>
            <a:fillRect/>
          </a:stretch>
        </p:blipFill>
        <p:spPr>
          <a:xfrm>
            <a:off x="8175974" y="3586636"/>
            <a:ext cx="493603" cy="442791"/>
          </a:xfrm>
          <a:prstGeom prst="rect">
            <a:avLst/>
          </a:prstGeom>
        </p:spPr>
      </p:pic>
      <p:grpSp>
        <p:nvGrpSpPr>
          <p:cNvPr id="174" name="组 173"/>
          <p:cNvGrpSpPr/>
          <p:nvPr/>
        </p:nvGrpSpPr>
        <p:grpSpPr>
          <a:xfrm>
            <a:off x="8240628" y="4121900"/>
            <a:ext cx="365066" cy="365066"/>
            <a:chOff x="6345670" y="5549161"/>
            <a:chExt cx="365066" cy="365066"/>
          </a:xfrm>
        </p:grpSpPr>
        <p:sp>
          <p:nvSpPr>
            <p:cNvPr id="175" name="椭圆 17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6" name="图片 17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77" name="文本框 176"/>
          <p:cNvSpPr txBox="1"/>
          <p:nvPr/>
        </p:nvSpPr>
        <p:spPr>
          <a:xfrm>
            <a:off x="8554894" y="4165934"/>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78" name="图片 17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1494" y="3583124"/>
            <a:ext cx="350530" cy="350530"/>
          </a:xfrm>
          <a:prstGeom prst="rect">
            <a:avLst/>
          </a:prstGeom>
        </p:spPr>
      </p:pic>
      <p:pic>
        <p:nvPicPr>
          <p:cNvPr id="179" name="图片 17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3634202"/>
            <a:ext cx="252000" cy="140651"/>
          </a:xfrm>
          <a:prstGeom prst="rect">
            <a:avLst/>
          </a:prstGeom>
        </p:spPr>
      </p:pic>
      <p:grpSp>
        <p:nvGrpSpPr>
          <p:cNvPr id="233" name="组 219"/>
          <p:cNvGrpSpPr/>
          <p:nvPr/>
        </p:nvGrpSpPr>
        <p:grpSpPr>
          <a:xfrm>
            <a:off x="6220428" y="4787249"/>
            <a:ext cx="645786" cy="309313"/>
            <a:chOff x="3084412" y="1056946"/>
            <a:chExt cx="645786" cy="309313"/>
          </a:xfrm>
        </p:grpSpPr>
        <p:grpSp>
          <p:nvGrpSpPr>
            <p:cNvPr id="234" name="组 235"/>
            <p:cNvGrpSpPr>
              <a:grpSpLocks noChangeAspect="1"/>
            </p:cNvGrpSpPr>
            <p:nvPr/>
          </p:nvGrpSpPr>
          <p:grpSpPr>
            <a:xfrm>
              <a:off x="3084412" y="1114259"/>
              <a:ext cx="168385" cy="252000"/>
              <a:chOff x="3866345" y="2704350"/>
              <a:chExt cx="2153455" cy="3222806"/>
            </a:xfrm>
          </p:grpSpPr>
          <p:sp>
            <p:nvSpPr>
              <p:cNvPr id="236" name="椭圆 23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7" name="空心弧 23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5" name="矩形 23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38" name="组 219"/>
          <p:cNvGrpSpPr/>
          <p:nvPr/>
        </p:nvGrpSpPr>
        <p:grpSpPr>
          <a:xfrm>
            <a:off x="6220428" y="6765951"/>
            <a:ext cx="645786" cy="309313"/>
            <a:chOff x="3084412" y="1056946"/>
            <a:chExt cx="645786" cy="309313"/>
          </a:xfrm>
        </p:grpSpPr>
        <p:grpSp>
          <p:nvGrpSpPr>
            <p:cNvPr id="239" name="组 235"/>
            <p:cNvGrpSpPr>
              <a:grpSpLocks noChangeAspect="1"/>
            </p:cNvGrpSpPr>
            <p:nvPr/>
          </p:nvGrpSpPr>
          <p:grpSpPr>
            <a:xfrm>
              <a:off x="3084412" y="1114259"/>
              <a:ext cx="168385" cy="252000"/>
              <a:chOff x="3866345" y="2704350"/>
              <a:chExt cx="2153455" cy="3222806"/>
            </a:xfrm>
          </p:grpSpPr>
          <p:sp>
            <p:nvSpPr>
              <p:cNvPr id="241" name="椭圆 24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2" name="空心弧 2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0" name="矩形 239"/>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42" name="矩形标注 141"/>
          <p:cNvSpPr/>
          <p:nvPr/>
        </p:nvSpPr>
        <p:spPr>
          <a:xfrm>
            <a:off x="7427678" y="4838897"/>
            <a:ext cx="8104422" cy="1633388"/>
          </a:xfrm>
          <a:prstGeom prst="wedgeRectCallout">
            <a:avLst>
              <a:gd name="adj1" fmla="val -51148"/>
              <a:gd name="adj2" fmla="val -2559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7" name="图片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4986746"/>
            <a:ext cx="533400" cy="533400"/>
          </a:xfrm>
          <a:prstGeom prst="rect">
            <a:avLst/>
          </a:prstGeom>
        </p:spPr>
      </p:pic>
      <p:sp>
        <p:nvSpPr>
          <p:cNvPr id="148" name="文本框 147"/>
          <p:cNvSpPr txBox="1"/>
          <p:nvPr/>
        </p:nvSpPr>
        <p:spPr>
          <a:xfrm>
            <a:off x="8240628" y="500547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150" name="文本框 149"/>
          <p:cNvSpPr txBox="1"/>
          <p:nvPr/>
        </p:nvSpPr>
        <p:spPr>
          <a:xfrm>
            <a:off x="11534095" y="6045963"/>
            <a:ext cx="3121705"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深圳市傲冠软件股份有限公司软件园网络</a:t>
            </a:r>
          </a:p>
        </p:txBody>
      </p:sp>
      <p:sp>
        <p:nvSpPr>
          <p:cNvPr id="154" name="文本框 153"/>
          <p:cNvSpPr txBox="1"/>
          <p:nvPr/>
        </p:nvSpPr>
        <p:spPr>
          <a:xfrm>
            <a:off x="11534095" y="5557117"/>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5人参与会话分享</a:t>
            </a:r>
          </a:p>
        </p:txBody>
      </p:sp>
      <p:sp>
        <p:nvSpPr>
          <p:cNvPr id="158" name="文本框 157"/>
          <p:cNvSpPr txBox="1"/>
          <p:nvPr/>
        </p:nvSpPr>
        <p:spPr>
          <a:xfrm>
            <a:off x="8568947" y="5557117"/>
            <a:ext cx="2638811"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192.168.11.111</a:t>
            </a:r>
            <a:endParaRPr kumimoji="1" lang="zh-CN" altLang="en-US" sz="1200">
              <a:solidFill>
                <a:schemeClr val="tx1">
                  <a:lumMod val="75000"/>
                  <a:lumOff val="25000"/>
                </a:schemeClr>
              </a:solidFill>
              <a:latin typeface="微软雅黑"/>
              <a:ea typeface="微软雅黑"/>
              <a:cs typeface="微软雅黑"/>
            </a:endParaRPr>
          </a:p>
        </p:txBody>
      </p:sp>
      <p:grpSp>
        <p:nvGrpSpPr>
          <p:cNvPr id="160" name="组 159"/>
          <p:cNvGrpSpPr/>
          <p:nvPr/>
        </p:nvGrpSpPr>
        <p:grpSpPr>
          <a:xfrm>
            <a:off x="11301297" y="6053519"/>
            <a:ext cx="263018" cy="256039"/>
            <a:chOff x="10565580" y="5727818"/>
            <a:chExt cx="263018" cy="256039"/>
          </a:xfrm>
        </p:grpSpPr>
        <p:sp>
          <p:nvSpPr>
            <p:cNvPr id="162" name="矩形 161"/>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171" name="图片 170"/>
          <p:cNvPicPr>
            <a:picLocks noChangeAspect="1"/>
          </p:cNvPicPr>
          <p:nvPr/>
        </p:nvPicPr>
        <p:blipFill>
          <a:blip r:embed="rId21"/>
          <a:stretch>
            <a:fillRect/>
          </a:stretch>
        </p:blipFill>
        <p:spPr>
          <a:xfrm>
            <a:off x="8175974" y="5474221"/>
            <a:ext cx="493603" cy="442791"/>
          </a:xfrm>
          <a:prstGeom prst="rect">
            <a:avLst/>
          </a:prstGeom>
        </p:spPr>
      </p:pic>
      <p:grpSp>
        <p:nvGrpSpPr>
          <p:cNvPr id="172" name="组 171"/>
          <p:cNvGrpSpPr/>
          <p:nvPr/>
        </p:nvGrpSpPr>
        <p:grpSpPr>
          <a:xfrm>
            <a:off x="8251380" y="6009485"/>
            <a:ext cx="365066" cy="365066"/>
            <a:chOff x="6345670" y="5549161"/>
            <a:chExt cx="365066" cy="365066"/>
          </a:xfrm>
        </p:grpSpPr>
        <p:sp>
          <p:nvSpPr>
            <p:cNvPr id="173" name="椭圆 17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1" name="图片 18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82" name="文本框 181"/>
          <p:cNvSpPr txBox="1"/>
          <p:nvPr/>
        </p:nvSpPr>
        <p:spPr>
          <a:xfrm>
            <a:off x="8565646" y="6053519"/>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96265" y="5519091"/>
            <a:ext cx="350530" cy="35053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5521787"/>
            <a:ext cx="252000" cy="140651"/>
          </a:xfrm>
          <a:prstGeom prst="rect">
            <a:avLst/>
          </a:prstGeom>
        </p:spPr>
      </p:pic>
      <p:sp>
        <p:nvSpPr>
          <p:cNvPr id="185" name="矩形标注 184"/>
          <p:cNvSpPr/>
          <p:nvPr/>
        </p:nvSpPr>
        <p:spPr>
          <a:xfrm>
            <a:off x="7427678" y="6763464"/>
            <a:ext cx="8104422" cy="1633388"/>
          </a:xfrm>
          <a:prstGeom prst="wedgeRectCallout">
            <a:avLst>
              <a:gd name="adj1" fmla="val -51305"/>
              <a:gd name="adj2" fmla="val -24039"/>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9" name="文本框 188"/>
          <p:cNvSpPr txBox="1"/>
          <p:nvPr/>
        </p:nvSpPr>
        <p:spPr>
          <a:xfrm>
            <a:off x="8240628" y="6930043"/>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徐莉创建的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p>
        </p:txBody>
      </p:sp>
      <p:sp>
        <p:nvSpPr>
          <p:cNvPr id="190" name="文本框 189"/>
          <p:cNvSpPr txBox="1"/>
          <p:nvPr/>
        </p:nvSpPr>
        <p:spPr>
          <a:xfrm>
            <a:off x="11534095" y="7970530"/>
            <a:ext cx="3121705"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深圳市傲冠软件股份有限公司软件园网络</a:t>
            </a:r>
          </a:p>
        </p:txBody>
      </p:sp>
      <p:sp>
        <p:nvSpPr>
          <p:cNvPr id="191" name="文本框 190"/>
          <p:cNvSpPr txBox="1"/>
          <p:nvPr/>
        </p:nvSpPr>
        <p:spPr>
          <a:xfrm>
            <a:off x="11534095" y="7473590"/>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会话未曾分享</a:t>
            </a:r>
          </a:p>
        </p:txBody>
      </p:sp>
      <p:sp>
        <p:nvSpPr>
          <p:cNvPr id="192" name="文本框 191"/>
          <p:cNvSpPr txBox="1"/>
          <p:nvPr/>
        </p:nvSpPr>
        <p:spPr>
          <a:xfrm>
            <a:off x="8568947" y="7481684"/>
            <a:ext cx="2638811"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zh-CN" altLang="zh-CN" sz="1200">
                <a:solidFill>
                  <a:schemeClr val="tx1">
                    <a:lumMod val="75000"/>
                    <a:lumOff val="25000"/>
                  </a:schemeClr>
                </a:solidFill>
                <a:latin typeface="微软雅黑"/>
                <a:ea typeface="微软雅黑"/>
                <a:cs typeface="微软雅黑"/>
              </a:rPr>
              <a:t>3</a:t>
            </a:r>
            <a:r>
              <a:rPr kumimoji="1" lang="zh-CN" altLang="en-US" sz="1200">
                <a:solidFill>
                  <a:schemeClr val="tx1">
                    <a:lumMod val="75000"/>
                    <a:lumOff val="25000"/>
                  </a:schemeClr>
                </a:solidFill>
                <a:latin typeface="微软雅黑"/>
                <a:ea typeface="微软雅黑"/>
                <a:cs typeface="微软雅黑"/>
              </a:rPr>
              <a:t>台</a:t>
            </a:r>
          </a:p>
        </p:txBody>
      </p:sp>
      <p:grpSp>
        <p:nvGrpSpPr>
          <p:cNvPr id="193" name="组 192"/>
          <p:cNvGrpSpPr/>
          <p:nvPr/>
        </p:nvGrpSpPr>
        <p:grpSpPr>
          <a:xfrm>
            <a:off x="11301297" y="7978086"/>
            <a:ext cx="263018" cy="256039"/>
            <a:chOff x="10565580" y="5727818"/>
            <a:chExt cx="263018" cy="256039"/>
          </a:xfrm>
        </p:grpSpPr>
        <p:sp>
          <p:nvSpPr>
            <p:cNvPr id="195" name="矩形 194"/>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7" name="矩形 196"/>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198" name="图片 197"/>
          <p:cNvPicPr>
            <a:picLocks noChangeAspect="1"/>
          </p:cNvPicPr>
          <p:nvPr/>
        </p:nvPicPr>
        <p:blipFill>
          <a:blip r:embed="rId21"/>
          <a:stretch>
            <a:fillRect/>
          </a:stretch>
        </p:blipFill>
        <p:spPr>
          <a:xfrm>
            <a:off x="8175974" y="7398788"/>
            <a:ext cx="493603" cy="442791"/>
          </a:xfrm>
          <a:prstGeom prst="rect">
            <a:avLst/>
          </a:prstGeom>
        </p:spPr>
      </p:pic>
      <p:grpSp>
        <p:nvGrpSpPr>
          <p:cNvPr id="199" name="组 198"/>
          <p:cNvGrpSpPr/>
          <p:nvPr/>
        </p:nvGrpSpPr>
        <p:grpSpPr>
          <a:xfrm>
            <a:off x="8224016" y="7979470"/>
            <a:ext cx="365066" cy="365066"/>
            <a:chOff x="6345670" y="5549161"/>
            <a:chExt cx="365066" cy="365066"/>
          </a:xfrm>
        </p:grpSpPr>
        <p:sp>
          <p:nvSpPr>
            <p:cNvPr id="200" name="椭圆 19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01" name="图片 20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202" name="文本框 201"/>
          <p:cNvSpPr txBox="1"/>
          <p:nvPr/>
        </p:nvSpPr>
        <p:spPr>
          <a:xfrm>
            <a:off x="8538282" y="8023504"/>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203" name="图片 20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96265" y="7435564"/>
            <a:ext cx="350530" cy="350530"/>
          </a:xfrm>
          <a:prstGeom prst="rect">
            <a:avLst/>
          </a:prstGeom>
        </p:spPr>
      </p:pic>
      <p:pic>
        <p:nvPicPr>
          <p:cNvPr id="204" name="图片 20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7446354"/>
            <a:ext cx="252000" cy="140651"/>
          </a:xfrm>
          <a:prstGeom prst="rect">
            <a:avLst/>
          </a:prstGeom>
        </p:spPr>
      </p:pic>
      <p:pic>
        <p:nvPicPr>
          <p:cNvPr id="207" name="图片 2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56764" y="6960964"/>
            <a:ext cx="533400" cy="533400"/>
          </a:xfrm>
          <a:prstGeom prst="rect">
            <a:avLst/>
          </a:prstGeom>
        </p:spPr>
      </p:pic>
    </p:spTree>
    <p:extLst>
      <p:ext uri="{BB962C8B-B14F-4D97-AF65-F5344CB8AC3E}">
        <p14:creationId xmlns:p14="http://schemas.microsoft.com/office/powerpoint/2010/main" val="180021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2241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9793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2007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39" name="矩形标注 138"/>
          <p:cNvSpPr/>
          <p:nvPr/>
        </p:nvSpPr>
        <p:spPr>
          <a:xfrm>
            <a:off x="7427678" y="2951312"/>
            <a:ext cx="8104422" cy="5433832"/>
          </a:xfrm>
          <a:prstGeom prst="wedgeRectCallout">
            <a:avLst>
              <a:gd name="adj1" fmla="val -49894"/>
              <a:gd name="adj2" fmla="val -26129"/>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圆角矩形 140"/>
          <p:cNvSpPr/>
          <p:nvPr/>
        </p:nvSpPr>
        <p:spPr>
          <a:xfrm>
            <a:off x="15627818" y="2910918"/>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43" name="图片 1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3099161"/>
            <a:ext cx="533400" cy="533400"/>
          </a:xfrm>
          <a:prstGeom prst="rect">
            <a:avLst/>
          </a:prstGeom>
        </p:spPr>
      </p:pic>
      <p:sp>
        <p:nvSpPr>
          <p:cNvPr id="144" name="文本框 143"/>
          <p:cNvSpPr txBox="1"/>
          <p:nvPr/>
        </p:nvSpPr>
        <p:spPr>
          <a:xfrm>
            <a:off x="8240628" y="3117891"/>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pic>
        <p:nvPicPr>
          <p:cNvPr id="179" name="图片 17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15143492" y="3634202"/>
            <a:ext cx="252000" cy="140651"/>
          </a:xfrm>
          <a:prstGeom prst="rect">
            <a:avLst/>
          </a:prstGeom>
        </p:spPr>
      </p:pic>
      <p:sp>
        <p:nvSpPr>
          <p:cNvPr id="127" name="圆角矩形 126"/>
          <p:cNvSpPr/>
          <p:nvPr/>
        </p:nvSpPr>
        <p:spPr>
          <a:xfrm>
            <a:off x="7427675" y="4025596"/>
            <a:ext cx="8104426" cy="377910"/>
          </a:xfrm>
          <a:prstGeom prst="roundRect">
            <a:avLst>
              <a:gd name="adj" fmla="val 0"/>
            </a:avLst>
          </a:prstGeom>
          <a:solidFill>
            <a:schemeClr val="accent5">
              <a:lumMod val="20000"/>
              <a:lumOff val="80000"/>
            </a:schemeClr>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28" name="文本框 127"/>
          <p:cNvSpPr txBox="1"/>
          <p:nvPr/>
        </p:nvSpPr>
        <p:spPr>
          <a:xfrm>
            <a:off x="11509324" y="3657559"/>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zh-CN" altLang="zh-CN" sz="1200">
                <a:solidFill>
                  <a:schemeClr val="tx1">
                    <a:lumMod val="75000"/>
                    <a:lumOff val="25000"/>
                  </a:schemeClr>
                </a:solidFill>
                <a:latin typeface="微软雅黑"/>
                <a:ea typeface="微软雅黑"/>
                <a:cs typeface="微软雅黑"/>
              </a:rPr>
              <a:t>4</a:t>
            </a:r>
            <a:r>
              <a:rPr kumimoji="1" lang="zh-CN" altLang="en-US" sz="1200">
                <a:solidFill>
                  <a:schemeClr val="tx1">
                    <a:lumMod val="75000"/>
                    <a:lumOff val="25000"/>
                  </a:schemeClr>
                </a:solidFill>
                <a:latin typeface="微软雅黑"/>
                <a:ea typeface="微软雅黑"/>
                <a:cs typeface="微软雅黑"/>
              </a:rPr>
              <a:t>人</a:t>
            </a:r>
          </a:p>
        </p:txBody>
      </p:sp>
      <p:sp>
        <p:nvSpPr>
          <p:cNvPr id="130" name="文本框 129"/>
          <p:cNvSpPr txBox="1"/>
          <p:nvPr/>
        </p:nvSpPr>
        <p:spPr>
          <a:xfrm>
            <a:off x="8568947" y="3669532"/>
            <a:ext cx="2638811"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zh-CN" altLang="zh-CN" sz="1200">
                <a:solidFill>
                  <a:schemeClr val="tx1">
                    <a:lumMod val="75000"/>
                    <a:lumOff val="25000"/>
                  </a:schemeClr>
                </a:solidFill>
                <a:latin typeface="微软雅黑"/>
                <a:ea typeface="微软雅黑"/>
                <a:cs typeface="微软雅黑"/>
              </a:rPr>
              <a:t>2</a:t>
            </a:r>
            <a:r>
              <a:rPr kumimoji="1" lang="zh-CN" altLang="en-US" sz="1200">
                <a:solidFill>
                  <a:schemeClr val="tx1">
                    <a:lumMod val="75000"/>
                    <a:lumOff val="25000"/>
                  </a:schemeClr>
                </a:solidFill>
                <a:latin typeface="微软雅黑"/>
                <a:ea typeface="微软雅黑"/>
                <a:cs typeface="微软雅黑"/>
              </a:rPr>
              <a:t>台</a:t>
            </a:r>
          </a:p>
        </p:txBody>
      </p:sp>
      <p:pic>
        <p:nvPicPr>
          <p:cNvPr id="136" name="图片 135"/>
          <p:cNvPicPr>
            <a:picLocks noChangeAspect="1"/>
          </p:cNvPicPr>
          <p:nvPr/>
        </p:nvPicPr>
        <p:blipFill>
          <a:blip r:embed="rId21"/>
          <a:stretch>
            <a:fillRect/>
          </a:stretch>
        </p:blipFill>
        <p:spPr>
          <a:xfrm>
            <a:off x="8175974" y="3586636"/>
            <a:ext cx="493603" cy="442791"/>
          </a:xfrm>
          <a:prstGeom prst="rect">
            <a:avLst/>
          </a:prstGeom>
        </p:spPr>
      </p:pic>
      <p:pic>
        <p:nvPicPr>
          <p:cNvPr id="142" name="图片 14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1494" y="3595824"/>
            <a:ext cx="350530" cy="350530"/>
          </a:xfrm>
          <a:prstGeom prst="rect">
            <a:avLst/>
          </a:prstGeom>
        </p:spPr>
      </p:pic>
      <p:sp>
        <p:nvSpPr>
          <p:cNvPr id="147" name="文本框 146"/>
          <p:cNvSpPr txBox="1"/>
          <p:nvPr/>
        </p:nvSpPr>
        <p:spPr>
          <a:xfrm>
            <a:off x="8569674" y="4044809"/>
            <a:ext cx="2568226"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192.168.9.123</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192.168.9.111</a:t>
            </a:r>
            <a:endParaRPr kumimoji="1" lang="zh-CN" altLang="en-US" sz="1200">
              <a:solidFill>
                <a:schemeClr val="tx1">
                  <a:lumMod val="75000"/>
                  <a:lumOff val="25000"/>
                </a:schemeClr>
              </a:solidFill>
              <a:latin typeface="微软雅黑"/>
              <a:ea typeface="微软雅黑"/>
              <a:cs typeface="微软雅黑"/>
            </a:endParaRPr>
          </a:p>
        </p:txBody>
      </p:sp>
      <p:grpSp>
        <p:nvGrpSpPr>
          <p:cNvPr id="148" name="组 218"/>
          <p:cNvGrpSpPr/>
          <p:nvPr/>
        </p:nvGrpSpPr>
        <p:grpSpPr>
          <a:xfrm>
            <a:off x="11601458" y="4050996"/>
            <a:ext cx="3439390" cy="309313"/>
            <a:chOff x="3084412" y="1056946"/>
            <a:chExt cx="3439390" cy="309313"/>
          </a:xfrm>
        </p:grpSpPr>
        <p:grpSp>
          <p:nvGrpSpPr>
            <p:cNvPr id="150" name="组 219"/>
            <p:cNvGrpSpPr/>
            <p:nvPr/>
          </p:nvGrpSpPr>
          <p:grpSpPr>
            <a:xfrm>
              <a:off x="3084412" y="1056946"/>
              <a:ext cx="658610" cy="309313"/>
              <a:chOff x="3084412" y="1056946"/>
              <a:chExt cx="658610" cy="309313"/>
            </a:xfrm>
          </p:grpSpPr>
          <p:grpSp>
            <p:nvGrpSpPr>
              <p:cNvPr id="187" name="组 235"/>
              <p:cNvGrpSpPr>
                <a:grpSpLocks noChangeAspect="1"/>
              </p:cNvGrpSpPr>
              <p:nvPr/>
            </p:nvGrpSpPr>
            <p:grpSpPr>
              <a:xfrm>
                <a:off x="3084412" y="1114259"/>
                <a:ext cx="168385" cy="252000"/>
                <a:chOff x="3866345" y="2704350"/>
                <a:chExt cx="2153455" cy="3222806"/>
              </a:xfrm>
            </p:grpSpPr>
            <p:sp>
              <p:nvSpPr>
                <p:cNvPr id="189" name="椭圆 18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0" name="空心弧 18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8" name="矩形 18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54" name="组 220"/>
            <p:cNvGrpSpPr/>
            <p:nvPr/>
          </p:nvGrpSpPr>
          <p:grpSpPr>
            <a:xfrm>
              <a:off x="3923928" y="1056946"/>
              <a:ext cx="815153" cy="309313"/>
              <a:chOff x="3084412" y="1056946"/>
              <a:chExt cx="815153" cy="309313"/>
            </a:xfrm>
          </p:grpSpPr>
          <p:grpSp>
            <p:nvGrpSpPr>
              <p:cNvPr id="183" name="组 231"/>
              <p:cNvGrpSpPr>
                <a:grpSpLocks noChangeAspect="1"/>
              </p:cNvGrpSpPr>
              <p:nvPr/>
            </p:nvGrpSpPr>
            <p:grpSpPr>
              <a:xfrm>
                <a:off x="3084412" y="1114259"/>
                <a:ext cx="168385" cy="252000"/>
                <a:chOff x="3866345" y="2704350"/>
                <a:chExt cx="2153455" cy="3222806"/>
              </a:xfrm>
            </p:grpSpPr>
            <p:sp>
              <p:nvSpPr>
                <p:cNvPr id="185" name="椭圆 184"/>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6" name="空心弧 18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4" name="矩形 18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58" name="组 221"/>
            <p:cNvGrpSpPr/>
            <p:nvPr/>
          </p:nvGrpSpPr>
          <p:grpSpPr>
            <a:xfrm>
              <a:off x="4860032" y="1056946"/>
              <a:ext cx="799674" cy="309313"/>
              <a:chOff x="3084412" y="1056946"/>
              <a:chExt cx="799674" cy="309313"/>
            </a:xfrm>
          </p:grpSpPr>
          <p:grpSp>
            <p:nvGrpSpPr>
              <p:cNvPr id="173" name="组 227"/>
              <p:cNvGrpSpPr>
                <a:grpSpLocks noChangeAspect="1"/>
              </p:cNvGrpSpPr>
              <p:nvPr/>
            </p:nvGrpSpPr>
            <p:grpSpPr>
              <a:xfrm>
                <a:off x="3084412" y="1114259"/>
                <a:ext cx="168385" cy="252000"/>
                <a:chOff x="3866345" y="2704350"/>
                <a:chExt cx="2153455" cy="3222806"/>
              </a:xfrm>
            </p:grpSpPr>
            <p:sp>
              <p:nvSpPr>
                <p:cNvPr id="181" name="椭圆 180"/>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2" name="空心弧 18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0" name="矩形 17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60" name="组 222"/>
            <p:cNvGrpSpPr/>
            <p:nvPr/>
          </p:nvGrpSpPr>
          <p:grpSpPr>
            <a:xfrm>
              <a:off x="5724128" y="1056946"/>
              <a:ext cx="799674" cy="309313"/>
              <a:chOff x="3084412" y="1056946"/>
              <a:chExt cx="799674" cy="309313"/>
            </a:xfrm>
          </p:grpSpPr>
          <p:grpSp>
            <p:nvGrpSpPr>
              <p:cNvPr id="162" name="组 223"/>
              <p:cNvGrpSpPr>
                <a:grpSpLocks noChangeAspect="1"/>
              </p:cNvGrpSpPr>
              <p:nvPr/>
            </p:nvGrpSpPr>
            <p:grpSpPr>
              <a:xfrm>
                <a:off x="3084412" y="1114259"/>
                <a:ext cx="168385" cy="252000"/>
                <a:chOff x="3866345" y="2704350"/>
                <a:chExt cx="2153455" cy="3222806"/>
              </a:xfrm>
            </p:grpSpPr>
            <p:sp>
              <p:nvSpPr>
                <p:cNvPr id="171" name="椭圆 170"/>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2" name="空心弧 17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64" name="矩形 163"/>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191" name="圆角矩形 190"/>
          <p:cNvSpPr/>
          <p:nvPr/>
        </p:nvSpPr>
        <p:spPr>
          <a:xfrm>
            <a:off x="7427678" y="5001472"/>
            <a:ext cx="8104426" cy="3383671"/>
          </a:xfrm>
          <a:prstGeom prst="roundRect">
            <a:avLst>
              <a:gd name="adj" fmla="val 0"/>
            </a:avLst>
          </a:prstGeom>
          <a:solidFill>
            <a:srgbClr val="DBEEF4"/>
          </a:solidFill>
          <a:ln>
            <a:no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2" name="文本框 191"/>
          <p:cNvSpPr txBox="1"/>
          <p:nvPr/>
        </p:nvSpPr>
        <p:spPr>
          <a:xfrm>
            <a:off x="11534095" y="4602878"/>
            <a:ext cx="3121705"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深圳市傲冠软件股份有限公司软件园网络</a:t>
            </a:r>
          </a:p>
        </p:txBody>
      </p:sp>
      <p:grpSp>
        <p:nvGrpSpPr>
          <p:cNvPr id="193" name="组 192"/>
          <p:cNvGrpSpPr/>
          <p:nvPr/>
        </p:nvGrpSpPr>
        <p:grpSpPr>
          <a:xfrm>
            <a:off x="11301297" y="4610434"/>
            <a:ext cx="263018" cy="256039"/>
            <a:chOff x="10565580" y="5727818"/>
            <a:chExt cx="263018" cy="256039"/>
          </a:xfrm>
        </p:grpSpPr>
        <p:sp>
          <p:nvSpPr>
            <p:cNvPr id="194" name="矩形 193"/>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5" name="矩形 194"/>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97" name="组 196"/>
          <p:cNvGrpSpPr/>
          <p:nvPr/>
        </p:nvGrpSpPr>
        <p:grpSpPr>
          <a:xfrm>
            <a:off x="8240628" y="4566400"/>
            <a:ext cx="365066" cy="365066"/>
            <a:chOff x="6345670" y="5549161"/>
            <a:chExt cx="365066" cy="365066"/>
          </a:xfrm>
        </p:grpSpPr>
        <p:sp>
          <p:nvSpPr>
            <p:cNvPr id="198" name="椭圆 19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9" name="图片 19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200" name="文本框 199"/>
          <p:cNvSpPr txBox="1"/>
          <p:nvPr/>
        </p:nvSpPr>
        <p:spPr>
          <a:xfrm>
            <a:off x="8554894" y="4610434"/>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cxnSp>
        <p:nvCxnSpPr>
          <p:cNvPr id="201" name="直接连接符 27"/>
          <p:cNvCxnSpPr>
            <a:stCxn id="199" idx="2"/>
          </p:cNvCxnSpPr>
          <p:nvPr/>
        </p:nvCxnSpPr>
        <p:spPr>
          <a:xfrm>
            <a:off x="8423161" y="4931466"/>
            <a:ext cx="2284" cy="3453678"/>
          </a:xfrm>
          <a:prstGeom prst="line">
            <a:avLst/>
          </a:prstGeom>
          <a:ln w="127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02" name="椭圆 201"/>
          <p:cNvSpPr/>
          <p:nvPr/>
        </p:nvSpPr>
        <p:spPr>
          <a:xfrm>
            <a:off x="8364993" y="5375805"/>
            <a:ext cx="128822" cy="128822"/>
          </a:xfrm>
          <a:prstGeom prst="ellipse">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3" name="文本框 202"/>
          <p:cNvSpPr txBox="1"/>
          <p:nvPr/>
        </p:nvSpPr>
        <p:spPr>
          <a:xfrm>
            <a:off x="7358006" y="5300464"/>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204" name="圆角矩形 203"/>
          <p:cNvSpPr/>
          <p:nvPr/>
        </p:nvSpPr>
        <p:spPr>
          <a:xfrm>
            <a:off x="9577537" y="5142579"/>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05" name="图片 204"/>
          <p:cNvPicPr>
            <a:picLocks noChangeAspect="1"/>
          </p:cNvPicPr>
          <p:nvPr/>
        </p:nvPicPr>
        <p:blipFill>
          <a:blip r:embed="rId22"/>
          <a:stretch>
            <a:fillRect/>
          </a:stretch>
        </p:blipFill>
        <p:spPr>
          <a:xfrm>
            <a:off x="8568947" y="5123865"/>
            <a:ext cx="914400" cy="622300"/>
          </a:xfrm>
          <a:prstGeom prst="rect">
            <a:avLst/>
          </a:prstGeom>
        </p:spPr>
      </p:pic>
      <p:sp>
        <p:nvSpPr>
          <p:cNvPr id="206" name="椭圆 205"/>
          <p:cNvSpPr/>
          <p:nvPr/>
        </p:nvSpPr>
        <p:spPr>
          <a:xfrm>
            <a:off x="8364993" y="6813569"/>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7" name="文本框 206"/>
          <p:cNvSpPr txBox="1"/>
          <p:nvPr/>
        </p:nvSpPr>
        <p:spPr>
          <a:xfrm>
            <a:off x="7358006" y="6738228"/>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16:00:31</a:t>
            </a:r>
            <a:endParaRPr kumimoji="1" lang="zh-CN" altLang="en-US" sz="1200">
              <a:solidFill>
                <a:schemeClr val="tx1">
                  <a:lumMod val="85000"/>
                  <a:lumOff val="15000"/>
                </a:schemeClr>
              </a:solidFill>
              <a:latin typeface="微软雅黑"/>
              <a:ea typeface="微软雅黑"/>
              <a:cs typeface="微软雅黑"/>
            </a:endParaRPr>
          </a:p>
        </p:txBody>
      </p:sp>
      <p:cxnSp>
        <p:nvCxnSpPr>
          <p:cNvPr id="208" name="直接连接符 27"/>
          <p:cNvCxnSpPr/>
          <p:nvPr/>
        </p:nvCxnSpPr>
        <p:spPr>
          <a:xfrm>
            <a:off x="8568946" y="6217944"/>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09" name="直接连接符 27"/>
          <p:cNvCxnSpPr/>
          <p:nvPr/>
        </p:nvCxnSpPr>
        <p:spPr>
          <a:xfrm>
            <a:off x="13343183" y="6217944"/>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0" name="文本框 209"/>
          <p:cNvSpPr txBox="1"/>
          <p:nvPr/>
        </p:nvSpPr>
        <p:spPr>
          <a:xfrm>
            <a:off x="10691087" y="6065462"/>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开始分享（</a:t>
            </a:r>
            <a:r>
              <a:rPr kumimoji="1" lang="zh-CN" altLang="zh-CN" sz="1200">
                <a:solidFill>
                  <a:schemeClr val="tx1">
                    <a:lumMod val="75000"/>
                    <a:lumOff val="25000"/>
                  </a:schemeClr>
                </a:solidFill>
                <a:latin typeface="微软雅黑"/>
                <a:ea typeface="微软雅黑"/>
                <a:cs typeface="微软雅黑"/>
              </a:rPr>
              <a:t>1</a:t>
            </a:r>
            <a:r>
              <a:rPr kumimoji="1" lang="en-US" altLang="zh-CN" sz="1200">
                <a:solidFill>
                  <a:schemeClr val="tx1">
                    <a:lumMod val="75000"/>
                    <a:lumOff val="25000"/>
                  </a:schemeClr>
                </a:solidFill>
                <a:latin typeface="微软雅黑"/>
                <a:ea typeface="微软雅黑"/>
                <a:cs typeface="微软雅黑"/>
              </a:rPr>
              <a:t>6:00:31</a:t>
            </a:r>
            <a:r>
              <a:rPr kumimoji="1" lang="zh-CN" altLang="en-US" sz="1200">
                <a:solidFill>
                  <a:schemeClr val="tx1">
                    <a:lumMod val="75000"/>
                    <a:lumOff val="25000"/>
                  </a:schemeClr>
                </a:solidFill>
                <a:latin typeface="微软雅黑"/>
                <a:ea typeface="微软雅黑"/>
                <a:cs typeface="微软雅黑"/>
              </a:rPr>
              <a:t>）</a:t>
            </a:r>
          </a:p>
        </p:txBody>
      </p:sp>
      <p:sp>
        <p:nvSpPr>
          <p:cNvPr id="211" name="圆角矩形 210"/>
          <p:cNvSpPr/>
          <p:nvPr/>
        </p:nvSpPr>
        <p:spPr>
          <a:xfrm>
            <a:off x="9577537" y="6545710"/>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2" name="图片 211"/>
          <p:cNvPicPr>
            <a:picLocks noChangeAspect="1"/>
          </p:cNvPicPr>
          <p:nvPr/>
        </p:nvPicPr>
        <p:blipFill>
          <a:blip r:embed="rId22"/>
          <a:stretch>
            <a:fillRect/>
          </a:stretch>
        </p:blipFill>
        <p:spPr>
          <a:xfrm>
            <a:off x="8568947" y="6526996"/>
            <a:ext cx="914400" cy="622300"/>
          </a:xfrm>
          <a:prstGeom prst="rect">
            <a:avLst/>
          </a:prstGeom>
        </p:spPr>
      </p:pic>
      <p:grpSp>
        <p:nvGrpSpPr>
          <p:cNvPr id="214" name="组 219"/>
          <p:cNvGrpSpPr/>
          <p:nvPr/>
        </p:nvGrpSpPr>
        <p:grpSpPr>
          <a:xfrm>
            <a:off x="7706626" y="5047108"/>
            <a:ext cx="633086" cy="309313"/>
            <a:chOff x="3084412" y="1056946"/>
            <a:chExt cx="633086" cy="309313"/>
          </a:xfrm>
        </p:grpSpPr>
        <p:grpSp>
          <p:nvGrpSpPr>
            <p:cNvPr id="215" name="组 235"/>
            <p:cNvGrpSpPr>
              <a:grpSpLocks noChangeAspect="1"/>
            </p:cNvGrpSpPr>
            <p:nvPr/>
          </p:nvGrpSpPr>
          <p:grpSpPr>
            <a:xfrm>
              <a:off x="3084412" y="1114259"/>
              <a:ext cx="168385" cy="252000"/>
              <a:chOff x="3866345" y="2704350"/>
              <a:chExt cx="2153455" cy="3222806"/>
            </a:xfrm>
          </p:grpSpPr>
          <p:sp>
            <p:nvSpPr>
              <p:cNvPr id="217" name="椭圆 21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8" name="空心弧 21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16" name="矩形 215"/>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19" name="组 219"/>
          <p:cNvGrpSpPr/>
          <p:nvPr/>
        </p:nvGrpSpPr>
        <p:grpSpPr>
          <a:xfrm>
            <a:off x="7706626" y="6495422"/>
            <a:ext cx="633086" cy="309313"/>
            <a:chOff x="3084412" y="1056946"/>
            <a:chExt cx="633086" cy="309313"/>
          </a:xfrm>
        </p:grpSpPr>
        <p:grpSp>
          <p:nvGrpSpPr>
            <p:cNvPr id="220" name="组 235"/>
            <p:cNvGrpSpPr>
              <a:grpSpLocks noChangeAspect="1"/>
            </p:cNvGrpSpPr>
            <p:nvPr/>
          </p:nvGrpSpPr>
          <p:grpSpPr>
            <a:xfrm>
              <a:off x="3084412" y="1114259"/>
              <a:ext cx="168385" cy="252000"/>
              <a:chOff x="3866345" y="2704350"/>
              <a:chExt cx="2153455" cy="3222806"/>
            </a:xfrm>
          </p:grpSpPr>
          <p:sp>
            <p:nvSpPr>
              <p:cNvPr id="222" name="椭圆 22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3" name="空心弧 22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1" name="矩形 220"/>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224" name="文本框 223"/>
          <p:cNvSpPr txBox="1"/>
          <p:nvPr/>
        </p:nvSpPr>
        <p:spPr>
          <a:xfrm>
            <a:off x="7358006" y="7652628"/>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17:00:31</a:t>
            </a:r>
            <a:endParaRPr kumimoji="1" lang="zh-CN" altLang="en-US" sz="1200">
              <a:solidFill>
                <a:schemeClr val="tx1">
                  <a:lumMod val="85000"/>
                  <a:lumOff val="15000"/>
                </a:schemeClr>
              </a:solidFill>
              <a:latin typeface="微软雅黑"/>
              <a:ea typeface="微软雅黑"/>
              <a:cs typeface="微软雅黑"/>
            </a:endParaRPr>
          </a:p>
        </p:txBody>
      </p:sp>
      <p:sp>
        <p:nvSpPr>
          <p:cNvPr id="225" name="圆角矩形 224"/>
          <p:cNvSpPr/>
          <p:nvPr/>
        </p:nvSpPr>
        <p:spPr>
          <a:xfrm>
            <a:off x="9577537" y="7460110"/>
            <a:ext cx="4341663" cy="603586"/>
          </a:xfrm>
          <a:prstGeom prst="roundRect">
            <a:avLst>
              <a:gd name="adj" fmla="val 0"/>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26" name="图片 225"/>
          <p:cNvPicPr>
            <a:picLocks noChangeAspect="1"/>
          </p:cNvPicPr>
          <p:nvPr/>
        </p:nvPicPr>
        <p:blipFill>
          <a:blip r:embed="rId22"/>
          <a:stretch>
            <a:fillRect/>
          </a:stretch>
        </p:blipFill>
        <p:spPr>
          <a:xfrm>
            <a:off x="8568947" y="7441396"/>
            <a:ext cx="914400" cy="622300"/>
          </a:xfrm>
          <a:prstGeom prst="rect">
            <a:avLst/>
          </a:prstGeom>
        </p:spPr>
      </p:pic>
      <p:grpSp>
        <p:nvGrpSpPr>
          <p:cNvPr id="227" name="组 219"/>
          <p:cNvGrpSpPr/>
          <p:nvPr/>
        </p:nvGrpSpPr>
        <p:grpSpPr>
          <a:xfrm>
            <a:off x="7706626" y="7409822"/>
            <a:ext cx="633086" cy="309313"/>
            <a:chOff x="3084412" y="1056946"/>
            <a:chExt cx="633086" cy="309313"/>
          </a:xfrm>
        </p:grpSpPr>
        <p:grpSp>
          <p:nvGrpSpPr>
            <p:cNvPr id="228" name="组 235"/>
            <p:cNvGrpSpPr>
              <a:grpSpLocks noChangeAspect="1"/>
            </p:cNvGrpSpPr>
            <p:nvPr/>
          </p:nvGrpSpPr>
          <p:grpSpPr>
            <a:xfrm>
              <a:off x="3084412" y="1114259"/>
              <a:ext cx="168385" cy="252000"/>
              <a:chOff x="3866345" y="2704350"/>
              <a:chExt cx="2153455" cy="3222806"/>
            </a:xfrm>
          </p:grpSpPr>
          <p:sp>
            <p:nvSpPr>
              <p:cNvPr id="231" name="椭圆 23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3" name="空心弧 23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9" name="矩形 228"/>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沈洋</a:t>
              </a:r>
            </a:p>
          </p:txBody>
        </p:sp>
      </p:grpSp>
      <p:sp>
        <p:nvSpPr>
          <p:cNvPr id="234" name="椭圆 233"/>
          <p:cNvSpPr/>
          <p:nvPr/>
        </p:nvSpPr>
        <p:spPr>
          <a:xfrm>
            <a:off x="8364993" y="7743674"/>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04370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1225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8777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4568396"/>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612818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27" name="圆角矩形标注 126"/>
          <p:cNvSpPr/>
          <p:nvPr/>
        </p:nvSpPr>
        <p:spPr>
          <a:xfrm>
            <a:off x="5863922" y="3568659"/>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30" name="文本框 129"/>
          <p:cNvSpPr txBox="1"/>
          <p:nvPr/>
        </p:nvSpPr>
        <p:spPr>
          <a:xfrm>
            <a:off x="5863922" y="4581278"/>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5863922" y="6162954"/>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:01:12</a:t>
            </a:r>
            <a:endParaRPr kumimoji="1" lang="zh-CN" altLang="en-US" sz="1200">
              <a:solidFill>
                <a:schemeClr val="tx1">
                  <a:lumMod val="85000"/>
                  <a:lumOff val="15000"/>
                </a:schemeClr>
              </a:solidFill>
              <a:latin typeface="微软雅黑"/>
              <a:ea typeface="微软雅黑"/>
              <a:cs typeface="微软雅黑"/>
            </a:endParaRPr>
          </a:p>
        </p:txBody>
      </p:sp>
      <p:sp>
        <p:nvSpPr>
          <p:cNvPr id="180" name="矩形标注 179"/>
          <p:cNvSpPr/>
          <p:nvPr/>
        </p:nvSpPr>
        <p:spPr>
          <a:xfrm>
            <a:off x="7427678" y="4522510"/>
            <a:ext cx="8104422" cy="1320676"/>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8" name="图片 18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4670358"/>
            <a:ext cx="533400" cy="533400"/>
          </a:xfrm>
          <a:prstGeom prst="rect">
            <a:avLst/>
          </a:prstGeom>
        </p:spPr>
      </p:pic>
      <p:sp>
        <p:nvSpPr>
          <p:cNvPr id="194" name="文本框 193"/>
          <p:cNvSpPr txBox="1"/>
          <p:nvPr/>
        </p:nvSpPr>
        <p:spPr>
          <a:xfrm>
            <a:off x="8240628" y="4689088"/>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205" name="文本框 204"/>
          <p:cNvSpPr txBox="1"/>
          <p:nvPr/>
        </p:nvSpPr>
        <p:spPr>
          <a:xfrm>
            <a:off x="13193303" y="5462917"/>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209" name="文本框 208"/>
          <p:cNvSpPr txBox="1"/>
          <p:nvPr/>
        </p:nvSpPr>
        <p:spPr>
          <a:xfrm>
            <a:off x="7797792" y="5462917"/>
            <a:ext cx="1356932"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192.168.106.11</a:t>
            </a:r>
            <a:endParaRPr kumimoji="1" lang="zh-CN" altLang="en-US" sz="1200">
              <a:solidFill>
                <a:schemeClr val="tx1">
                  <a:lumMod val="75000"/>
                  <a:lumOff val="25000"/>
                </a:schemeClr>
              </a:solidFill>
              <a:latin typeface="微软雅黑"/>
              <a:ea typeface="微软雅黑"/>
              <a:cs typeface="微软雅黑"/>
            </a:endParaRPr>
          </a:p>
        </p:txBody>
      </p:sp>
      <p:pic>
        <p:nvPicPr>
          <p:cNvPr id="214" name="图片 213"/>
          <p:cNvPicPr>
            <a:picLocks noChangeAspect="1"/>
          </p:cNvPicPr>
          <p:nvPr/>
        </p:nvPicPr>
        <p:blipFill>
          <a:blip r:embed="rId21"/>
          <a:stretch>
            <a:fillRect/>
          </a:stretch>
        </p:blipFill>
        <p:spPr>
          <a:xfrm>
            <a:off x="8246367" y="5075200"/>
            <a:ext cx="451970" cy="405444"/>
          </a:xfrm>
          <a:prstGeom prst="rect">
            <a:avLst/>
          </a:prstGeom>
        </p:spPr>
      </p:pic>
      <p:grpSp>
        <p:nvGrpSpPr>
          <p:cNvPr id="215" name="组 214"/>
          <p:cNvGrpSpPr/>
          <p:nvPr/>
        </p:nvGrpSpPr>
        <p:grpSpPr>
          <a:xfrm>
            <a:off x="10192661" y="5105602"/>
            <a:ext cx="344641" cy="344641"/>
            <a:chOff x="6345670" y="5549161"/>
            <a:chExt cx="365066" cy="365066"/>
          </a:xfrm>
        </p:grpSpPr>
        <p:sp>
          <p:nvSpPr>
            <p:cNvPr id="216" name="椭圆 215"/>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7" name="图片 21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20" name="图片 21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69937" y="5259433"/>
            <a:ext cx="252000" cy="140651"/>
          </a:xfrm>
          <a:prstGeom prst="rect">
            <a:avLst/>
          </a:prstGeom>
        </p:spPr>
      </p:pic>
      <p:sp>
        <p:nvSpPr>
          <p:cNvPr id="221" name="文本框 220"/>
          <p:cNvSpPr txBox="1"/>
          <p:nvPr/>
        </p:nvSpPr>
        <p:spPr>
          <a:xfrm>
            <a:off x="9537628" y="5462917"/>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223" name="图片 22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76647" y="5096754"/>
            <a:ext cx="362336" cy="362336"/>
          </a:xfrm>
          <a:prstGeom prst="rect">
            <a:avLst/>
          </a:prstGeom>
        </p:spPr>
      </p:pic>
      <p:sp>
        <p:nvSpPr>
          <p:cNvPr id="224" name="文本框 223"/>
          <p:cNvSpPr txBox="1"/>
          <p:nvPr/>
        </p:nvSpPr>
        <p:spPr>
          <a:xfrm>
            <a:off x="11589303" y="5462917"/>
            <a:ext cx="1297786" cy="276999"/>
          </a:xfrm>
          <a:prstGeom prst="rect">
            <a:avLst/>
          </a:prstGeom>
          <a:noFill/>
        </p:spPr>
        <p:txBody>
          <a:bodyPr wrap="square" rtlCol="0">
            <a:spAutoFit/>
          </a:bodyPr>
          <a:lstStyle/>
          <a:p>
            <a:pPr algn="ctr"/>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grpSp>
        <p:nvGrpSpPr>
          <p:cNvPr id="225" name="组 224"/>
          <p:cNvGrpSpPr/>
          <p:nvPr/>
        </p:nvGrpSpPr>
        <p:grpSpPr>
          <a:xfrm>
            <a:off x="13714298" y="5155313"/>
            <a:ext cx="251901" cy="245218"/>
            <a:chOff x="10565580" y="5727818"/>
            <a:chExt cx="263018" cy="256039"/>
          </a:xfrm>
        </p:grpSpPr>
        <p:sp>
          <p:nvSpPr>
            <p:cNvPr id="226" name="矩形 225"/>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7" name="矩形 226"/>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233" name="组 219"/>
          <p:cNvGrpSpPr/>
          <p:nvPr/>
        </p:nvGrpSpPr>
        <p:grpSpPr>
          <a:xfrm>
            <a:off x="6220428" y="4318172"/>
            <a:ext cx="645786" cy="309313"/>
            <a:chOff x="3084412" y="1056946"/>
            <a:chExt cx="645786" cy="309313"/>
          </a:xfrm>
        </p:grpSpPr>
        <p:grpSp>
          <p:nvGrpSpPr>
            <p:cNvPr id="234" name="组 235"/>
            <p:cNvGrpSpPr>
              <a:grpSpLocks noChangeAspect="1"/>
            </p:cNvGrpSpPr>
            <p:nvPr/>
          </p:nvGrpSpPr>
          <p:grpSpPr>
            <a:xfrm>
              <a:off x="3084412" y="1114259"/>
              <a:ext cx="168385" cy="252000"/>
              <a:chOff x="3866345" y="2704350"/>
              <a:chExt cx="2153455" cy="3222806"/>
            </a:xfrm>
          </p:grpSpPr>
          <p:sp>
            <p:nvSpPr>
              <p:cNvPr id="236" name="椭圆 23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7" name="空心弧 23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5" name="矩形 23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38" name="组 219"/>
          <p:cNvGrpSpPr/>
          <p:nvPr/>
        </p:nvGrpSpPr>
        <p:grpSpPr>
          <a:xfrm>
            <a:off x="6220428" y="5853641"/>
            <a:ext cx="645786" cy="309313"/>
            <a:chOff x="3084412" y="1056946"/>
            <a:chExt cx="645786" cy="309313"/>
          </a:xfrm>
        </p:grpSpPr>
        <p:grpSp>
          <p:nvGrpSpPr>
            <p:cNvPr id="239" name="组 235"/>
            <p:cNvGrpSpPr>
              <a:grpSpLocks noChangeAspect="1"/>
            </p:cNvGrpSpPr>
            <p:nvPr/>
          </p:nvGrpSpPr>
          <p:grpSpPr>
            <a:xfrm>
              <a:off x="3084412" y="1114259"/>
              <a:ext cx="168385" cy="252000"/>
              <a:chOff x="3866345" y="2704350"/>
              <a:chExt cx="2153455" cy="3222806"/>
            </a:xfrm>
          </p:grpSpPr>
          <p:sp>
            <p:nvSpPr>
              <p:cNvPr id="241" name="椭圆 24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2" name="空心弧 2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0" name="矩形 239"/>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42" name="矩形标注 141"/>
          <p:cNvSpPr/>
          <p:nvPr/>
        </p:nvSpPr>
        <p:spPr>
          <a:xfrm>
            <a:off x="7427678" y="2976357"/>
            <a:ext cx="8104422" cy="1320676"/>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6" name="图片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3124205"/>
            <a:ext cx="533400" cy="533400"/>
          </a:xfrm>
          <a:prstGeom prst="rect">
            <a:avLst/>
          </a:prstGeom>
        </p:spPr>
      </p:pic>
      <p:sp>
        <p:nvSpPr>
          <p:cNvPr id="147" name="文本框 146"/>
          <p:cNvSpPr txBox="1"/>
          <p:nvPr/>
        </p:nvSpPr>
        <p:spPr>
          <a:xfrm>
            <a:off x="8240628" y="3142935"/>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148" name="文本框 147"/>
          <p:cNvSpPr txBox="1"/>
          <p:nvPr/>
        </p:nvSpPr>
        <p:spPr>
          <a:xfrm>
            <a:off x="13193303" y="3916764"/>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150" name="文本框 149"/>
          <p:cNvSpPr txBox="1"/>
          <p:nvPr/>
        </p:nvSpPr>
        <p:spPr>
          <a:xfrm>
            <a:off x="7797792" y="3916764"/>
            <a:ext cx="1356932" cy="276999"/>
          </a:xfrm>
          <a:prstGeom prst="rect">
            <a:avLst/>
          </a:prstGeom>
          <a:noFill/>
        </p:spPr>
        <p:txBody>
          <a:bodyPr wrap="square" rtlCol="0">
            <a:spAutoFit/>
          </a:bodyPr>
          <a:lstStyle/>
          <a:p>
            <a:pPr algn="ctr"/>
            <a:r>
              <a:rPr kumimoji="1" lang="zh-CN" altLang="en-US" sz="1200">
                <a:solidFill>
                  <a:schemeClr val="tx1">
                    <a:lumMod val="75000"/>
                    <a:lumOff val="25000"/>
                  </a:schemeClr>
                </a:solidFill>
                <a:latin typeface="微软雅黑"/>
                <a:ea typeface="微软雅黑"/>
                <a:cs typeface="微软雅黑"/>
              </a:rPr>
              <a:t>5台设备被访问</a:t>
            </a:r>
          </a:p>
        </p:txBody>
      </p:sp>
      <p:pic>
        <p:nvPicPr>
          <p:cNvPr id="154" name="图片 153"/>
          <p:cNvPicPr>
            <a:picLocks noChangeAspect="1"/>
          </p:cNvPicPr>
          <p:nvPr/>
        </p:nvPicPr>
        <p:blipFill>
          <a:blip r:embed="rId21"/>
          <a:stretch>
            <a:fillRect/>
          </a:stretch>
        </p:blipFill>
        <p:spPr>
          <a:xfrm>
            <a:off x="8246367" y="3529047"/>
            <a:ext cx="451970" cy="405444"/>
          </a:xfrm>
          <a:prstGeom prst="rect">
            <a:avLst/>
          </a:prstGeom>
        </p:spPr>
      </p:pic>
      <p:grpSp>
        <p:nvGrpSpPr>
          <p:cNvPr id="158" name="组 157"/>
          <p:cNvGrpSpPr/>
          <p:nvPr/>
        </p:nvGrpSpPr>
        <p:grpSpPr>
          <a:xfrm>
            <a:off x="10192661" y="3559449"/>
            <a:ext cx="344641" cy="344641"/>
            <a:chOff x="6345670" y="5549161"/>
            <a:chExt cx="365066" cy="365066"/>
          </a:xfrm>
        </p:grpSpPr>
        <p:sp>
          <p:nvSpPr>
            <p:cNvPr id="160" name="椭圆 15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62" name="图片 16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64" name="图片 16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69937" y="3713280"/>
            <a:ext cx="252000" cy="140651"/>
          </a:xfrm>
          <a:prstGeom prst="rect">
            <a:avLst/>
          </a:prstGeom>
        </p:spPr>
      </p:pic>
      <p:sp>
        <p:nvSpPr>
          <p:cNvPr id="171" name="文本框 170"/>
          <p:cNvSpPr txBox="1"/>
          <p:nvPr/>
        </p:nvSpPr>
        <p:spPr>
          <a:xfrm>
            <a:off x="9537628" y="3916764"/>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72" name="图片 17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76647" y="3550601"/>
            <a:ext cx="362336" cy="362336"/>
          </a:xfrm>
          <a:prstGeom prst="rect">
            <a:avLst/>
          </a:prstGeom>
        </p:spPr>
      </p:pic>
      <p:sp>
        <p:nvSpPr>
          <p:cNvPr id="173" name="文本框 172"/>
          <p:cNvSpPr txBox="1"/>
          <p:nvPr/>
        </p:nvSpPr>
        <p:spPr>
          <a:xfrm>
            <a:off x="11589303" y="3916764"/>
            <a:ext cx="1297786" cy="276999"/>
          </a:xfrm>
          <a:prstGeom prst="rect">
            <a:avLst/>
          </a:prstGeom>
          <a:noFill/>
        </p:spPr>
        <p:txBody>
          <a:bodyPr wrap="square" rtlCol="0">
            <a:spAutoFit/>
          </a:bodyPr>
          <a:lstStyle/>
          <a:p>
            <a:pPr algn="ctr"/>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grpSp>
        <p:nvGrpSpPr>
          <p:cNvPr id="181" name="组 180"/>
          <p:cNvGrpSpPr/>
          <p:nvPr/>
        </p:nvGrpSpPr>
        <p:grpSpPr>
          <a:xfrm>
            <a:off x="13714298" y="3609160"/>
            <a:ext cx="251901" cy="245218"/>
            <a:chOff x="10565580" y="5727818"/>
            <a:chExt cx="263018" cy="256039"/>
          </a:xfrm>
        </p:grpSpPr>
        <p:sp>
          <p:nvSpPr>
            <p:cNvPr id="182" name="矩形 181"/>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3" name="矩形 182"/>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4" name="矩形标注 183"/>
          <p:cNvSpPr/>
          <p:nvPr/>
        </p:nvSpPr>
        <p:spPr>
          <a:xfrm>
            <a:off x="7427678" y="6051379"/>
            <a:ext cx="8104422" cy="1320676"/>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5" name="图片 18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6199227"/>
            <a:ext cx="533400" cy="533400"/>
          </a:xfrm>
          <a:prstGeom prst="rect">
            <a:avLst/>
          </a:prstGeom>
        </p:spPr>
      </p:pic>
      <p:sp>
        <p:nvSpPr>
          <p:cNvPr id="186" name="文本框 185"/>
          <p:cNvSpPr txBox="1"/>
          <p:nvPr/>
        </p:nvSpPr>
        <p:spPr>
          <a:xfrm>
            <a:off x="8240628" y="6217957"/>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187" name="文本框 186"/>
          <p:cNvSpPr txBox="1"/>
          <p:nvPr/>
        </p:nvSpPr>
        <p:spPr>
          <a:xfrm>
            <a:off x="13193303" y="6991786"/>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189" name="文本框 188"/>
          <p:cNvSpPr txBox="1"/>
          <p:nvPr/>
        </p:nvSpPr>
        <p:spPr>
          <a:xfrm>
            <a:off x="7797792" y="6991786"/>
            <a:ext cx="1356932"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192.168.106.11</a:t>
            </a:r>
            <a:endParaRPr kumimoji="1" lang="zh-CN" altLang="en-US" sz="1200">
              <a:solidFill>
                <a:schemeClr val="tx1">
                  <a:lumMod val="75000"/>
                  <a:lumOff val="25000"/>
                </a:schemeClr>
              </a:solidFill>
              <a:latin typeface="微软雅黑"/>
              <a:ea typeface="微软雅黑"/>
              <a:cs typeface="微软雅黑"/>
            </a:endParaRPr>
          </a:p>
        </p:txBody>
      </p:sp>
      <p:pic>
        <p:nvPicPr>
          <p:cNvPr id="190" name="图片 189"/>
          <p:cNvPicPr>
            <a:picLocks noChangeAspect="1"/>
          </p:cNvPicPr>
          <p:nvPr/>
        </p:nvPicPr>
        <p:blipFill>
          <a:blip r:embed="rId21"/>
          <a:stretch>
            <a:fillRect/>
          </a:stretch>
        </p:blipFill>
        <p:spPr>
          <a:xfrm>
            <a:off x="8246367" y="6604069"/>
            <a:ext cx="451970" cy="405444"/>
          </a:xfrm>
          <a:prstGeom prst="rect">
            <a:avLst/>
          </a:prstGeom>
        </p:spPr>
      </p:pic>
      <p:grpSp>
        <p:nvGrpSpPr>
          <p:cNvPr id="191" name="组 190"/>
          <p:cNvGrpSpPr/>
          <p:nvPr/>
        </p:nvGrpSpPr>
        <p:grpSpPr>
          <a:xfrm>
            <a:off x="10192661" y="6634471"/>
            <a:ext cx="344641" cy="344641"/>
            <a:chOff x="6345670" y="5549161"/>
            <a:chExt cx="365066" cy="365066"/>
          </a:xfrm>
        </p:grpSpPr>
        <p:sp>
          <p:nvSpPr>
            <p:cNvPr id="192" name="椭圆 191"/>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3" name="图片 19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95" name="图片 19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69937" y="6788302"/>
            <a:ext cx="252000" cy="140651"/>
          </a:xfrm>
          <a:prstGeom prst="rect">
            <a:avLst/>
          </a:prstGeom>
        </p:spPr>
      </p:pic>
      <p:sp>
        <p:nvSpPr>
          <p:cNvPr id="197" name="文本框 196"/>
          <p:cNvSpPr txBox="1"/>
          <p:nvPr/>
        </p:nvSpPr>
        <p:spPr>
          <a:xfrm>
            <a:off x="9537628" y="6991786"/>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98" name="图片 19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76647" y="6625623"/>
            <a:ext cx="362336" cy="362336"/>
          </a:xfrm>
          <a:prstGeom prst="rect">
            <a:avLst/>
          </a:prstGeom>
        </p:spPr>
      </p:pic>
      <p:sp>
        <p:nvSpPr>
          <p:cNvPr id="199" name="文本框 198"/>
          <p:cNvSpPr txBox="1"/>
          <p:nvPr/>
        </p:nvSpPr>
        <p:spPr>
          <a:xfrm>
            <a:off x="11589303" y="6991786"/>
            <a:ext cx="1297786" cy="276999"/>
          </a:xfrm>
          <a:prstGeom prst="rect">
            <a:avLst/>
          </a:prstGeom>
          <a:noFill/>
        </p:spPr>
        <p:txBody>
          <a:bodyPr wrap="square" rtlCol="0">
            <a:spAutoFit/>
          </a:bodyPr>
          <a:lstStyle/>
          <a:p>
            <a:pPr algn="ctr"/>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grpSp>
        <p:nvGrpSpPr>
          <p:cNvPr id="200" name="组 199"/>
          <p:cNvGrpSpPr/>
          <p:nvPr/>
        </p:nvGrpSpPr>
        <p:grpSpPr>
          <a:xfrm>
            <a:off x="13714298" y="6684182"/>
            <a:ext cx="251901" cy="245218"/>
            <a:chOff x="10565580" y="5727818"/>
            <a:chExt cx="263018" cy="256039"/>
          </a:xfrm>
        </p:grpSpPr>
        <p:sp>
          <p:nvSpPr>
            <p:cNvPr id="201" name="矩形 20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2" name="矩形 20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205918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1225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8777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42" name="矩形标注 141"/>
          <p:cNvSpPr/>
          <p:nvPr/>
        </p:nvSpPr>
        <p:spPr>
          <a:xfrm>
            <a:off x="7427678" y="2976356"/>
            <a:ext cx="8104422" cy="5583443"/>
          </a:xfrm>
          <a:prstGeom prst="wedgeRectCallout">
            <a:avLst>
              <a:gd name="adj1" fmla="val -49581"/>
              <a:gd name="adj2" fmla="val -3081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6" name="图片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5026" y="3124205"/>
            <a:ext cx="533400" cy="533400"/>
          </a:xfrm>
          <a:prstGeom prst="rect">
            <a:avLst/>
          </a:prstGeom>
        </p:spPr>
      </p:pic>
      <p:sp>
        <p:nvSpPr>
          <p:cNvPr id="147" name="文本框 146"/>
          <p:cNvSpPr txBox="1"/>
          <p:nvPr/>
        </p:nvSpPr>
        <p:spPr>
          <a:xfrm>
            <a:off x="8240628" y="3142935"/>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148" name="文本框 147"/>
          <p:cNvSpPr txBox="1"/>
          <p:nvPr/>
        </p:nvSpPr>
        <p:spPr>
          <a:xfrm>
            <a:off x="13193303" y="3916764"/>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150" name="文本框 149"/>
          <p:cNvSpPr txBox="1"/>
          <p:nvPr/>
        </p:nvSpPr>
        <p:spPr>
          <a:xfrm>
            <a:off x="7797792" y="3916764"/>
            <a:ext cx="1356932"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台设备被访问</a:t>
            </a:r>
          </a:p>
        </p:txBody>
      </p:sp>
      <p:pic>
        <p:nvPicPr>
          <p:cNvPr id="154" name="图片 153"/>
          <p:cNvPicPr>
            <a:picLocks noChangeAspect="1"/>
          </p:cNvPicPr>
          <p:nvPr/>
        </p:nvPicPr>
        <p:blipFill>
          <a:blip r:embed="rId21"/>
          <a:stretch>
            <a:fillRect/>
          </a:stretch>
        </p:blipFill>
        <p:spPr>
          <a:xfrm>
            <a:off x="8246367" y="3529047"/>
            <a:ext cx="451970" cy="405444"/>
          </a:xfrm>
          <a:prstGeom prst="rect">
            <a:avLst/>
          </a:prstGeom>
        </p:spPr>
      </p:pic>
      <p:grpSp>
        <p:nvGrpSpPr>
          <p:cNvPr id="158" name="组 157"/>
          <p:cNvGrpSpPr/>
          <p:nvPr/>
        </p:nvGrpSpPr>
        <p:grpSpPr>
          <a:xfrm>
            <a:off x="10192661" y="3559449"/>
            <a:ext cx="344641" cy="344641"/>
            <a:chOff x="6345670" y="5549161"/>
            <a:chExt cx="365066" cy="365066"/>
          </a:xfrm>
        </p:grpSpPr>
        <p:sp>
          <p:nvSpPr>
            <p:cNvPr id="160" name="椭圆 15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62" name="图片 16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64" name="图片 16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15169937" y="3713280"/>
            <a:ext cx="252000" cy="140651"/>
          </a:xfrm>
          <a:prstGeom prst="rect">
            <a:avLst/>
          </a:prstGeom>
        </p:spPr>
      </p:pic>
      <p:sp>
        <p:nvSpPr>
          <p:cNvPr id="171" name="文本框 170"/>
          <p:cNvSpPr txBox="1"/>
          <p:nvPr/>
        </p:nvSpPr>
        <p:spPr>
          <a:xfrm>
            <a:off x="9537628" y="3916764"/>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72" name="图片 17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976647" y="3550601"/>
            <a:ext cx="362336" cy="362336"/>
          </a:xfrm>
          <a:prstGeom prst="rect">
            <a:avLst/>
          </a:prstGeom>
        </p:spPr>
      </p:pic>
      <p:sp>
        <p:nvSpPr>
          <p:cNvPr id="173" name="文本框 172"/>
          <p:cNvSpPr txBox="1"/>
          <p:nvPr/>
        </p:nvSpPr>
        <p:spPr>
          <a:xfrm>
            <a:off x="11589303" y="3916764"/>
            <a:ext cx="1297786" cy="276999"/>
          </a:xfrm>
          <a:prstGeom prst="rect">
            <a:avLst/>
          </a:prstGeom>
          <a:noFill/>
        </p:spPr>
        <p:txBody>
          <a:bodyPr wrap="square" rtlCol="0">
            <a:spAutoFit/>
          </a:bodyPr>
          <a:lstStyle/>
          <a:p>
            <a:pPr algn="ctr"/>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grpSp>
        <p:nvGrpSpPr>
          <p:cNvPr id="181" name="组 180"/>
          <p:cNvGrpSpPr/>
          <p:nvPr/>
        </p:nvGrpSpPr>
        <p:grpSpPr>
          <a:xfrm>
            <a:off x="13714298" y="3609160"/>
            <a:ext cx="251901" cy="245218"/>
            <a:chOff x="10565580" y="5727818"/>
            <a:chExt cx="263018" cy="256039"/>
          </a:xfrm>
        </p:grpSpPr>
        <p:sp>
          <p:nvSpPr>
            <p:cNvPr id="182" name="矩形 181"/>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3" name="矩形 182"/>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39" name="组 219"/>
          <p:cNvGrpSpPr/>
          <p:nvPr/>
        </p:nvGrpSpPr>
        <p:grpSpPr>
          <a:xfrm>
            <a:off x="8917405" y="4502887"/>
            <a:ext cx="645786" cy="309313"/>
            <a:chOff x="3084412" y="1056946"/>
            <a:chExt cx="645786" cy="309313"/>
          </a:xfrm>
        </p:grpSpPr>
        <p:grpSp>
          <p:nvGrpSpPr>
            <p:cNvPr id="141" name="组 235"/>
            <p:cNvGrpSpPr>
              <a:grpSpLocks noChangeAspect="1"/>
            </p:cNvGrpSpPr>
            <p:nvPr/>
          </p:nvGrpSpPr>
          <p:grpSpPr>
            <a:xfrm>
              <a:off x="3084412" y="1114259"/>
              <a:ext cx="168385" cy="252000"/>
              <a:chOff x="3866345" y="2704350"/>
              <a:chExt cx="2153455" cy="3222806"/>
            </a:xfrm>
          </p:grpSpPr>
          <p:sp>
            <p:nvSpPr>
              <p:cNvPr id="144" name="椭圆 14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5" name="空心弧 14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43" name="矩形 142"/>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49" name="文本框 148"/>
          <p:cNvSpPr txBox="1"/>
          <p:nvPr/>
        </p:nvSpPr>
        <p:spPr>
          <a:xfrm>
            <a:off x="7909476" y="4532731"/>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grpSp>
        <p:nvGrpSpPr>
          <p:cNvPr id="159" name="组 218"/>
          <p:cNvGrpSpPr/>
          <p:nvPr/>
        </p:nvGrpSpPr>
        <p:grpSpPr>
          <a:xfrm>
            <a:off x="9655005" y="4508773"/>
            <a:ext cx="3439390" cy="309313"/>
            <a:chOff x="3084412" y="1056946"/>
            <a:chExt cx="3439390" cy="309313"/>
          </a:xfrm>
        </p:grpSpPr>
        <p:grpSp>
          <p:nvGrpSpPr>
            <p:cNvPr id="161" name="组 219"/>
            <p:cNvGrpSpPr/>
            <p:nvPr/>
          </p:nvGrpSpPr>
          <p:grpSpPr>
            <a:xfrm>
              <a:off x="3084412" y="1056946"/>
              <a:ext cx="658610" cy="309313"/>
              <a:chOff x="3084412" y="1056946"/>
              <a:chExt cx="658610" cy="309313"/>
            </a:xfrm>
          </p:grpSpPr>
          <p:grpSp>
            <p:nvGrpSpPr>
              <p:cNvPr id="207" name="组 235"/>
              <p:cNvGrpSpPr>
                <a:grpSpLocks noChangeAspect="1"/>
              </p:cNvGrpSpPr>
              <p:nvPr/>
            </p:nvGrpSpPr>
            <p:grpSpPr>
              <a:xfrm>
                <a:off x="3084412" y="1114259"/>
                <a:ext cx="168385" cy="252000"/>
                <a:chOff x="3866345" y="2704350"/>
                <a:chExt cx="2153455" cy="3222806"/>
              </a:xfrm>
            </p:grpSpPr>
            <p:sp>
              <p:nvSpPr>
                <p:cNvPr id="218" name="椭圆 217"/>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2" name="空心弧 22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08" name="矩形 20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63" name="组 220"/>
            <p:cNvGrpSpPr/>
            <p:nvPr/>
          </p:nvGrpSpPr>
          <p:grpSpPr>
            <a:xfrm>
              <a:off x="3923928" y="1056946"/>
              <a:ext cx="815153" cy="309313"/>
              <a:chOff x="3084412" y="1056946"/>
              <a:chExt cx="815153" cy="309313"/>
            </a:xfrm>
          </p:grpSpPr>
          <p:grpSp>
            <p:nvGrpSpPr>
              <p:cNvPr id="178" name="组 231"/>
              <p:cNvGrpSpPr>
                <a:grpSpLocks noChangeAspect="1"/>
              </p:cNvGrpSpPr>
              <p:nvPr/>
            </p:nvGrpSpPr>
            <p:grpSpPr>
              <a:xfrm>
                <a:off x="3084412" y="1114259"/>
                <a:ext cx="168385" cy="252000"/>
                <a:chOff x="3866345" y="2704350"/>
                <a:chExt cx="2153455" cy="3222806"/>
              </a:xfrm>
            </p:grpSpPr>
            <p:sp>
              <p:nvSpPr>
                <p:cNvPr id="203" name="椭圆 202"/>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4" name="空心弧 20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9" name="矩形 178"/>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65" name="组 221"/>
            <p:cNvGrpSpPr/>
            <p:nvPr/>
          </p:nvGrpSpPr>
          <p:grpSpPr>
            <a:xfrm>
              <a:off x="4860032" y="1056946"/>
              <a:ext cx="799674" cy="309313"/>
              <a:chOff x="3084412" y="1056946"/>
              <a:chExt cx="799674" cy="309313"/>
            </a:xfrm>
          </p:grpSpPr>
          <p:grpSp>
            <p:nvGrpSpPr>
              <p:cNvPr id="174" name="组 227"/>
              <p:cNvGrpSpPr>
                <a:grpSpLocks noChangeAspect="1"/>
              </p:cNvGrpSpPr>
              <p:nvPr/>
            </p:nvGrpSpPr>
            <p:grpSpPr>
              <a:xfrm>
                <a:off x="3084412" y="1114259"/>
                <a:ext cx="168385" cy="252000"/>
                <a:chOff x="3866345" y="2704350"/>
                <a:chExt cx="2153455" cy="3222806"/>
              </a:xfrm>
            </p:grpSpPr>
            <p:sp>
              <p:nvSpPr>
                <p:cNvPr id="176" name="椭圆 175"/>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7" name="空心弧 17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5" name="矩形 174"/>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66" name="组 222"/>
            <p:cNvGrpSpPr/>
            <p:nvPr/>
          </p:nvGrpSpPr>
          <p:grpSpPr>
            <a:xfrm>
              <a:off x="5724128" y="1056946"/>
              <a:ext cx="799674" cy="309313"/>
              <a:chOff x="3084412" y="1056946"/>
              <a:chExt cx="799674" cy="309313"/>
            </a:xfrm>
          </p:grpSpPr>
          <p:grpSp>
            <p:nvGrpSpPr>
              <p:cNvPr id="167" name="组 223"/>
              <p:cNvGrpSpPr>
                <a:grpSpLocks noChangeAspect="1"/>
              </p:cNvGrpSpPr>
              <p:nvPr/>
            </p:nvGrpSpPr>
            <p:grpSpPr>
              <a:xfrm>
                <a:off x="3084412" y="1114259"/>
                <a:ext cx="168385" cy="252000"/>
                <a:chOff x="3866345" y="2704350"/>
                <a:chExt cx="2153455" cy="3222806"/>
              </a:xfrm>
            </p:grpSpPr>
            <p:sp>
              <p:nvSpPr>
                <p:cNvPr id="169" name="椭圆 16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0" name="空心弧 16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68" name="矩形 16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cxnSp>
        <p:nvCxnSpPr>
          <p:cNvPr id="228" name="直接连接符 27"/>
          <p:cNvCxnSpPr/>
          <p:nvPr/>
        </p:nvCxnSpPr>
        <p:spPr>
          <a:xfrm flipH="1">
            <a:off x="7909476" y="4338273"/>
            <a:ext cx="6797124"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29" name="文本框 228"/>
          <p:cNvSpPr txBox="1"/>
          <p:nvPr/>
        </p:nvSpPr>
        <p:spPr>
          <a:xfrm>
            <a:off x="7909476" y="4906516"/>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访问设备：</a:t>
            </a:r>
          </a:p>
        </p:txBody>
      </p:sp>
      <p:grpSp>
        <p:nvGrpSpPr>
          <p:cNvPr id="8" name="组 7"/>
          <p:cNvGrpSpPr/>
          <p:nvPr/>
        </p:nvGrpSpPr>
        <p:grpSpPr>
          <a:xfrm>
            <a:off x="8825265" y="4862377"/>
            <a:ext cx="1610296" cy="290360"/>
            <a:chOff x="8825265" y="4862377"/>
            <a:chExt cx="1610296" cy="290360"/>
          </a:xfrm>
        </p:grpSpPr>
        <p:pic>
          <p:nvPicPr>
            <p:cNvPr id="230" name="图片 229"/>
            <p:cNvPicPr>
              <a:picLocks noChangeAspect="1"/>
            </p:cNvPicPr>
            <p:nvPr/>
          </p:nvPicPr>
          <p:blipFill>
            <a:blip r:embed="rId21"/>
            <a:stretch>
              <a:fillRect/>
            </a:stretch>
          </p:blipFill>
          <p:spPr>
            <a:xfrm>
              <a:off x="8825265" y="4862377"/>
              <a:ext cx="323680" cy="290360"/>
            </a:xfrm>
            <a:prstGeom prst="rect">
              <a:avLst/>
            </a:prstGeom>
          </p:spPr>
        </p:pic>
        <p:sp>
          <p:nvSpPr>
            <p:cNvPr id="231" name="文本框 230"/>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192.168.5.11</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32" name="组 231"/>
          <p:cNvGrpSpPr/>
          <p:nvPr/>
        </p:nvGrpSpPr>
        <p:grpSpPr>
          <a:xfrm>
            <a:off x="10194261" y="4862377"/>
            <a:ext cx="1610296" cy="290360"/>
            <a:chOff x="8825265" y="4862377"/>
            <a:chExt cx="1610296" cy="290360"/>
          </a:xfrm>
        </p:grpSpPr>
        <p:pic>
          <p:nvPicPr>
            <p:cNvPr id="244" name="图片 243"/>
            <p:cNvPicPr>
              <a:picLocks noChangeAspect="1"/>
            </p:cNvPicPr>
            <p:nvPr/>
          </p:nvPicPr>
          <p:blipFill>
            <a:blip r:embed="rId21"/>
            <a:stretch>
              <a:fillRect/>
            </a:stretch>
          </p:blipFill>
          <p:spPr>
            <a:xfrm>
              <a:off x="8825265" y="4862377"/>
              <a:ext cx="323680" cy="290360"/>
            </a:xfrm>
            <a:prstGeom prst="rect">
              <a:avLst/>
            </a:prstGeom>
          </p:spPr>
        </p:pic>
        <p:sp>
          <p:nvSpPr>
            <p:cNvPr id="245" name="文本框 244"/>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192.168.111.11</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46" name="组 245"/>
          <p:cNvGrpSpPr/>
          <p:nvPr/>
        </p:nvGrpSpPr>
        <p:grpSpPr>
          <a:xfrm>
            <a:off x="11737278" y="4862377"/>
            <a:ext cx="1610296" cy="290360"/>
            <a:chOff x="8825265" y="4862377"/>
            <a:chExt cx="1610296" cy="290360"/>
          </a:xfrm>
        </p:grpSpPr>
        <p:pic>
          <p:nvPicPr>
            <p:cNvPr id="247" name="图片 246"/>
            <p:cNvPicPr>
              <a:picLocks noChangeAspect="1"/>
            </p:cNvPicPr>
            <p:nvPr/>
          </p:nvPicPr>
          <p:blipFill>
            <a:blip r:embed="rId21"/>
            <a:stretch>
              <a:fillRect/>
            </a:stretch>
          </p:blipFill>
          <p:spPr>
            <a:xfrm>
              <a:off x="8825265" y="4862377"/>
              <a:ext cx="323680" cy="290360"/>
            </a:xfrm>
            <a:prstGeom prst="rect">
              <a:avLst/>
            </a:prstGeom>
          </p:spPr>
        </p:pic>
        <p:sp>
          <p:nvSpPr>
            <p:cNvPr id="249" name="文本框 248"/>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192.168.111.12</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50" name="组 249"/>
          <p:cNvGrpSpPr/>
          <p:nvPr/>
        </p:nvGrpSpPr>
        <p:grpSpPr>
          <a:xfrm>
            <a:off x="13381999" y="4862377"/>
            <a:ext cx="1610296" cy="290360"/>
            <a:chOff x="8825265" y="4862377"/>
            <a:chExt cx="1610296" cy="290360"/>
          </a:xfrm>
        </p:grpSpPr>
        <p:pic>
          <p:nvPicPr>
            <p:cNvPr id="251" name="图片 250"/>
            <p:cNvPicPr>
              <a:picLocks noChangeAspect="1"/>
            </p:cNvPicPr>
            <p:nvPr/>
          </p:nvPicPr>
          <p:blipFill>
            <a:blip r:embed="rId21"/>
            <a:stretch>
              <a:fillRect/>
            </a:stretch>
          </p:blipFill>
          <p:spPr>
            <a:xfrm>
              <a:off x="8825265" y="4862377"/>
              <a:ext cx="323680" cy="290360"/>
            </a:xfrm>
            <a:prstGeom prst="rect">
              <a:avLst/>
            </a:prstGeom>
          </p:spPr>
        </p:pic>
        <p:sp>
          <p:nvSpPr>
            <p:cNvPr id="252" name="文本框 251"/>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192.168.111.13</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316" name="组 315"/>
          <p:cNvGrpSpPr/>
          <p:nvPr/>
        </p:nvGrpSpPr>
        <p:grpSpPr>
          <a:xfrm>
            <a:off x="8092755" y="5217333"/>
            <a:ext cx="365066" cy="365066"/>
            <a:chOff x="6345670" y="5549161"/>
            <a:chExt cx="365066" cy="365066"/>
          </a:xfrm>
        </p:grpSpPr>
        <p:sp>
          <p:nvSpPr>
            <p:cNvPr id="317" name="椭圆 31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8" name="图片 31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cxnSp>
        <p:nvCxnSpPr>
          <p:cNvPr id="320" name="直接连接符 27"/>
          <p:cNvCxnSpPr>
            <a:stCxn id="318" idx="2"/>
          </p:cNvCxnSpPr>
          <p:nvPr/>
        </p:nvCxnSpPr>
        <p:spPr>
          <a:xfrm>
            <a:off x="8275288" y="5582399"/>
            <a:ext cx="0" cy="2954905"/>
          </a:xfrm>
          <a:prstGeom prst="line">
            <a:avLst/>
          </a:prstGeom>
          <a:ln w="127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21" name="椭圆 320"/>
          <p:cNvSpPr/>
          <p:nvPr/>
        </p:nvSpPr>
        <p:spPr>
          <a:xfrm>
            <a:off x="8217120" y="6026738"/>
            <a:ext cx="128822" cy="128822"/>
          </a:xfrm>
          <a:prstGeom prst="ellipse">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2" name="文本框 321"/>
          <p:cNvSpPr txBox="1"/>
          <p:nvPr/>
        </p:nvSpPr>
        <p:spPr>
          <a:xfrm>
            <a:off x="7210133" y="595139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323" name="圆角矩形 322"/>
          <p:cNvSpPr/>
          <p:nvPr/>
        </p:nvSpPr>
        <p:spPr>
          <a:xfrm>
            <a:off x="9429664" y="5793512"/>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24" name="图片 323"/>
          <p:cNvPicPr>
            <a:picLocks noChangeAspect="1"/>
          </p:cNvPicPr>
          <p:nvPr/>
        </p:nvPicPr>
        <p:blipFill>
          <a:blip r:embed="rId22"/>
          <a:stretch>
            <a:fillRect/>
          </a:stretch>
        </p:blipFill>
        <p:spPr>
          <a:xfrm>
            <a:off x="8421074" y="5774798"/>
            <a:ext cx="914400" cy="622300"/>
          </a:xfrm>
          <a:prstGeom prst="rect">
            <a:avLst/>
          </a:prstGeom>
        </p:spPr>
      </p:pic>
      <p:sp>
        <p:nvSpPr>
          <p:cNvPr id="325" name="椭圆 324"/>
          <p:cNvSpPr/>
          <p:nvPr/>
        </p:nvSpPr>
        <p:spPr>
          <a:xfrm>
            <a:off x="8217120" y="7464502"/>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6" name="文本框 325"/>
          <p:cNvSpPr txBox="1"/>
          <p:nvPr/>
        </p:nvSpPr>
        <p:spPr>
          <a:xfrm>
            <a:off x="7210133" y="7389161"/>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16:00:31</a:t>
            </a:r>
            <a:endParaRPr kumimoji="1" lang="zh-CN" altLang="en-US" sz="1200">
              <a:solidFill>
                <a:schemeClr val="tx1">
                  <a:lumMod val="85000"/>
                  <a:lumOff val="15000"/>
                </a:schemeClr>
              </a:solidFill>
              <a:latin typeface="微软雅黑"/>
              <a:ea typeface="微软雅黑"/>
              <a:cs typeface="微软雅黑"/>
            </a:endParaRPr>
          </a:p>
        </p:txBody>
      </p:sp>
      <p:cxnSp>
        <p:nvCxnSpPr>
          <p:cNvPr id="327" name="直接连接符 27"/>
          <p:cNvCxnSpPr/>
          <p:nvPr/>
        </p:nvCxnSpPr>
        <p:spPr>
          <a:xfrm>
            <a:off x="8421073" y="6868877"/>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28" name="直接连接符 27"/>
          <p:cNvCxnSpPr/>
          <p:nvPr/>
        </p:nvCxnSpPr>
        <p:spPr>
          <a:xfrm>
            <a:off x="13195310" y="6868877"/>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329" name="文本框 328"/>
          <p:cNvSpPr txBox="1"/>
          <p:nvPr/>
        </p:nvSpPr>
        <p:spPr>
          <a:xfrm>
            <a:off x="10543214" y="6716395"/>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开始分享（</a:t>
            </a:r>
            <a:r>
              <a:rPr kumimoji="1" lang="zh-CN" altLang="zh-CN" sz="1200">
                <a:solidFill>
                  <a:schemeClr val="tx1">
                    <a:lumMod val="75000"/>
                    <a:lumOff val="25000"/>
                  </a:schemeClr>
                </a:solidFill>
                <a:latin typeface="微软雅黑"/>
                <a:ea typeface="微软雅黑"/>
                <a:cs typeface="微软雅黑"/>
              </a:rPr>
              <a:t>1</a:t>
            </a:r>
            <a:r>
              <a:rPr kumimoji="1" lang="en-US" altLang="zh-CN" sz="1200">
                <a:solidFill>
                  <a:schemeClr val="tx1">
                    <a:lumMod val="75000"/>
                    <a:lumOff val="25000"/>
                  </a:schemeClr>
                </a:solidFill>
                <a:latin typeface="微软雅黑"/>
                <a:ea typeface="微软雅黑"/>
                <a:cs typeface="微软雅黑"/>
              </a:rPr>
              <a:t>6:00:31</a:t>
            </a:r>
            <a:r>
              <a:rPr kumimoji="1" lang="zh-CN" altLang="en-US" sz="1200">
                <a:solidFill>
                  <a:schemeClr val="tx1">
                    <a:lumMod val="75000"/>
                    <a:lumOff val="25000"/>
                  </a:schemeClr>
                </a:solidFill>
                <a:latin typeface="微软雅黑"/>
                <a:ea typeface="微软雅黑"/>
                <a:cs typeface="微软雅黑"/>
              </a:rPr>
              <a:t>）</a:t>
            </a:r>
          </a:p>
        </p:txBody>
      </p:sp>
      <p:sp>
        <p:nvSpPr>
          <p:cNvPr id="330" name="圆角矩形 329"/>
          <p:cNvSpPr/>
          <p:nvPr/>
        </p:nvSpPr>
        <p:spPr>
          <a:xfrm>
            <a:off x="9429664" y="7196643"/>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31" name="图片 330"/>
          <p:cNvPicPr>
            <a:picLocks noChangeAspect="1"/>
          </p:cNvPicPr>
          <p:nvPr/>
        </p:nvPicPr>
        <p:blipFill>
          <a:blip r:embed="rId22"/>
          <a:stretch>
            <a:fillRect/>
          </a:stretch>
        </p:blipFill>
        <p:spPr>
          <a:xfrm>
            <a:off x="8421074" y="7177929"/>
            <a:ext cx="914400" cy="622300"/>
          </a:xfrm>
          <a:prstGeom prst="rect">
            <a:avLst/>
          </a:prstGeom>
        </p:spPr>
      </p:pic>
      <p:grpSp>
        <p:nvGrpSpPr>
          <p:cNvPr id="332" name="组 219"/>
          <p:cNvGrpSpPr/>
          <p:nvPr/>
        </p:nvGrpSpPr>
        <p:grpSpPr>
          <a:xfrm>
            <a:off x="7558753" y="5698041"/>
            <a:ext cx="633086" cy="309313"/>
            <a:chOff x="3084412" y="1056946"/>
            <a:chExt cx="633086" cy="309313"/>
          </a:xfrm>
        </p:grpSpPr>
        <p:grpSp>
          <p:nvGrpSpPr>
            <p:cNvPr id="333" name="组 235"/>
            <p:cNvGrpSpPr>
              <a:grpSpLocks noChangeAspect="1"/>
            </p:cNvGrpSpPr>
            <p:nvPr/>
          </p:nvGrpSpPr>
          <p:grpSpPr>
            <a:xfrm>
              <a:off x="3084412" y="1114259"/>
              <a:ext cx="168385" cy="252000"/>
              <a:chOff x="3866345" y="2704350"/>
              <a:chExt cx="2153455" cy="3222806"/>
            </a:xfrm>
          </p:grpSpPr>
          <p:sp>
            <p:nvSpPr>
              <p:cNvPr id="335" name="椭圆 33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6" name="空心弧 33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4" name="矩形 333"/>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337" name="组 219"/>
          <p:cNvGrpSpPr/>
          <p:nvPr/>
        </p:nvGrpSpPr>
        <p:grpSpPr>
          <a:xfrm>
            <a:off x="7558753" y="7146355"/>
            <a:ext cx="633086" cy="309313"/>
            <a:chOff x="3084412" y="1056946"/>
            <a:chExt cx="633086" cy="309313"/>
          </a:xfrm>
        </p:grpSpPr>
        <p:grpSp>
          <p:nvGrpSpPr>
            <p:cNvPr id="338" name="组 235"/>
            <p:cNvGrpSpPr>
              <a:grpSpLocks noChangeAspect="1"/>
            </p:cNvGrpSpPr>
            <p:nvPr/>
          </p:nvGrpSpPr>
          <p:grpSpPr>
            <a:xfrm>
              <a:off x="3084412" y="1114259"/>
              <a:ext cx="168385" cy="252000"/>
              <a:chOff x="3866345" y="2704350"/>
              <a:chExt cx="2153455" cy="3222806"/>
            </a:xfrm>
          </p:grpSpPr>
          <p:sp>
            <p:nvSpPr>
              <p:cNvPr id="340" name="椭圆 33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1" name="空心弧 34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9" name="矩形 338"/>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Tree>
    <p:extLst>
      <p:ext uri="{BB962C8B-B14F-4D97-AF65-F5344CB8AC3E}">
        <p14:creationId xmlns:p14="http://schemas.microsoft.com/office/powerpoint/2010/main" val="656060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1225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8777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126373"/>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1293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7" name="圆角矩形标注 6"/>
          <p:cNvSpPr/>
          <p:nvPr/>
        </p:nvSpPr>
        <p:spPr>
          <a:xfrm>
            <a:off x="5815314" y="7546845"/>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en-US" altLang="zh-CN" sz="1200">
                <a:solidFill>
                  <a:srgbClr val="404040"/>
                </a:solidFill>
                <a:latin typeface="微软雅黑" panose="020B0503020204020204" pitchFamily="34" charset="-122"/>
                <a:ea typeface="微软雅黑" panose="020B0503020204020204" pitchFamily="34" charset="-122"/>
              </a:rPr>
              <a:t>5</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27" name="圆角矩形标注 126"/>
          <p:cNvSpPr/>
          <p:nvPr/>
        </p:nvSpPr>
        <p:spPr>
          <a:xfrm>
            <a:off x="5863922" y="3568659"/>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30" name="文本框 129"/>
          <p:cNvSpPr txBox="1"/>
          <p:nvPr/>
        </p:nvSpPr>
        <p:spPr>
          <a:xfrm>
            <a:off x="5863922" y="5139255"/>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5863922" y="7164164"/>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:01:12</a:t>
            </a:r>
            <a:endParaRPr kumimoji="1" lang="zh-CN" altLang="en-US" sz="1200">
              <a:solidFill>
                <a:schemeClr val="tx1">
                  <a:lumMod val="85000"/>
                  <a:lumOff val="15000"/>
                </a:schemeClr>
              </a:solidFill>
              <a:latin typeface="微软雅黑"/>
              <a:ea typeface="微软雅黑"/>
              <a:cs typeface="微软雅黑"/>
            </a:endParaRPr>
          </a:p>
        </p:txBody>
      </p:sp>
      <p:sp>
        <p:nvSpPr>
          <p:cNvPr id="206" name="文本框 205"/>
          <p:cNvSpPr txBox="1"/>
          <p:nvPr/>
        </p:nvSpPr>
        <p:spPr>
          <a:xfrm>
            <a:off x="3702591" y="5254391"/>
            <a:ext cx="2112723"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共有</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人参与过会话分享</a:t>
            </a:r>
          </a:p>
        </p:txBody>
      </p:sp>
      <p:grpSp>
        <p:nvGrpSpPr>
          <p:cNvPr id="210" name="组 209"/>
          <p:cNvGrpSpPr/>
          <p:nvPr/>
        </p:nvGrpSpPr>
        <p:grpSpPr>
          <a:xfrm>
            <a:off x="4559847" y="7363755"/>
            <a:ext cx="263018" cy="256039"/>
            <a:chOff x="10565580" y="5727818"/>
            <a:chExt cx="263018" cy="256039"/>
          </a:xfrm>
        </p:grpSpPr>
        <p:sp>
          <p:nvSpPr>
            <p:cNvPr id="211" name="矩形 21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2" name="矩形 21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pic>
        <p:nvPicPr>
          <p:cNvPr id="219" name="图片 218"/>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559847" y="6194804"/>
            <a:ext cx="350530" cy="350530"/>
          </a:xfrm>
          <a:prstGeom prst="rect">
            <a:avLst/>
          </a:prstGeom>
        </p:spPr>
      </p:pic>
      <p:grpSp>
        <p:nvGrpSpPr>
          <p:cNvPr id="233" name="组 219"/>
          <p:cNvGrpSpPr/>
          <p:nvPr/>
        </p:nvGrpSpPr>
        <p:grpSpPr>
          <a:xfrm>
            <a:off x="6220428" y="4876149"/>
            <a:ext cx="645786" cy="309313"/>
            <a:chOff x="3084412" y="1056946"/>
            <a:chExt cx="645786" cy="309313"/>
          </a:xfrm>
        </p:grpSpPr>
        <p:grpSp>
          <p:nvGrpSpPr>
            <p:cNvPr id="234" name="组 235"/>
            <p:cNvGrpSpPr>
              <a:grpSpLocks noChangeAspect="1"/>
            </p:cNvGrpSpPr>
            <p:nvPr/>
          </p:nvGrpSpPr>
          <p:grpSpPr>
            <a:xfrm>
              <a:off x="3084412" y="1114259"/>
              <a:ext cx="168385" cy="252000"/>
              <a:chOff x="3866345" y="2704350"/>
              <a:chExt cx="2153455" cy="3222806"/>
            </a:xfrm>
          </p:grpSpPr>
          <p:sp>
            <p:nvSpPr>
              <p:cNvPr id="236" name="椭圆 23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7" name="空心弧 23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5" name="矩形 23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38" name="组 219"/>
          <p:cNvGrpSpPr/>
          <p:nvPr/>
        </p:nvGrpSpPr>
        <p:grpSpPr>
          <a:xfrm>
            <a:off x="6220428" y="6854851"/>
            <a:ext cx="645786" cy="309313"/>
            <a:chOff x="3084412" y="1056946"/>
            <a:chExt cx="645786" cy="309313"/>
          </a:xfrm>
        </p:grpSpPr>
        <p:grpSp>
          <p:nvGrpSpPr>
            <p:cNvPr id="239" name="组 235"/>
            <p:cNvGrpSpPr>
              <a:grpSpLocks noChangeAspect="1"/>
            </p:cNvGrpSpPr>
            <p:nvPr/>
          </p:nvGrpSpPr>
          <p:grpSpPr>
            <a:xfrm>
              <a:off x="3084412" y="1114259"/>
              <a:ext cx="168385" cy="252000"/>
              <a:chOff x="3866345" y="2704350"/>
              <a:chExt cx="2153455" cy="3222806"/>
            </a:xfrm>
          </p:grpSpPr>
          <p:sp>
            <p:nvSpPr>
              <p:cNvPr id="241" name="椭圆 24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2" name="空心弧 2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0" name="矩形 239"/>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244" name="矩形标注 243"/>
          <p:cNvSpPr/>
          <p:nvPr/>
        </p:nvSpPr>
        <p:spPr>
          <a:xfrm>
            <a:off x="7427678" y="6867675"/>
            <a:ext cx="8104422" cy="1094927"/>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5" name="图片 2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7062496"/>
            <a:ext cx="731934" cy="731934"/>
          </a:xfrm>
          <a:prstGeom prst="rect">
            <a:avLst/>
          </a:prstGeom>
        </p:spPr>
      </p:pic>
      <p:sp>
        <p:nvSpPr>
          <p:cNvPr id="246" name="文本框 245"/>
          <p:cNvSpPr txBox="1"/>
          <p:nvPr/>
        </p:nvSpPr>
        <p:spPr>
          <a:xfrm>
            <a:off x="8436210" y="7063927"/>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sp>
        <p:nvSpPr>
          <p:cNvPr id="248" name="文本框 247"/>
          <p:cNvSpPr txBox="1"/>
          <p:nvPr/>
        </p:nvSpPr>
        <p:spPr>
          <a:xfrm>
            <a:off x="2697236" y="7107858"/>
            <a:ext cx="1356932"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192.168.106.11</a:t>
            </a:r>
            <a:endParaRPr kumimoji="1" lang="zh-CN" altLang="en-US" sz="1200">
              <a:solidFill>
                <a:schemeClr val="tx1">
                  <a:lumMod val="75000"/>
                  <a:lumOff val="25000"/>
                </a:schemeClr>
              </a:solidFill>
              <a:latin typeface="微软雅黑"/>
              <a:ea typeface="微软雅黑"/>
              <a:cs typeface="微软雅黑"/>
            </a:endParaRPr>
          </a:p>
        </p:txBody>
      </p:sp>
      <p:grpSp>
        <p:nvGrpSpPr>
          <p:cNvPr id="250" name="组 249"/>
          <p:cNvGrpSpPr/>
          <p:nvPr/>
        </p:nvGrpSpPr>
        <p:grpSpPr>
          <a:xfrm>
            <a:off x="10178351" y="7522145"/>
            <a:ext cx="283799" cy="283799"/>
            <a:chOff x="6345670" y="5549161"/>
            <a:chExt cx="365066" cy="365066"/>
          </a:xfrm>
        </p:grpSpPr>
        <p:sp>
          <p:nvSpPr>
            <p:cNvPr id="251" name="椭圆 25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52" name="图片 25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53" name="图片 2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14862" y="7293670"/>
            <a:ext cx="252000" cy="140651"/>
          </a:xfrm>
          <a:prstGeom prst="rect">
            <a:avLst/>
          </a:prstGeom>
        </p:spPr>
      </p:pic>
      <p:sp>
        <p:nvSpPr>
          <p:cNvPr id="254" name="文本框 253"/>
          <p:cNvSpPr txBox="1"/>
          <p:nvPr/>
        </p:nvSpPr>
        <p:spPr>
          <a:xfrm>
            <a:off x="10350053" y="7516245"/>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255" name="图片 25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8158" y="7554192"/>
            <a:ext cx="228053" cy="228053"/>
          </a:xfrm>
          <a:prstGeom prst="rect">
            <a:avLst/>
          </a:prstGeom>
        </p:spPr>
      </p:pic>
      <p:sp>
        <p:nvSpPr>
          <p:cNvPr id="256" name="文本框 255"/>
          <p:cNvSpPr txBox="1"/>
          <p:nvPr/>
        </p:nvSpPr>
        <p:spPr>
          <a:xfrm>
            <a:off x="12268201" y="7527493"/>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260" name="图片 259"/>
          <p:cNvPicPr>
            <a:picLocks noChangeAspect="1"/>
          </p:cNvPicPr>
          <p:nvPr/>
        </p:nvPicPr>
        <p:blipFill>
          <a:blip r:embed="rId21"/>
          <a:stretch>
            <a:fillRect/>
          </a:stretch>
        </p:blipFill>
        <p:spPr>
          <a:xfrm>
            <a:off x="8476258" y="7522145"/>
            <a:ext cx="332785" cy="298528"/>
          </a:xfrm>
          <a:prstGeom prst="rect">
            <a:avLst/>
          </a:prstGeom>
        </p:spPr>
      </p:pic>
      <p:sp>
        <p:nvSpPr>
          <p:cNvPr id="261" name="文本框 260"/>
          <p:cNvSpPr txBox="1"/>
          <p:nvPr/>
        </p:nvSpPr>
        <p:spPr>
          <a:xfrm>
            <a:off x="8694743" y="7518274"/>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263" name="组 262"/>
          <p:cNvGrpSpPr/>
          <p:nvPr/>
        </p:nvGrpSpPr>
        <p:grpSpPr>
          <a:xfrm>
            <a:off x="13581220" y="7574958"/>
            <a:ext cx="158380" cy="167116"/>
            <a:chOff x="10565580" y="5727818"/>
            <a:chExt cx="263018" cy="256039"/>
          </a:xfrm>
        </p:grpSpPr>
        <p:sp>
          <p:nvSpPr>
            <p:cNvPr id="264" name="矩形 263"/>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5" name="矩形 264"/>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66" name="文本框 265"/>
          <p:cNvSpPr txBox="1"/>
          <p:nvPr/>
        </p:nvSpPr>
        <p:spPr>
          <a:xfrm>
            <a:off x="13728700" y="7519230"/>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142" name="矩形标注 141"/>
          <p:cNvSpPr/>
          <p:nvPr/>
        </p:nvSpPr>
        <p:spPr>
          <a:xfrm>
            <a:off x="7427678" y="2991382"/>
            <a:ext cx="8104422" cy="1094927"/>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6" name="图片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3186203"/>
            <a:ext cx="731934" cy="731934"/>
          </a:xfrm>
          <a:prstGeom prst="rect">
            <a:avLst/>
          </a:prstGeom>
        </p:spPr>
      </p:pic>
      <p:sp>
        <p:nvSpPr>
          <p:cNvPr id="147" name="文本框 146"/>
          <p:cNvSpPr txBox="1"/>
          <p:nvPr/>
        </p:nvSpPr>
        <p:spPr>
          <a:xfrm>
            <a:off x="8436210" y="318763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48" name="组 147"/>
          <p:cNvGrpSpPr/>
          <p:nvPr/>
        </p:nvGrpSpPr>
        <p:grpSpPr>
          <a:xfrm>
            <a:off x="10178351" y="3645852"/>
            <a:ext cx="283799" cy="283799"/>
            <a:chOff x="6345670" y="5549161"/>
            <a:chExt cx="365066" cy="365066"/>
          </a:xfrm>
        </p:grpSpPr>
        <p:sp>
          <p:nvSpPr>
            <p:cNvPr id="150" name="椭圆 1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4" name="图片 1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58" name="图片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14862" y="3417377"/>
            <a:ext cx="252000" cy="140651"/>
          </a:xfrm>
          <a:prstGeom prst="rect">
            <a:avLst/>
          </a:prstGeom>
        </p:spPr>
      </p:pic>
      <p:sp>
        <p:nvSpPr>
          <p:cNvPr id="160" name="文本框 159"/>
          <p:cNvSpPr txBox="1"/>
          <p:nvPr/>
        </p:nvSpPr>
        <p:spPr>
          <a:xfrm>
            <a:off x="10350053" y="3639952"/>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62" name="图片 16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8158" y="3677899"/>
            <a:ext cx="228053" cy="228053"/>
          </a:xfrm>
          <a:prstGeom prst="rect">
            <a:avLst/>
          </a:prstGeom>
        </p:spPr>
      </p:pic>
      <p:sp>
        <p:nvSpPr>
          <p:cNvPr id="164" name="文本框 163"/>
          <p:cNvSpPr txBox="1"/>
          <p:nvPr/>
        </p:nvSpPr>
        <p:spPr>
          <a:xfrm>
            <a:off x="12268201" y="3651200"/>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171" name="图片 170"/>
          <p:cNvPicPr>
            <a:picLocks noChangeAspect="1"/>
          </p:cNvPicPr>
          <p:nvPr/>
        </p:nvPicPr>
        <p:blipFill>
          <a:blip r:embed="rId21"/>
          <a:stretch>
            <a:fillRect/>
          </a:stretch>
        </p:blipFill>
        <p:spPr>
          <a:xfrm>
            <a:off x="8476258" y="3645852"/>
            <a:ext cx="332785" cy="298528"/>
          </a:xfrm>
          <a:prstGeom prst="rect">
            <a:avLst/>
          </a:prstGeom>
        </p:spPr>
      </p:pic>
      <p:sp>
        <p:nvSpPr>
          <p:cNvPr id="172" name="文本框 171"/>
          <p:cNvSpPr txBox="1"/>
          <p:nvPr/>
        </p:nvSpPr>
        <p:spPr>
          <a:xfrm>
            <a:off x="8694743" y="3641981"/>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173" name="组 172"/>
          <p:cNvGrpSpPr/>
          <p:nvPr/>
        </p:nvGrpSpPr>
        <p:grpSpPr>
          <a:xfrm>
            <a:off x="13581220" y="3698665"/>
            <a:ext cx="158380" cy="167116"/>
            <a:chOff x="10565580" y="5727818"/>
            <a:chExt cx="263018" cy="256039"/>
          </a:xfrm>
        </p:grpSpPr>
        <p:sp>
          <p:nvSpPr>
            <p:cNvPr id="181" name="矩形 18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2" name="矩形 18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3" name="文本框 182"/>
          <p:cNvSpPr txBox="1"/>
          <p:nvPr/>
        </p:nvSpPr>
        <p:spPr>
          <a:xfrm>
            <a:off x="13728700" y="3642937"/>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184" name="矩形标注 183"/>
          <p:cNvSpPr/>
          <p:nvPr/>
        </p:nvSpPr>
        <p:spPr>
          <a:xfrm>
            <a:off x="7427678" y="4285707"/>
            <a:ext cx="8104422" cy="1094927"/>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5" name="图片 18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4480528"/>
            <a:ext cx="731934" cy="731934"/>
          </a:xfrm>
          <a:prstGeom prst="rect">
            <a:avLst/>
          </a:prstGeom>
        </p:spPr>
      </p:pic>
      <p:sp>
        <p:nvSpPr>
          <p:cNvPr id="186" name="文本框 185"/>
          <p:cNvSpPr txBox="1"/>
          <p:nvPr/>
        </p:nvSpPr>
        <p:spPr>
          <a:xfrm>
            <a:off x="8436210" y="4481959"/>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87" name="组 186"/>
          <p:cNvGrpSpPr/>
          <p:nvPr/>
        </p:nvGrpSpPr>
        <p:grpSpPr>
          <a:xfrm>
            <a:off x="10178351" y="4940177"/>
            <a:ext cx="283799" cy="283799"/>
            <a:chOff x="6345670" y="5549161"/>
            <a:chExt cx="365066" cy="365066"/>
          </a:xfrm>
        </p:grpSpPr>
        <p:sp>
          <p:nvSpPr>
            <p:cNvPr id="189" name="椭圆 188"/>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0" name="图片 18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91" name="图片 19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14862" y="4711702"/>
            <a:ext cx="252000" cy="140651"/>
          </a:xfrm>
          <a:prstGeom prst="rect">
            <a:avLst/>
          </a:prstGeom>
        </p:spPr>
      </p:pic>
      <p:sp>
        <p:nvSpPr>
          <p:cNvPr id="192" name="文本框 191"/>
          <p:cNvSpPr txBox="1"/>
          <p:nvPr/>
        </p:nvSpPr>
        <p:spPr>
          <a:xfrm>
            <a:off x="10350053" y="4934277"/>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93" name="图片 19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8158" y="4972224"/>
            <a:ext cx="228053" cy="228053"/>
          </a:xfrm>
          <a:prstGeom prst="rect">
            <a:avLst/>
          </a:prstGeom>
        </p:spPr>
      </p:pic>
      <p:sp>
        <p:nvSpPr>
          <p:cNvPr id="195" name="文本框 194"/>
          <p:cNvSpPr txBox="1"/>
          <p:nvPr/>
        </p:nvSpPr>
        <p:spPr>
          <a:xfrm>
            <a:off x="12268201" y="4945525"/>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197" name="图片 196"/>
          <p:cNvPicPr>
            <a:picLocks noChangeAspect="1"/>
          </p:cNvPicPr>
          <p:nvPr/>
        </p:nvPicPr>
        <p:blipFill>
          <a:blip r:embed="rId21"/>
          <a:stretch>
            <a:fillRect/>
          </a:stretch>
        </p:blipFill>
        <p:spPr>
          <a:xfrm>
            <a:off x="8476258" y="4940177"/>
            <a:ext cx="332785" cy="298528"/>
          </a:xfrm>
          <a:prstGeom prst="rect">
            <a:avLst/>
          </a:prstGeom>
        </p:spPr>
      </p:pic>
      <p:sp>
        <p:nvSpPr>
          <p:cNvPr id="198" name="文本框 197"/>
          <p:cNvSpPr txBox="1"/>
          <p:nvPr/>
        </p:nvSpPr>
        <p:spPr>
          <a:xfrm>
            <a:off x="8694743" y="4936306"/>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199" name="组 198"/>
          <p:cNvGrpSpPr/>
          <p:nvPr/>
        </p:nvGrpSpPr>
        <p:grpSpPr>
          <a:xfrm>
            <a:off x="13581220" y="4992990"/>
            <a:ext cx="158380" cy="167116"/>
            <a:chOff x="10565580" y="5727818"/>
            <a:chExt cx="263018" cy="256039"/>
          </a:xfrm>
        </p:grpSpPr>
        <p:sp>
          <p:nvSpPr>
            <p:cNvPr id="200" name="矩形 199"/>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1" name="矩形 200"/>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02" name="文本框 201"/>
          <p:cNvSpPr txBox="1"/>
          <p:nvPr/>
        </p:nvSpPr>
        <p:spPr>
          <a:xfrm>
            <a:off x="13728700" y="4937262"/>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
        <p:nvSpPr>
          <p:cNvPr id="203" name="矩形标注 202"/>
          <p:cNvSpPr/>
          <p:nvPr/>
        </p:nvSpPr>
        <p:spPr>
          <a:xfrm>
            <a:off x="7427678" y="5564327"/>
            <a:ext cx="8104422" cy="1094927"/>
          </a:xfrm>
          <a:prstGeom prst="wedgeRectCallout">
            <a:avLst>
              <a:gd name="adj1" fmla="val -52558"/>
              <a:gd name="adj2" fmla="val -3103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04" name="图片 20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5759148"/>
            <a:ext cx="731934" cy="731934"/>
          </a:xfrm>
          <a:prstGeom prst="rect">
            <a:avLst/>
          </a:prstGeom>
        </p:spPr>
      </p:pic>
      <p:sp>
        <p:nvSpPr>
          <p:cNvPr id="207" name="文本框 206"/>
          <p:cNvSpPr txBox="1"/>
          <p:nvPr/>
        </p:nvSpPr>
        <p:spPr>
          <a:xfrm>
            <a:off x="8436210" y="5760579"/>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208" name="组 207"/>
          <p:cNvGrpSpPr/>
          <p:nvPr/>
        </p:nvGrpSpPr>
        <p:grpSpPr>
          <a:xfrm>
            <a:off x="10178351" y="6218797"/>
            <a:ext cx="283799" cy="283799"/>
            <a:chOff x="6345670" y="5549161"/>
            <a:chExt cx="365066" cy="365066"/>
          </a:xfrm>
        </p:grpSpPr>
        <p:sp>
          <p:nvSpPr>
            <p:cNvPr id="218" name="椭圆 21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22" name="图片 22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28" name="图片 2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14862" y="5990322"/>
            <a:ext cx="252000" cy="140651"/>
          </a:xfrm>
          <a:prstGeom prst="rect">
            <a:avLst/>
          </a:prstGeom>
        </p:spPr>
      </p:pic>
      <p:sp>
        <p:nvSpPr>
          <p:cNvPr id="229" name="文本框 228"/>
          <p:cNvSpPr txBox="1"/>
          <p:nvPr/>
        </p:nvSpPr>
        <p:spPr>
          <a:xfrm>
            <a:off x="10350053" y="6212897"/>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230" name="图片 229"/>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8158" y="6250844"/>
            <a:ext cx="228053" cy="228053"/>
          </a:xfrm>
          <a:prstGeom prst="rect">
            <a:avLst/>
          </a:prstGeom>
        </p:spPr>
      </p:pic>
      <p:sp>
        <p:nvSpPr>
          <p:cNvPr id="231" name="文本框 230"/>
          <p:cNvSpPr txBox="1"/>
          <p:nvPr/>
        </p:nvSpPr>
        <p:spPr>
          <a:xfrm>
            <a:off x="12268201" y="6224145"/>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232" name="图片 231"/>
          <p:cNvPicPr>
            <a:picLocks noChangeAspect="1"/>
          </p:cNvPicPr>
          <p:nvPr/>
        </p:nvPicPr>
        <p:blipFill>
          <a:blip r:embed="rId21"/>
          <a:stretch>
            <a:fillRect/>
          </a:stretch>
        </p:blipFill>
        <p:spPr>
          <a:xfrm>
            <a:off x="8476258" y="6218797"/>
            <a:ext cx="332785" cy="298528"/>
          </a:xfrm>
          <a:prstGeom prst="rect">
            <a:avLst/>
          </a:prstGeom>
        </p:spPr>
      </p:pic>
      <p:sp>
        <p:nvSpPr>
          <p:cNvPr id="247" name="文本框 246"/>
          <p:cNvSpPr txBox="1"/>
          <p:nvPr/>
        </p:nvSpPr>
        <p:spPr>
          <a:xfrm>
            <a:off x="8694743" y="6214926"/>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249" name="组 248"/>
          <p:cNvGrpSpPr/>
          <p:nvPr/>
        </p:nvGrpSpPr>
        <p:grpSpPr>
          <a:xfrm>
            <a:off x="13581220" y="6271610"/>
            <a:ext cx="158380" cy="167116"/>
            <a:chOff x="10565580" y="5727818"/>
            <a:chExt cx="263018" cy="256039"/>
          </a:xfrm>
        </p:grpSpPr>
        <p:sp>
          <p:nvSpPr>
            <p:cNvPr id="257" name="矩形 256"/>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8" name="矩形 257"/>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59" name="文本框 258"/>
          <p:cNvSpPr txBox="1"/>
          <p:nvPr/>
        </p:nvSpPr>
        <p:spPr>
          <a:xfrm>
            <a:off x="13728700" y="6215882"/>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spTree>
    <p:extLst>
      <p:ext uri="{BB962C8B-B14F-4D97-AF65-F5344CB8AC3E}">
        <p14:creationId xmlns:p14="http://schemas.microsoft.com/office/powerpoint/2010/main" val="2521658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1225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8777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27" name="圆角矩形标注 126"/>
          <p:cNvSpPr/>
          <p:nvPr/>
        </p:nvSpPr>
        <p:spPr>
          <a:xfrm>
            <a:off x="5863922" y="3568659"/>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42" name="矩形标注 141"/>
          <p:cNvSpPr/>
          <p:nvPr/>
        </p:nvSpPr>
        <p:spPr>
          <a:xfrm>
            <a:off x="7427678" y="2991382"/>
            <a:ext cx="8104422" cy="5568419"/>
          </a:xfrm>
          <a:prstGeom prst="wedgeRectCallout">
            <a:avLst>
              <a:gd name="adj1" fmla="val -49737"/>
              <a:gd name="adj2" fmla="val -30809"/>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6" name="图片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3186203"/>
            <a:ext cx="731934" cy="731934"/>
          </a:xfrm>
          <a:prstGeom prst="rect">
            <a:avLst/>
          </a:prstGeom>
        </p:spPr>
      </p:pic>
      <p:sp>
        <p:nvSpPr>
          <p:cNvPr id="147" name="文本框 146"/>
          <p:cNvSpPr txBox="1"/>
          <p:nvPr/>
        </p:nvSpPr>
        <p:spPr>
          <a:xfrm>
            <a:off x="8436210" y="318763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48" name="组 147"/>
          <p:cNvGrpSpPr/>
          <p:nvPr/>
        </p:nvGrpSpPr>
        <p:grpSpPr>
          <a:xfrm>
            <a:off x="10178351" y="3645852"/>
            <a:ext cx="283799" cy="283799"/>
            <a:chOff x="6345670" y="5549161"/>
            <a:chExt cx="365066" cy="365066"/>
          </a:xfrm>
        </p:grpSpPr>
        <p:sp>
          <p:nvSpPr>
            <p:cNvPr id="150" name="椭圆 1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4" name="图片 1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58" name="图片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15214862" y="3417377"/>
            <a:ext cx="252000" cy="140651"/>
          </a:xfrm>
          <a:prstGeom prst="rect">
            <a:avLst/>
          </a:prstGeom>
        </p:spPr>
      </p:pic>
      <p:sp>
        <p:nvSpPr>
          <p:cNvPr id="160" name="文本框 159"/>
          <p:cNvSpPr txBox="1"/>
          <p:nvPr/>
        </p:nvSpPr>
        <p:spPr>
          <a:xfrm>
            <a:off x="10350053" y="3639952"/>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62" name="图片 16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8158" y="3677899"/>
            <a:ext cx="228053" cy="228053"/>
          </a:xfrm>
          <a:prstGeom prst="rect">
            <a:avLst/>
          </a:prstGeom>
        </p:spPr>
      </p:pic>
      <p:sp>
        <p:nvSpPr>
          <p:cNvPr id="164" name="文本框 163"/>
          <p:cNvSpPr txBox="1"/>
          <p:nvPr/>
        </p:nvSpPr>
        <p:spPr>
          <a:xfrm>
            <a:off x="12268201" y="3651200"/>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171" name="图片 170"/>
          <p:cNvPicPr>
            <a:picLocks noChangeAspect="1"/>
          </p:cNvPicPr>
          <p:nvPr/>
        </p:nvPicPr>
        <p:blipFill>
          <a:blip r:embed="rId21"/>
          <a:stretch>
            <a:fillRect/>
          </a:stretch>
        </p:blipFill>
        <p:spPr>
          <a:xfrm>
            <a:off x="8476258" y="3645852"/>
            <a:ext cx="332785" cy="298528"/>
          </a:xfrm>
          <a:prstGeom prst="rect">
            <a:avLst/>
          </a:prstGeom>
        </p:spPr>
      </p:pic>
      <p:sp>
        <p:nvSpPr>
          <p:cNvPr id="172" name="文本框 171"/>
          <p:cNvSpPr txBox="1"/>
          <p:nvPr/>
        </p:nvSpPr>
        <p:spPr>
          <a:xfrm>
            <a:off x="8694743" y="3641981"/>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173" name="组 172"/>
          <p:cNvGrpSpPr/>
          <p:nvPr/>
        </p:nvGrpSpPr>
        <p:grpSpPr>
          <a:xfrm>
            <a:off x="13581220" y="3698665"/>
            <a:ext cx="158380" cy="167116"/>
            <a:chOff x="10565580" y="5727818"/>
            <a:chExt cx="263018" cy="256039"/>
          </a:xfrm>
        </p:grpSpPr>
        <p:sp>
          <p:nvSpPr>
            <p:cNvPr id="181" name="矩形 18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2" name="矩形 18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3" name="文本框 182"/>
          <p:cNvSpPr txBox="1"/>
          <p:nvPr/>
        </p:nvSpPr>
        <p:spPr>
          <a:xfrm>
            <a:off x="13728700" y="3642937"/>
            <a:ext cx="151329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a:t>
            </a:r>
            <a:r>
              <a:rPr kumimoji="1" lang="en-US"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grpSp>
        <p:nvGrpSpPr>
          <p:cNvPr id="159" name="组 219"/>
          <p:cNvGrpSpPr/>
          <p:nvPr/>
        </p:nvGrpSpPr>
        <p:grpSpPr>
          <a:xfrm>
            <a:off x="8624960" y="4256125"/>
            <a:ext cx="645786" cy="309313"/>
            <a:chOff x="3084412" y="1056946"/>
            <a:chExt cx="645786" cy="309313"/>
          </a:xfrm>
        </p:grpSpPr>
        <p:grpSp>
          <p:nvGrpSpPr>
            <p:cNvPr id="161" name="组 235"/>
            <p:cNvGrpSpPr>
              <a:grpSpLocks noChangeAspect="1"/>
            </p:cNvGrpSpPr>
            <p:nvPr/>
          </p:nvGrpSpPr>
          <p:grpSpPr>
            <a:xfrm>
              <a:off x="3084412" y="1114259"/>
              <a:ext cx="168385" cy="252000"/>
              <a:chOff x="3866345" y="2704350"/>
              <a:chExt cx="2153455" cy="3222806"/>
            </a:xfrm>
          </p:grpSpPr>
          <p:sp>
            <p:nvSpPr>
              <p:cNvPr id="165" name="椭圆 16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6" name="空心弧 16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63" name="矩形 162"/>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67" name="文本框 166"/>
          <p:cNvSpPr txBox="1"/>
          <p:nvPr/>
        </p:nvSpPr>
        <p:spPr>
          <a:xfrm>
            <a:off x="7617031" y="4285969"/>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grpSp>
        <p:nvGrpSpPr>
          <p:cNvPr id="168" name="组 218"/>
          <p:cNvGrpSpPr/>
          <p:nvPr/>
        </p:nvGrpSpPr>
        <p:grpSpPr>
          <a:xfrm>
            <a:off x="9362560" y="4262011"/>
            <a:ext cx="3439390" cy="309313"/>
            <a:chOff x="3084412" y="1056946"/>
            <a:chExt cx="3439390" cy="309313"/>
          </a:xfrm>
        </p:grpSpPr>
        <p:grpSp>
          <p:nvGrpSpPr>
            <p:cNvPr id="169" name="组 219"/>
            <p:cNvGrpSpPr/>
            <p:nvPr/>
          </p:nvGrpSpPr>
          <p:grpSpPr>
            <a:xfrm>
              <a:off x="3084412" y="1056946"/>
              <a:ext cx="658610" cy="309313"/>
              <a:chOff x="3084412" y="1056946"/>
              <a:chExt cx="658610" cy="309313"/>
            </a:xfrm>
          </p:grpSpPr>
          <p:grpSp>
            <p:nvGrpSpPr>
              <p:cNvPr id="217" name="组 235"/>
              <p:cNvGrpSpPr>
                <a:grpSpLocks noChangeAspect="1"/>
              </p:cNvGrpSpPr>
              <p:nvPr/>
            </p:nvGrpSpPr>
            <p:grpSpPr>
              <a:xfrm>
                <a:off x="3084412" y="1114259"/>
                <a:ext cx="168385" cy="252000"/>
                <a:chOff x="3866345" y="2704350"/>
                <a:chExt cx="2153455" cy="3222806"/>
              </a:xfrm>
            </p:grpSpPr>
            <p:sp>
              <p:nvSpPr>
                <p:cNvPr id="221" name="椭圆 22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3" name="空心弧 22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0" name="矩形 219"/>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70" name="组 220"/>
            <p:cNvGrpSpPr/>
            <p:nvPr/>
          </p:nvGrpSpPr>
          <p:grpSpPr>
            <a:xfrm>
              <a:off x="3923928" y="1056946"/>
              <a:ext cx="815153" cy="309313"/>
              <a:chOff x="3084412" y="1056946"/>
              <a:chExt cx="815153" cy="309313"/>
            </a:xfrm>
          </p:grpSpPr>
          <p:grpSp>
            <p:nvGrpSpPr>
              <p:cNvPr id="209" name="组 231"/>
              <p:cNvGrpSpPr>
                <a:grpSpLocks noChangeAspect="1"/>
              </p:cNvGrpSpPr>
              <p:nvPr/>
            </p:nvGrpSpPr>
            <p:grpSpPr>
              <a:xfrm>
                <a:off x="3084412" y="1114259"/>
                <a:ext cx="168385" cy="252000"/>
                <a:chOff x="3866345" y="2704350"/>
                <a:chExt cx="2153455" cy="3222806"/>
              </a:xfrm>
            </p:grpSpPr>
            <p:sp>
              <p:nvSpPr>
                <p:cNvPr id="215" name="椭圆 214"/>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6" name="空心弧 21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14" name="矩形 21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74" name="组 221"/>
            <p:cNvGrpSpPr/>
            <p:nvPr/>
          </p:nvGrpSpPr>
          <p:grpSpPr>
            <a:xfrm>
              <a:off x="4860032" y="1056946"/>
              <a:ext cx="799674" cy="309313"/>
              <a:chOff x="3084412" y="1056946"/>
              <a:chExt cx="799674" cy="309313"/>
            </a:xfrm>
          </p:grpSpPr>
          <p:grpSp>
            <p:nvGrpSpPr>
              <p:cNvPr id="180" name="组 227"/>
              <p:cNvGrpSpPr>
                <a:grpSpLocks noChangeAspect="1"/>
              </p:cNvGrpSpPr>
              <p:nvPr/>
            </p:nvGrpSpPr>
            <p:grpSpPr>
              <a:xfrm>
                <a:off x="3084412" y="1114259"/>
                <a:ext cx="168385" cy="252000"/>
                <a:chOff x="3866345" y="2704350"/>
                <a:chExt cx="2153455" cy="3222806"/>
              </a:xfrm>
            </p:grpSpPr>
            <p:sp>
              <p:nvSpPr>
                <p:cNvPr id="194" name="椭圆 193"/>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5" name="空心弧 20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8" name="矩形 18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75" name="组 222"/>
            <p:cNvGrpSpPr/>
            <p:nvPr/>
          </p:nvGrpSpPr>
          <p:grpSpPr>
            <a:xfrm>
              <a:off x="5724128" y="1056946"/>
              <a:ext cx="799674" cy="309313"/>
              <a:chOff x="3084412" y="1056946"/>
              <a:chExt cx="799674" cy="309313"/>
            </a:xfrm>
          </p:grpSpPr>
          <p:grpSp>
            <p:nvGrpSpPr>
              <p:cNvPr id="176" name="组 223"/>
              <p:cNvGrpSpPr>
                <a:grpSpLocks noChangeAspect="1"/>
              </p:cNvGrpSpPr>
              <p:nvPr/>
            </p:nvGrpSpPr>
            <p:grpSpPr>
              <a:xfrm>
                <a:off x="3084412" y="1114259"/>
                <a:ext cx="168385" cy="252000"/>
                <a:chOff x="3866345" y="2704350"/>
                <a:chExt cx="2153455" cy="3222806"/>
              </a:xfrm>
            </p:grpSpPr>
            <p:sp>
              <p:nvSpPr>
                <p:cNvPr id="178" name="椭圆 17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9" name="空心弧 17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7" name="矩形 176"/>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cxnSp>
        <p:nvCxnSpPr>
          <p:cNvPr id="224" name="直接连接符 27"/>
          <p:cNvCxnSpPr/>
          <p:nvPr/>
        </p:nvCxnSpPr>
        <p:spPr>
          <a:xfrm flipH="1">
            <a:off x="8476258" y="4091511"/>
            <a:ext cx="6516037"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25" name="文本框 224"/>
          <p:cNvSpPr txBox="1"/>
          <p:nvPr/>
        </p:nvSpPr>
        <p:spPr>
          <a:xfrm>
            <a:off x="7617031" y="4659754"/>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访问设备：</a:t>
            </a:r>
          </a:p>
        </p:txBody>
      </p:sp>
      <p:grpSp>
        <p:nvGrpSpPr>
          <p:cNvPr id="226" name="组 225"/>
          <p:cNvGrpSpPr/>
          <p:nvPr/>
        </p:nvGrpSpPr>
        <p:grpSpPr>
          <a:xfrm>
            <a:off x="8532820" y="4615615"/>
            <a:ext cx="1610296" cy="290360"/>
            <a:chOff x="8825265" y="4862377"/>
            <a:chExt cx="1610296" cy="290360"/>
          </a:xfrm>
        </p:grpSpPr>
        <p:pic>
          <p:nvPicPr>
            <p:cNvPr id="227" name="图片 226"/>
            <p:cNvPicPr>
              <a:picLocks noChangeAspect="1"/>
            </p:cNvPicPr>
            <p:nvPr/>
          </p:nvPicPr>
          <p:blipFill>
            <a:blip r:embed="rId21"/>
            <a:stretch>
              <a:fillRect/>
            </a:stretch>
          </p:blipFill>
          <p:spPr>
            <a:xfrm>
              <a:off x="8825265" y="4862377"/>
              <a:ext cx="323680" cy="290360"/>
            </a:xfrm>
            <a:prstGeom prst="rect">
              <a:avLst/>
            </a:prstGeom>
          </p:spPr>
        </p:pic>
        <p:sp>
          <p:nvSpPr>
            <p:cNvPr id="262" name="文本框 261"/>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192.168.5.11</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67" name="组 266"/>
          <p:cNvGrpSpPr/>
          <p:nvPr/>
        </p:nvGrpSpPr>
        <p:grpSpPr>
          <a:xfrm>
            <a:off x="9901816" y="4615615"/>
            <a:ext cx="1610296" cy="290360"/>
            <a:chOff x="8825265" y="4862377"/>
            <a:chExt cx="1610296" cy="290360"/>
          </a:xfrm>
        </p:grpSpPr>
        <p:pic>
          <p:nvPicPr>
            <p:cNvPr id="268" name="图片 267"/>
            <p:cNvPicPr>
              <a:picLocks noChangeAspect="1"/>
            </p:cNvPicPr>
            <p:nvPr/>
          </p:nvPicPr>
          <p:blipFill>
            <a:blip r:embed="rId21"/>
            <a:stretch>
              <a:fillRect/>
            </a:stretch>
          </p:blipFill>
          <p:spPr>
            <a:xfrm>
              <a:off x="8825265" y="4862377"/>
              <a:ext cx="323680" cy="290360"/>
            </a:xfrm>
            <a:prstGeom prst="rect">
              <a:avLst/>
            </a:prstGeom>
          </p:spPr>
        </p:pic>
        <p:sp>
          <p:nvSpPr>
            <p:cNvPr id="269" name="文本框 268"/>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192.168.111.11</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70" name="组 269"/>
          <p:cNvGrpSpPr/>
          <p:nvPr/>
        </p:nvGrpSpPr>
        <p:grpSpPr>
          <a:xfrm>
            <a:off x="11444833" y="4615615"/>
            <a:ext cx="1610296" cy="290360"/>
            <a:chOff x="8825265" y="4862377"/>
            <a:chExt cx="1610296" cy="290360"/>
          </a:xfrm>
        </p:grpSpPr>
        <p:pic>
          <p:nvPicPr>
            <p:cNvPr id="271" name="图片 270"/>
            <p:cNvPicPr>
              <a:picLocks noChangeAspect="1"/>
            </p:cNvPicPr>
            <p:nvPr/>
          </p:nvPicPr>
          <p:blipFill>
            <a:blip r:embed="rId21"/>
            <a:stretch>
              <a:fillRect/>
            </a:stretch>
          </p:blipFill>
          <p:spPr>
            <a:xfrm>
              <a:off x="8825265" y="4862377"/>
              <a:ext cx="323680" cy="290360"/>
            </a:xfrm>
            <a:prstGeom prst="rect">
              <a:avLst/>
            </a:prstGeom>
          </p:spPr>
        </p:pic>
        <p:sp>
          <p:nvSpPr>
            <p:cNvPr id="272" name="文本框 271"/>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192.168.111.12</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73" name="组 272"/>
          <p:cNvGrpSpPr/>
          <p:nvPr/>
        </p:nvGrpSpPr>
        <p:grpSpPr>
          <a:xfrm>
            <a:off x="13089554" y="4615615"/>
            <a:ext cx="1610296" cy="290360"/>
            <a:chOff x="8825265" y="4862377"/>
            <a:chExt cx="1610296" cy="290360"/>
          </a:xfrm>
        </p:grpSpPr>
        <p:pic>
          <p:nvPicPr>
            <p:cNvPr id="274" name="图片 273"/>
            <p:cNvPicPr>
              <a:picLocks noChangeAspect="1"/>
            </p:cNvPicPr>
            <p:nvPr/>
          </p:nvPicPr>
          <p:blipFill>
            <a:blip r:embed="rId21"/>
            <a:stretch>
              <a:fillRect/>
            </a:stretch>
          </p:blipFill>
          <p:spPr>
            <a:xfrm>
              <a:off x="8825265" y="4862377"/>
              <a:ext cx="323680" cy="290360"/>
            </a:xfrm>
            <a:prstGeom prst="rect">
              <a:avLst/>
            </a:prstGeom>
          </p:spPr>
        </p:pic>
        <p:sp>
          <p:nvSpPr>
            <p:cNvPr id="275" name="文本框 274"/>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192.168.111.13</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76" name="组 275"/>
          <p:cNvGrpSpPr/>
          <p:nvPr/>
        </p:nvGrpSpPr>
        <p:grpSpPr>
          <a:xfrm>
            <a:off x="8092755" y="4970571"/>
            <a:ext cx="365066" cy="365066"/>
            <a:chOff x="6345670" y="5549161"/>
            <a:chExt cx="365066" cy="365066"/>
          </a:xfrm>
        </p:grpSpPr>
        <p:sp>
          <p:nvSpPr>
            <p:cNvPr id="277" name="椭圆 27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78" name="图片 27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cxnSp>
        <p:nvCxnSpPr>
          <p:cNvPr id="279" name="直接连接符 27"/>
          <p:cNvCxnSpPr>
            <a:stCxn id="278" idx="2"/>
          </p:cNvCxnSpPr>
          <p:nvPr/>
        </p:nvCxnSpPr>
        <p:spPr>
          <a:xfrm>
            <a:off x="8275288" y="5335637"/>
            <a:ext cx="0" cy="3224163"/>
          </a:xfrm>
          <a:prstGeom prst="line">
            <a:avLst/>
          </a:prstGeom>
          <a:ln w="127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80" name="椭圆 279"/>
          <p:cNvSpPr/>
          <p:nvPr/>
        </p:nvSpPr>
        <p:spPr>
          <a:xfrm>
            <a:off x="8217120" y="5779976"/>
            <a:ext cx="128822" cy="128822"/>
          </a:xfrm>
          <a:prstGeom prst="ellipse">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1" name="圆角矩形 280"/>
          <p:cNvSpPr/>
          <p:nvPr/>
        </p:nvSpPr>
        <p:spPr>
          <a:xfrm>
            <a:off x="9429664" y="5546750"/>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82" name="图片 281"/>
          <p:cNvPicPr>
            <a:picLocks noChangeAspect="1"/>
          </p:cNvPicPr>
          <p:nvPr/>
        </p:nvPicPr>
        <p:blipFill>
          <a:blip r:embed="rId22"/>
          <a:stretch>
            <a:fillRect/>
          </a:stretch>
        </p:blipFill>
        <p:spPr>
          <a:xfrm>
            <a:off x="8421074" y="5528036"/>
            <a:ext cx="914400" cy="622300"/>
          </a:xfrm>
          <a:prstGeom prst="rect">
            <a:avLst/>
          </a:prstGeom>
        </p:spPr>
      </p:pic>
      <p:sp>
        <p:nvSpPr>
          <p:cNvPr id="283" name="椭圆 282"/>
          <p:cNvSpPr/>
          <p:nvPr/>
        </p:nvSpPr>
        <p:spPr>
          <a:xfrm>
            <a:off x="8217120" y="7217740"/>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84" name="直接连接符 27"/>
          <p:cNvCxnSpPr/>
          <p:nvPr/>
        </p:nvCxnSpPr>
        <p:spPr>
          <a:xfrm>
            <a:off x="8421073" y="6622115"/>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85" name="直接连接符 27"/>
          <p:cNvCxnSpPr/>
          <p:nvPr/>
        </p:nvCxnSpPr>
        <p:spPr>
          <a:xfrm>
            <a:off x="13195310" y="6622115"/>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86" name="文本框 285"/>
          <p:cNvSpPr txBox="1"/>
          <p:nvPr/>
        </p:nvSpPr>
        <p:spPr>
          <a:xfrm>
            <a:off x="10543214" y="6469633"/>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开始分享（</a:t>
            </a:r>
            <a:r>
              <a:rPr kumimoji="1" lang="zh-CN" altLang="zh-CN" sz="1200">
                <a:solidFill>
                  <a:schemeClr val="tx1">
                    <a:lumMod val="75000"/>
                    <a:lumOff val="25000"/>
                  </a:schemeClr>
                </a:solidFill>
                <a:latin typeface="微软雅黑"/>
                <a:ea typeface="微软雅黑"/>
                <a:cs typeface="微软雅黑"/>
              </a:rPr>
              <a:t>1</a:t>
            </a:r>
            <a:r>
              <a:rPr kumimoji="1" lang="en-US" altLang="zh-CN" sz="1200">
                <a:solidFill>
                  <a:schemeClr val="tx1">
                    <a:lumMod val="75000"/>
                    <a:lumOff val="25000"/>
                  </a:schemeClr>
                </a:solidFill>
                <a:latin typeface="微软雅黑"/>
                <a:ea typeface="微软雅黑"/>
                <a:cs typeface="微软雅黑"/>
              </a:rPr>
              <a:t>6:00:31</a:t>
            </a:r>
            <a:r>
              <a:rPr kumimoji="1" lang="zh-CN" altLang="en-US" sz="1200">
                <a:solidFill>
                  <a:schemeClr val="tx1">
                    <a:lumMod val="75000"/>
                    <a:lumOff val="25000"/>
                  </a:schemeClr>
                </a:solidFill>
                <a:latin typeface="微软雅黑"/>
                <a:ea typeface="微软雅黑"/>
                <a:cs typeface="微软雅黑"/>
              </a:rPr>
              <a:t>）</a:t>
            </a:r>
          </a:p>
        </p:txBody>
      </p:sp>
      <p:sp>
        <p:nvSpPr>
          <p:cNvPr id="287" name="圆角矩形 286"/>
          <p:cNvSpPr/>
          <p:nvPr/>
        </p:nvSpPr>
        <p:spPr>
          <a:xfrm>
            <a:off x="9429664" y="6949881"/>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88" name="图片 287"/>
          <p:cNvPicPr>
            <a:picLocks noChangeAspect="1"/>
          </p:cNvPicPr>
          <p:nvPr/>
        </p:nvPicPr>
        <p:blipFill>
          <a:blip r:embed="rId22"/>
          <a:stretch>
            <a:fillRect/>
          </a:stretch>
        </p:blipFill>
        <p:spPr>
          <a:xfrm>
            <a:off x="8421074" y="6931167"/>
            <a:ext cx="914400" cy="622300"/>
          </a:xfrm>
          <a:prstGeom prst="rect">
            <a:avLst/>
          </a:prstGeom>
        </p:spPr>
      </p:pic>
      <p:grpSp>
        <p:nvGrpSpPr>
          <p:cNvPr id="289" name="组 219"/>
          <p:cNvGrpSpPr/>
          <p:nvPr/>
        </p:nvGrpSpPr>
        <p:grpSpPr>
          <a:xfrm>
            <a:off x="7558753" y="5451279"/>
            <a:ext cx="633086" cy="309313"/>
            <a:chOff x="3084412" y="1056946"/>
            <a:chExt cx="633086" cy="309313"/>
          </a:xfrm>
        </p:grpSpPr>
        <p:grpSp>
          <p:nvGrpSpPr>
            <p:cNvPr id="290" name="组 235"/>
            <p:cNvGrpSpPr>
              <a:grpSpLocks noChangeAspect="1"/>
            </p:cNvGrpSpPr>
            <p:nvPr/>
          </p:nvGrpSpPr>
          <p:grpSpPr>
            <a:xfrm>
              <a:off x="3084412" y="1114259"/>
              <a:ext cx="168385" cy="252000"/>
              <a:chOff x="3866345" y="2704350"/>
              <a:chExt cx="2153455" cy="3222806"/>
            </a:xfrm>
          </p:grpSpPr>
          <p:sp>
            <p:nvSpPr>
              <p:cNvPr id="292" name="椭圆 29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3" name="空心弧 29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1" name="矩形 290"/>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94" name="组 219"/>
          <p:cNvGrpSpPr/>
          <p:nvPr/>
        </p:nvGrpSpPr>
        <p:grpSpPr>
          <a:xfrm>
            <a:off x="7558753" y="6899593"/>
            <a:ext cx="633086" cy="309313"/>
            <a:chOff x="3084412" y="1056946"/>
            <a:chExt cx="633086" cy="309313"/>
          </a:xfrm>
        </p:grpSpPr>
        <p:grpSp>
          <p:nvGrpSpPr>
            <p:cNvPr id="295" name="组 235"/>
            <p:cNvGrpSpPr>
              <a:grpSpLocks noChangeAspect="1"/>
            </p:cNvGrpSpPr>
            <p:nvPr/>
          </p:nvGrpSpPr>
          <p:grpSpPr>
            <a:xfrm>
              <a:off x="3084412" y="1114259"/>
              <a:ext cx="168385" cy="252000"/>
              <a:chOff x="3866345" y="2704350"/>
              <a:chExt cx="2153455" cy="3222806"/>
            </a:xfrm>
          </p:grpSpPr>
          <p:sp>
            <p:nvSpPr>
              <p:cNvPr id="305" name="椭圆 30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6" name="空心弧 30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6" name="矩形 295"/>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7" name="文本框 306"/>
          <p:cNvSpPr txBox="1"/>
          <p:nvPr/>
        </p:nvSpPr>
        <p:spPr>
          <a:xfrm>
            <a:off x="7210133" y="569739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308" name="文本框 307"/>
          <p:cNvSpPr txBox="1"/>
          <p:nvPr/>
        </p:nvSpPr>
        <p:spPr>
          <a:xfrm>
            <a:off x="7210133" y="7135161"/>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16:00:31</a:t>
            </a:r>
            <a:endParaRPr kumimoji="1" lang="zh-CN" altLang="en-US" sz="1200">
              <a:solidFill>
                <a:schemeClr val="tx1">
                  <a:lumMod val="85000"/>
                  <a:lumOff val="15000"/>
                </a:schemeClr>
              </a:solidFill>
              <a:latin typeface="微软雅黑"/>
              <a:ea typeface="微软雅黑"/>
              <a:cs typeface="微软雅黑"/>
            </a:endParaRPr>
          </a:p>
        </p:txBody>
      </p:sp>
      <p:sp>
        <p:nvSpPr>
          <p:cNvPr id="309" name="圆角矩形 308"/>
          <p:cNvSpPr/>
          <p:nvPr/>
        </p:nvSpPr>
        <p:spPr>
          <a:xfrm>
            <a:off x="9429664" y="7933718"/>
            <a:ext cx="3187913" cy="603586"/>
          </a:xfrm>
          <a:prstGeom prst="roundRect">
            <a:avLst>
              <a:gd name="adj" fmla="val 0"/>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0" name="图片 309"/>
          <p:cNvPicPr>
            <a:picLocks noChangeAspect="1"/>
          </p:cNvPicPr>
          <p:nvPr/>
        </p:nvPicPr>
        <p:blipFill>
          <a:blip r:embed="rId22"/>
          <a:stretch>
            <a:fillRect/>
          </a:stretch>
        </p:blipFill>
        <p:spPr>
          <a:xfrm>
            <a:off x="8421074" y="7915004"/>
            <a:ext cx="914400" cy="622300"/>
          </a:xfrm>
          <a:prstGeom prst="rect">
            <a:avLst/>
          </a:prstGeom>
        </p:spPr>
      </p:pic>
      <p:grpSp>
        <p:nvGrpSpPr>
          <p:cNvPr id="311" name="组 219"/>
          <p:cNvGrpSpPr/>
          <p:nvPr/>
        </p:nvGrpSpPr>
        <p:grpSpPr>
          <a:xfrm>
            <a:off x="7558753" y="7883430"/>
            <a:ext cx="633086" cy="309313"/>
            <a:chOff x="3084412" y="1056946"/>
            <a:chExt cx="633086" cy="309313"/>
          </a:xfrm>
        </p:grpSpPr>
        <p:grpSp>
          <p:nvGrpSpPr>
            <p:cNvPr id="312" name="组 235"/>
            <p:cNvGrpSpPr>
              <a:grpSpLocks noChangeAspect="1"/>
            </p:cNvGrpSpPr>
            <p:nvPr/>
          </p:nvGrpSpPr>
          <p:grpSpPr>
            <a:xfrm>
              <a:off x="3084412" y="1114259"/>
              <a:ext cx="168385" cy="252000"/>
              <a:chOff x="3866345" y="2704350"/>
              <a:chExt cx="2153455" cy="3222806"/>
            </a:xfrm>
          </p:grpSpPr>
          <p:sp>
            <p:nvSpPr>
              <p:cNvPr id="314" name="椭圆 31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5" name="空心弧 31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3" name="矩形 312"/>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沈洋</a:t>
              </a:r>
            </a:p>
          </p:txBody>
        </p:sp>
      </p:grpSp>
      <p:sp>
        <p:nvSpPr>
          <p:cNvPr id="316" name="文本框 315"/>
          <p:cNvSpPr txBox="1"/>
          <p:nvPr/>
        </p:nvSpPr>
        <p:spPr>
          <a:xfrm>
            <a:off x="7210133" y="8118998"/>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18:00:31</a:t>
            </a:r>
            <a:endParaRPr kumimoji="1" lang="zh-CN" altLang="en-US" sz="1200">
              <a:solidFill>
                <a:schemeClr val="tx1">
                  <a:lumMod val="85000"/>
                  <a:lumOff val="15000"/>
                </a:schemeClr>
              </a:solidFill>
              <a:latin typeface="微软雅黑"/>
              <a:ea typeface="微软雅黑"/>
              <a:cs typeface="微软雅黑"/>
            </a:endParaRPr>
          </a:p>
        </p:txBody>
      </p:sp>
      <p:sp>
        <p:nvSpPr>
          <p:cNvPr id="317" name="椭圆 316"/>
          <p:cNvSpPr/>
          <p:nvPr/>
        </p:nvSpPr>
        <p:spPr>
          <a:xfrm>
            <a:off x="8217120" y="8128332"/>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224912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1225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8777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27" name="圆角矩形标注 126"/>
          <p:cNvSpPr/>
          <p:nvPr/>
        </p:nvSpPr>
        <p:spPr>
          <a:xfrm>
            <a:off x="5863922" y="3568659"/>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42" name="矩形标注 141"/>
          <p:cNvSpPr/>
          <p:nvPr/>
        </p:nvSpPr>
        <p:spPr>
          <a:xfrm>
            <a:off x="7427678" y="2991382"/>
            <a:ext cx="8104422" cy="5568419"/>
          </a:xfrm>
          <a:prstGeom prst="wedgeRectCallout">
            <a:avLst>
              <a:gd name="adj1" fmla="val -49737"/>
              <a:gd name="adj2" fmla="val -30809"/>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6" name="图片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08393" y="3186203"/>
            <a:ext cx="731934" cy="731934"/>
          </a:xfrm>
          <a:prstGeom prst="rect">
            <a:avLst/>
          </a:prstGeom>
        </p:spPr>
      </p:pic>
      <p:sp>
        <p:nvSpPr>
          <p:cNvPr id="147" name="文本框 146"/>
          <p:cNvSpPr txBox="1"/>
          <p:nvPr/>
        </p:nvSpPr>
        <p:spPr>
          <a:xfrm>
            <a:off x="8436210" y="318763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48" name="组 147"/>
          <p:cNvGrpSpPr/>
          <p:nvPr/>
        </p:nvGrpSpPr>
        <p:grpSpPr>
          <a:xfrm>
            <a:off x="13277839" y="3265972"/>
            <a:ext cx="283799" cy="283799"/>
            <a:chOff x="6345670" y="5549161"/>
            <a:chExt cx="365066" cy="365066"/>
          </a:xfrm>
        </p:grpSpPr>
        <p:sp>
          <p:nvSpPr>
            <p:cNvPr id="150" name="椭圆 1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4" name="图片 1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58" name="图片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15214862" y="3417377"/>
            <a:ext cx="252000" cy="140651"/>
          </a:xfrm>
          <a:prstGeom prst="rect">
            <a:avLst/>
          </a:prstGeom>
        </p:spPr>
      </p:pic>
      <p:sp>
        <p:nvSpPr>
          <p:cNvPr id="160" name="文本框 159"/>
          <p:cNvSpPr txBox="1"/>
          <p:nvPr/>
        </p:nvSpPr>
        <p:spPr>
          <a:xfrm>
            <a:off x="13449541" y="3260072"/>
            <a:ext cx="1618509" cy="276999"/>
          </a:xfrm>
          <a:prstGeom prst="rect">
            <a:avLst/>
          </a:prstGeom>
          <a:noFill/>
        </p:spPr>
        <p:txBody>
          <a:bodyPr wrap="square" rtlCol="0">
            <a:spAutoFit/>
          </a:bodyPr>
          <a:lstStyle/>
          <a:p>
            <a:pPr algn="ct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a:t>
            </a:r>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秒</a:t>
            </a:r>
          </a:p>
        </p:txBody>
      </p:sp>
      <p:pic>
        <p:nvPicPr>
          <p:cNvPr id="171" name="图片 170"/>
          <p:cNvPicPr>
            <a:picLocks noChangeAspect="1"/>
          </p:cNvPicPr>
          <p:nvPr/>
        </p:nvPicPr>
        <p:blipFill>
          <a:blip r:embed="rId21"/>
          <a:stretch>
            <a:fillRect/>
          </a:stretch>
        </p:blipFill>
        <p:spPr>
          <a:xfrm>
            <a:off x="8476258" y="3645852"/>
            <a:ext cx="332785" cy="298528"/>
          </a:xfrm>
          <a:prstGeom prst="rect">
            <a:avLst/>
          </a:prstGeom>
        </p:spPr>
      </p:pic>
      <p:sp>
        <p:nvSpPr>
          <p:cNvPr id="172" name="文本框 171"/>
          <p:cNvSpPr txBox="1"/>
          <p:nvPr/>
        </p:nvSpPr>
        <p:spPr>
          <a:xfrm>
            <a:off x="8694743" y="3641981"/>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159" name="组 219"/>
          <p:cNvGrpSpPr/>
          <p:nvPr/>
        </p:nvGrpSpPr>
        <p:grpSpPr>
          <a:xfrm>
            <a:off x="8624960" y="4256125"/>
            <a:ext cx="645786" cy="309313"/>
            <a:chOff x="3084412" y="1056946"/>
            <a:chExt cx="645786" cy="309313"/>
          </a:xfrm>
        </p:grpSpPr>
        <p:grpSp>
          <p:nvGrpSpPr>
            <p:cNvPr id="161" name="组 235"/>
            <p:cNvGrpSpPr>
              <a:grpSpLocks noChangeAspect="1"/>
            </p:cNvGrpSpPr>
            <p:nvPr/>
          </p:nvGrpSpPr>
          <p:grpSpPr>
            <a:xfrm>
              <a:off x="3084412" y="1114259"/>
              <a:ext cx="168385" cy="252000"/>
              <a:chOff x="3866345" y="2704350"/>
              <a:chExt cx="2153455" cy="3222806"/>
            </a:xfrm>
          </p:grpSpPr>
          <p:sp>
            <p:nvSpPr>
              <p:cNvPr id="165" name="椭圆 16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6" name="空心弧 16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63" name="矩形 162"/>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67" name="文本框 166"/>
          <p:cNvSpPr txBox="1"/>
          <p:nvPr/>
        </p:nvSpPr>
        <p:spPr>
          <a:xfrm>
            <a:off x="7617031" y="4285969"/>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grpSp>
        <p:nvGrpSpPr>
          <p:cNvPr id="168" name="组 218"/>
          <p:cNvGrpSpPr/>
          <p:nvPr/>
        </p:nvGrpSpPr>
        <p:grpSpPr>
          <a:xfrm>
            <a:off x="9362560" y="4262011"/>
            <a:ext cx="3439390" cy="309313"/>
            <a:chOff x="3084412" y="1056946"/>
            <a:chExt cx="3439390" cy="309313"/>
          </a:xfrm>
        </p:grpSpPr>
        <p:grpSp>
          <p:nvGrpSpPr>
            <p:cNvPr id="169" name="组 219"/>
            <p:cNvGrpSpPr/>
            <p:nvPr/>
          </p:nvGrpSpPr>
          <p:grpSpPr>
            <a:xfrm>
              <a:off x="3084412" y="1056946"/>
              <a:ext cx="658610" cy="309313"/>
              <a:chOff x="3084412" y="1056946"/>
              <a:chExt cx="658610" cy="309313"/>
            </a:xfrm>
          </p:grpSpPr>
          <p:grpSp>
            <p:nvGrpSpPr>
              <p:cNvPr id="217" name="组 235"/>
              <p:cNvGrpSpPr>
                <a:grpSpLocks noChangeAspect="1"/>
              </p:cNvGrpSpPr>
              <p:nvPr/>
            </p:nvGrpSpPr>
            <p:grpSpPr>
              <a:xfrm>
                <a:off x="3084412" y="1114259"/>
                <a:ext cx="168385" cy="252000"/>
                <a:chOff x="3866345" y="2704350"/>
                <a:chExt cx="2153455" cy="3222806"/>
              </a:xfrm>
            </p:grpSpPr>
            <p:sp>
              <p:nvSpPr>
                <p:cNvPr id="221" name="椭圆 22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3" name="空心弧 22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0" name="矩形 219"/>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70" name="组 220"/>
            <p:cNvGrpSpPr/>
            <p:nvPr/>
          </p:nvGrpSpPr>
          <p:grpSpPr>
            <a:xfrm>
              <a:off x="3923928" y="1056946"/>
              <a:ext cx="815153" cy="309313"/>
              <a:chOff x="3084412" y="1056946"/>
              <a:chExt cx="815153" cy="309313"/>
            </a:xfrm>
          </p:grpSpPr>
          <p:grpSp>
            <p:nvGrpSpPr>
              <p:cNvPr id="209" name="组 231"/>
              <p:cNvGrpSpPr>
                <a:grpSpLocks noChangeAspect="1"/>
              </p:cNvGrpSpPr>
              <p:nvPr/>
            </p:nvGrpSpPr>
            <p:grpSpPr>
              <a:xfrm>
                <a:off x="3084412" y="1114259"/>
                <a:ext cx="168385" cy="252000"/>
                <a:chOff x="3866345" y="2704350"/>
                <a:chExt cx="2153455" cy="3222806"/>
              </a:xfrm>
            </p:grpSpPr>
            <p:sp>
              <p:nvSpPr>
                <p:cNvPr id="215" name="椭圆 214"/>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6" name="空心弧 21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14" name="矩形 21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74" name="组 221"/>
            <p:cNvGrpSpPr/>
            <p:nvPr/>
          </p:nvGrpSpPr>
          <p:grpSpPr>
            <a:xfrm>
              <a:off x="4860032" y="1056946"/>
              <a:ext cx="799674" cy="309313"/>
              <a:chOff x="3084412" y="1056946"/>
              <a:chExt cx="799674" cy="309313"/>
            </a:xfrm>
          </p:grpSpPr>
          <p:grpSp>
            <p:nvGrpSpPr>
              <p:cNvPr id="180" name="组 227"/>
              <p:cNvGrpSpPr>
                <a:grpSpLocks noChangeAspect="1"/>
              </p:cNvGrpSpPr>
              <p:nvPr/>
            </p:nvGrpSpPr>
            <p:grpSpPr>
              <a:xfrm>
                <a:off x="3084412" y="1114259"/>
                <a:ext cx="168385" cy="252000"/>
                <a:chOff x="3866345" y="2704350"/>
                <a:chExt cx="2153455" cy="3222806"/>
              </a:xfrm>
            </p:grpSpPr>
            <p:sp>
              <p:nvSpPr>
                <p:cNvPr id="194" name="椭圆 193"/>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5" name="空心弧 20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8" name="矩形 18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75" name="组 222"/>
            <p:cNvGrpSpPr/>
            <p:nvPr/>
          </p:nvGrpSpPr>
          <p:grpSpPr>
            <a:xfrm>
              <a:off x="5724128" y="1056946"/>
              <a:ext cx="799674" cy="309313"/>
              <a:chOff x="3084412" y="1056946"/>
              <a:chExt cx="799674" cy="309313"/>
            </a:xfrm>
          </p:grpSpPr>
          <p:grpSp>
            <p:nvGrpSpPr>
              <p:cNvPr id="176" name="组 223"/>
              <p:cNvGrpSpPr>
                <a:grpSpLocks noChangeAspect="1"/>
              </p:cNvGrpSpPr>
              <p:nvPr/>
            </p:nvGrpSpPr>
            <p:grpSpPr>
              <a:xfrm>
                <a:off x="3084412" y="1114259"/>
                <a:ext cx="168385" cy="252000"/>
                <a:chOff x="3866345" y="2704350"/>
                <a:chExt cx="2153455" cy="3222806"/>
              </a:xfrm>
            </p:grpSpPr>
            <p:sp>
              <p:nvSpPr>
                <p:cNvPr id="178" name="椭圆 17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9" name="空心弧 17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7" name="矩形 176"/>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cxnSp>
        <p:nvCxnSpPr>
          <p:cNvPr id="224" name="直接连接符 27"/>
          <p:cNvCxnSpPr/>
          <p:nvPr/>
        </p:nvCxnSpPr>
        <p:spPr>
          <a:xfrm flipH="1">
            <a:off x="8476258" y="4091511"/>
            <a:ext cx="6516037"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25" name="文本框 224"/>
          <p:cNvSpPr txBox="1"/>
          <p:nvPr/>
        </p:nvSpPr>
        <p:spPr>
          <a:xfrm>
            <a:off x="7617031" y="4659754"/>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访问设备：</a:t>
            </a:r>
          </a:p>
        </p:txBody>
      </p:sp>
      <p:grpSp>
        <p:nvGrpSpPr>
          <p:cNvPr id="226" name="组 225"/>
          <p:cNvGrpSpPr/>
          <p:nvPr/>
        </p:nvGrpSpPr>
        <p:grpSpPr>
          <a:xfrm>
            <a:off x="8532820" y="4615615"/>
            <a:ext cx="1610296" cy="290360"/>
            <a:chOff x="8825265" y="4862377"/>
            <a:chExt cx="1610296" cy="290360"/>
          </a:xfrm>
        </p:grpSpPr>
        <p:pic>
          <p:nvPicPr>
            <p:cNvPr id="227" name="图片 226"/>
            <p:cNvPicPr>
              <a:picLocks noChangeAspect="1"/>
            </p:cNvPicPr>
            <p:nvPr/>
          </p:nvPicPr>
          <p:blipFill>
            <a:blip r:embed="rId21"/>
            <a:stretch>
              <a:fillRect/>
            </a:stretch>
          </p:blipFill>
          <p:spPr>
            <a:xfrm>
              <a:off x="8825265" y="4862377"/>
              <a:ext cx="323680" cy="290360"/>
            </a:xfrm>
            <a:prstGeom prst="rect">
              <a:avLst/>
            </a:prstGeom>
          </p:spPr>
        </p:pic>
        <p:sp>
          <p:nvSpPr>
            <p:cNvPr id="262" name="文本框 261"/>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192.168.5.11</a:t>
              </a:r>
              <a:endParaRPr kumimoji="1" lang="zh-CN" altLang="en-US" sz="1200">
                <a:solidFill>
                  <a:schemeClr val="tx1">
                    <a:lumMod val="75000"/>
                    <a:lumOff val="25000"/>
                  </a:schemeClr>
                </a:solidFill>
                <a:latin typeface="微软雅黑"/>
                <a:ea typeface="微软雅黑"/>
                <a:cs typeface="微软雅黑"/>
              </a:endParaRPr>
            </a:p>
          </p:txBody>
        </p:sp>
      </p:grpSp>
      <p:grpSp>
        <p:nvGrpSpPr>
          <p:cNvPr id="276" name="组 275"/>
          <p:cNvGrpSpPr/>
          <p:nvPr/>
        </p:nvGrpSpPr>
        <p:grpSpPr>
          <a:xfrm>
            <a:off x="8092755" y="4970571"/>
            <a:ext cx="365066" cy="365066"/>
            <a:chOff x="6345670" y="5549161"/>
            <a:chExt cx="365066" cy="365066"/>
          </a:xfrm>
        </p:grpSpPr>
        <p:sp>
          <p:nvSpPr>
            <p:cNvPr id="277" name="椭圆 27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78" name="图片 27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cxnSp>
        <p:nvCxnSpPr>
          <p:cNvPr id="279" name="直接连接符 27"/>
          <p:cNvCxnSpPr>
            <a:stCxn id="278" idx="2"/>
          </p:cNvCxnSpPr>
          <p:nvPr/>
        </p:nvCxnSpPr>
        <p:spPr>
          <a:xfrm>
            <a:off x="8275288" y="5335637"/>
            <a:ext cx="0" cy="3224163"/>
          </a:xfrm>
          <a:prstGeom prst="line">
            <a:avLst/>
          </a:prstGeom>
          <a:ln w="127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80" name="椭圆 279"/>
          <p:cNvSpPr/>
          <p:nvPr/>
        </p:nvSpPr>
        <p:spPr>
          <a:xfrm>
            <a:off x="8217120" y="5779976"/>
            <a:ext cx="128822" cy="128822"/>
          </a:xfrm>
          <a:prstGeom prst="ellipse">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1" name="圆角矩形 280"/>
          <p:cNvSpPr/>
          <p:nvPr/>
        </p:nvSpPr>
        <p:spPr>
          <a:xfrm>
            <a:off x="9429664" y="5546750"/>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82" name="图片 281"/>
          <p:cNvPicPr>
            <a:picLocks noChangeAspect="1"/>
          </p:cNvPicPr>
          <p:nvPr/>
        </p:nvPicPr>
        <p:blipFill>
          <a:blip r:embed="rId22"/>
          <a:stretch>
            <a:fillRect/>
          </a:stretch>
        </p:blipFill>
        <p:spPr>
          <a:xfrm>
            <a:off x="8421074" y="5528036"/>
            <a:ext cx="914400" cy="622300"/>
          </a:xfrm>
          <a:prstGeom prst="rect">
            <a:avLst/>
          </a:prstGeom>
        </p:spPr>
      </p:pic>
      <p:sp>
        <p:nvSpPr>
          <p:cNvPr id="283" name="椭圆 282"/>
          <p:cNvSpPr/>
          <p:nvPr/>
        </p:nvSpPr>
        <p:spPr>
          <a:xfrm>
            <a:off x="8217120" y="7217740"/>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284" name="直接连接符 27"/>
          <p:cNvCxnSpPr/>
          <p:nvPr/>
        </p:nvCxnSpPr>
        <p:spPr>
          <a:xfrm>
            <a:off x="8421073" y="6622115"/>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285" name="直接连接符 27"/>
          <p:cNvCxnSpPr/>
          <p:nvPr/>
        </p:nvCxnSpPr>
        <p:spPr>
          <a:xfrm>
            <a:off x="13195310" y="6622115"/>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86" name="文本框 285"/>
          <p:cNvSpPr txBox="1"/>
          <p:nvPr/>
        </p:nvSpPr>
        <p:spPr>
          <a:xfrm>
            <a:off x="10543214" y="6469633"/>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开始分享（</a:t>
            </a:r>
            <a:r>
              <a:rPr kumimoji="1" lang="zh-CN" altLang="zh-CN" sz="1200">
                <a:solidFill>
                  <a:schemeClr val="tx1">
                    <a:lumMod val="75000"/>
                    <a:lumOff val="25000"/>
                  </a:schemeClr>
                </a:solidFill>
                <a:latin typeface="微软雅黑"/>
                <a:ea typeface="微软雅黑"/>
                <a:cs typeface="微软雅黑"/>
              </a:rPr>
              <a:t>1</a:t>
            </a:r>
            <a:r>
              <a:rPr kumimoji="1" lang="en-US" altLang="zh-CN" sz="1200">
                <a:solidFill>
                  <a:schemeClr val="tx1">
                    <a:lumMod val="75000"/>
                    <a:lumOff val="25000"/>
                  </a:schemeClr>
                </a:solidFill>
                <a:latin typeface="微软雅黑"/>
                <a:ea typeface="微软雅黑"/>
                <a:cs typeface="微软雅黑"/>
              </a:rPr>
              <a:t>6:00:31</a:t>
            </a:r>
            <a:r>
              <a:rPr kumimoji="1" lang="zh-CN" altLang="en-US" sz="1200">
                <a:solidFill>
                  <a:schemeClr val="tx1">
                    <a:lumMod val="75000"/>
                    <a:lumOff val="25000"/>
                  </a:schemeClr>
                </a:solidFill>
                <a:latin typeface="微软雅黑"/>
                <a:ea typeface="微软雅黑"/>
                <a:cs typeface="微软雅黑"/>
              </a:rPr>
              <a:t>）</a:t>
            </a:r>
          </a:p>
        </p:txBody>
      </p:sp>
      <p:sp>
        <p:nvSpPr>
          <p:cNvPr id="287" name="圆角矩形 286"/>
          <p:cNvSpPr/>
          <p:nvPr/>
        </p:nvSpPr>
        <p:spPr>
          <a:xfrm>
            <a:off x="9429664" y="6949881"/>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88" name="图片 287"/>
          <p:cNvPicPr>
            <a:picLocks noChangeAspect="1"/>
          </p:cNvPicPr>
          <p:nvPr/>
        </p:nvPicPr>
        <p:blipFill>
          <a:blip r:embed="rId22"/>
          <a:stretch>
            <a:fillRect/>
          </a:stretch>
        </p:blipFill>
        <p:spPr>
          <a:xfrm>
            <a:off x="8421074" y="6931167"/>
            <a:ext cx="914400" cy="622300"/>
          </a:xfrm>
          <a:prstGeom prst="rect">
            <a:avLst/>
          </a:prstGeom>
        </p:spPr>
      </p:pic>
      <p:grpSp>
        <p:nvGrpSpPr>
          <p:cNvPr id="289" name="组 219"/>
          <p:cNvGrpSpPr/>
          <p:nvPr/>
        </p:nvGrpSpPr>
        <p:grpSpPr>
          <a:xfrm>
            <a:off x="7558753" y="5451279"/>
            <a:ext cx="633086" cy="309313"/>
            <a:chOff x="3084412" y="1056946"/>
            <a:chExt cx="633086" cy="309313"/>
          </a:xfrm>
        </p:grpSpPr>
        <p:grpSp>
          <p:nvGrpSpPr>
            <p:cNvPr id="290" name="组 235"/>
            <p:cNvGrpSpPr>
              <a:grpSpLocks noChangeAspect="1"/>
            </p:cNvGrpSpPr>
            <p:nvPr/>
          </p:nvGrpSpPr>
          <p:grpSpPr>
            <a:xfrm>
              <a:off x="3084412" y="1114259"/>
              <a:ext cx="168385" cy="252000"/>
              <a:chOff x="3866345" y="2704350"/>
              <a:chExt cx="2153455" cy="3222806"/>
            </a:xfrm>
          </p:grpSpPr>
          <p:sp>
            <p:nvSpPr>
              <p:cNvPr id="292" name="椭圆 29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3" name="空心弧 29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1" name="矩形 290"/>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94" name="组 219"/>
          <p:cNvGrpSpPr/>
          <p:nvPr/>
        </p:nvGrpSpPr>
        <p:grpSpPr>
          <a:xfrm>
            <a:off x="7558753" y="6899593"/>
            <a:ext cx="633086" cy="309313"/>
            <a:chOff x="3084412" y="1056946"/>
            <a:chExt cx="633086" cy="309313"/>
          </a:xfrm>
        </p:grpSpPr>
        <p:grpSp>
          <p:nvGrpSpPr>
            <p:cNvPr id="295" name="组 235"/>
            <p:cNvGrpSpPr>
              <a:grpSpLocks noChangeAspect="1"/>
            </p:cNvGrpSpPr>
            <p:nvPr/>
          </p:nvGrpSpPr>
          <p:grpSpPr>
            <a:xfrm>
              <a:off x="3084412" y="1114259"/>
              <a:ext cx="168385" cy="252000"/>
              <a:chOff x="3866345" y="2704350"/>
              <a:chExt cx="2153455" cy="3222806"/>
            </a:xfrm>
          </p:grpSpPr>
          <p:sp>
            <p:nvSpPr>
              <p:cNvPr id="305" name="椭圆 30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6" name="空心弧 30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6" name="矩形 295"/>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7" name="文本框 306"/>
          <p:cNvSpPr txBox="1"/>
          <p:nvPr/>
        </p:nvSpPr>
        <p:spPr>
          <a:xfrm>
            <a:off x="7210133" y="569739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308" name="文本框 307"/>
          <p:cNvSpPr txBox="1"/>
          <p:nvPr/>
        </p:nvSpPr>
        <p:spPr>
          <a:xfrm>
            <a:off x="7210133" y="7135161"/>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16:00:31</a:t>
            </a:r>
            <a:endParaRPr kumimoji="1" lang="zh-CN" altLang="en-US" sz="1200">
              <a:solidFill>
                <a:schemeClr val="tx1">
                  <a:lumMod val="85000"/>
                  <a:lumOff val="15000"/>
                </a:schemeClr>
              </a:solidFill>
              <a:latin typeface="微软雅黑"/>
              <a:ea typeface="微软雅黑"/>
              <a:cs typeface="微软雅黑"/>
            </a:endParaRPr>
          </a:p>
        </p:txBody>
      </p:sp>
      <p:sp>
        <p:nvSpPr>
          <p:cNvPr id="309" name="圆角矩形 308"/>
          <p:cNvSpPr/>
          <p:nvPr/>
        </p:nvSpPr>
        <p:spPr>
          <a:xfrm>
            <a:off x="9429664" y="7933718"/>
            <a:ext cx="3187913" cy="603586"/>
          </a:xfrm>
          <a:prstGeom prst="roundRect">
            <a:avLst>
              <a:gd name="adj" fmla="val 0"/>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0" name="图片 309"/>
          <p:cNvPicPr>
            <a:picLocks noChangeAspect="1"/>
          </p:cNvPicPr>
          <p:nvPr/>
        </p:nvPicPr>
        <p:blipFill>
          <a:blip r:embed="rId22"/>
          <a:stretch>
            <a:fillRect/>
          </a:stretch>
        </p:blipFill>
        <p:spPr>
          <a:xfrm>
            <a:off x="8421074" y="7915004"/>
            <a:ext cx="914400" cy="622300"/>
          </a:xfrm>
          <a:prstGeom prst="rect">
            <a:avLst/>
          </a:prstGeom>
        </p:spPr>
      </p:pic>
      <p:grpSp>
        <p:nvGrpSpPr>
          <p:cNvPr id="311" name="组 219"/>
          <p:cNvGrpSpPr/>
          <p:nvPr/>
        </p:nvGrpSpPr>
        <p:grpSpPr>
          <a:xfrm>
            <a:off x="7558753" y="7883430"/>
            <a:ext cx="633086" cy="309313"/>
            <a:chOff x="3084412" y="1056946"/>
            <a:chExt cx="633086" cy="309313"/>
          </a:xfrm>
        </p:grpSpPr>
        <p:grpSp>
          <p:nvGrpSpPr>
            <p:cNvPr id="312" name="组 235"/>
            <p:cNvGrpSpPr>
              <a:grpSpLocks noChangeAspect="1"/>
            </p:cNvGrpSpPr>
            <p:nvPr/>
          </p:nvGrpSpPr>
          <p:grpSpPr>
            <a:xfrm>
              <a:off x="3084412" y="1114259"/>
              <a:ext cx="168385" cy="252000"/>
              <a:chOff x="3866345" y="2704350"/>
              <a:chExt cx="2153455" cy="3222806"/>
            </a:xfrm>
          </p:grpSpPr>
          <p:sp>
            <p:nvSpPr>
              <p:cNvPr id="314" name="椭圆 31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5" name="空心弧 31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3" name="矩形 312"/>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沈洋</a:t>
              </a:r>
            </a:p>
          </p:txBody>
        </p:sp>
      </p:grpSp>
      <p:sp>
        <p:nvSpPr>
          <p:cNvPr id="316" name="文本框 315"/>
          <p:cNvSpPr txBox="1"/>
          <p:nvPr/>
        </p:nvSpPr>
        <p:spPr>
          <a:xfrm>
            <a:off x="7210133" y="8118998"/>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18:00:31</a:t>
            </a:r>
            <a:endParaRPr kumimoji="1" lang="zh-CN" altLang="en-US" sz="1200">
              <a:solidFill>
                <a:schemeClr val="tx1">
                  <a:lumMod val="85000"/>
                  <a:lumOff val="15000"/>
                </a:schemeClr>
              </a:solidFill>
              <a:latin typeface="微软雅黑"/>
              <a:ea typeface="微软雅黑"/>
              <a:cs typeface="微软雅黑"/>
            </a:endParaRPr>
          </a:p>
        </p:txBody>
      </p:sp>
      <p:sp>
        <p:nvSpPr>
          <p:cNvPr id="317" name="椭圆 316"/>
          <p:cNvSpPr/>
          <p:nvPr/>
        </p:nvSpPr>
        <p:spPr>
          <a:xfrm>
            <a:off x="8217120" y="8128332"/>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84" name="图片 183"/>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395536" y="3677899"/>
            <a:ext cx="228053" cy="228053"/>
          </a:xfrm>
          <a:prstGeom prst="rect">
            <a:avLst/>
          </a:prstGeom>
        </p:spPr>
      </p:pic>
      <p:sp>
        <p:nvSpPr>
          <p:cNvPr id="185" name="文本框 184"/>
          <p:cNvSpPr txBox="1"/>
          <p:nvPr/>
        </p:nvSpPr>
        <p:spPr>
          <a:xfrm>
            <a:off x="10565579" y="3651200"/>
            <a:ext cx="12682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grpSp>
        <p:nvGrpSpPr>
          <p:cNvPr id="186" name="组 185"/>
          <p:cNvGrpSpPr/>
          <p:nvPr/>
        </p:nvGrpSpPr>
        <p:grpSpPr>
          <a:xfrm>
            <a:off x="12122660" y="3698665"/>
            <a:ext cx="158380" cy="167116"/>
            <a:chOff x="10565580" y="5727818"/>
            <a:chExt cx="263018" cy="256039"/>
          </a:xfrm>
        </p:grpSpPr>
        <p:sp>
          <p:nvSpPr>
            <p:cNvPr id="187" name="矩形 186"/>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9" name="矩形 188"/>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90" name="文本框 189"/>
          <p:cNvSpPr txBox="1"/>
          <p:nvPr/>
        </p:nvSpPr>
        <p:spPr>
          <a:xfrm>
            <a:off x="12270140" y="3642937"/>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spTree>
    <p:extLst>
      <p:ext uri="{BB962C8B-B14F-4D97-AF65-F5344CB8AC3E}">
        <p14:creationId xmlns:p14="http://schemas.microsoft.com/office/powerpoint/2010/main" val="160180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文本框 111"/>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聊天（</a:t>
            </a:r>
            <a:r>
              <a:rPr kumimoji="1" lang="en-US" altLang="zh-CN" sz="1400">
                <a:solidFill>
                  <a:schemeClr val="tx1">
                    <a:lumMod val="85000"/>
                    <a:lumOff val="15000"/>
                  </a:schemeClr>
                </a:solidFill>
                <a:latin typeface="微软雅黑"/>
                <a:ea typeface="微软雅黑"/>
                <a:cs typeface="微软雅黑"/>
              </a:rPr>
              <a:t>5</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pic>
        <p:nvPicPr>
          <p:cNvPr id="135" name="图片 1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472082" y="491337"/>
            <a:ext cx="216000" cy="216000"/>
          </a:xfrm>
          <a:prstGeom prst="rect">
            <a:avLst/>
          </a:prstGeom>
        </p:spPr>
      </p:pic>
      <p:grpSp>
        <p:nvGrpSpPr>
          <p:cNvPr id="150" name="组合 149"/>
          <p:cNvGrpSpPr/>
          <p:nvPr/>
        </p:nvGrpSpPr>
        <p:grpSpPr>
          <a:xfrm>
            <a:off x="14286290" y="499448"/>
            <a:ext cx="205425" cy="205511"/>
            <a:chOff x="9291516" y="435542"/>
            <a:chExt cx="205425" cy="205511"/>
          </a:xfrm>
        </p:grpSpPr>
        <p:grpSp>
          <p:nvGrpSpPr>
            <p:cNvPr id="151" name="组合 150"/>
            <p:cNvGrpSpPr/>
            <p:nvPr/>
          </p:nvGrpSpPr>
          <p:grpSpPr>
            <a:xfrm>
              <a:off x="9291516" y="435542"/>
              <a:ext cx="205425" cy="36000"/>
              <a:chOff x="9291516" y="409451"/>
              <a:chExt cx="205425" cy="36000"/>
            </a:xfrm>
          </p:grpSpPr>
          <p:cxnSp>
            <p:nvCxnSpPr>
              <p:cNvPr id="158"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59" name="矩形 158"/>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152" name="组合 151"/>
            <p:cNvGrpSpPr/>
            <p:nvPr/>
          </p:nvGrpSpPr>
          <p:grpSpPr>
            <a:xfrm>
              <a:off x="9291516" y="520298"/>
              <a:ext cx="205425" cy="36000"/>
              <a:chOff x="9291516" y="409451"/>
              <a:chExt cx="205425" cy="36000"/>
            </a:xfrm>
          </p:grpSpPr>
          <p:cxnSp>
            <p:nvCxnSpPr>
              <p:cNvPr id="156"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57" name="矩形 156"/>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153" name="组合 152"/>
            <p:cNvGrpSpPr/>
            <p:nvPr/>
          </p:nvGrpSpPr>
          <p:grpSpPr>
            <a:xfrm>
              <a:off x="9291516" y="605053"/>
              <a:ext cx="205425" cy="36000"/>
              <a:chOff x="9291516" y="409451"/>
              <a:chExt cx="205425" cy="36000"/>
            </a:xfrm>
          </p:grpSpPr>
          <p:cxnSp>
            <p:nvCxnSpPr>
              <p:cNvPr id="154"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55" name="矩形 154"/>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sp>
        <p:nvSpPr>
          <p:cNvPr id="258" name="同侧圆角矩形 257"/>
          <p:cNvSpPr/>
          <p:nvPr/>
        </p:nvSpPr>
        <p:spPr>
          <a:xfrm rot="10800000">
            <a:off x="14154137" y="819031"/>
            <a:ext cx="3612994" cy="7075991"/>
          </a:xfrm>
          <a:prstGeom prst="round2SameRect">
            <a:avLst>
              <a:gd name="adj1" fmla="val 750"/>
              <a:gd name="adj2" fmla="val 0"/>
            </a:avLst>
          </a:prstGeom>
          <a:solidFill>
            <a:srgbClr val="EFEF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86" name="圆角矩形 285"/>
          <p:cNvSpPr/>
          <p:nvPr/>
        </p:nvSpPr>
        <p:spPr>
          <a:xfrm>
            <a:off x="14177150" y="829388"/>
            <a:ext cx="3588724" cy="360000"/>
          </a:xfrm>
          <a:prstGeom prst="roundRect">
            <a:avLst>
              <a:gd name="adj" fmla="val 0"/>
            </a:avLst>
          </a:prstGeom>
          <a:solidFill>
            <a:srgbClr val="D9D9D9"/>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10" name="矩形 309"/>
          <p:cNvSpPr/>
          <p:nvPr/>
        </p:nvSpPr>
        <p:spPr>
          <a:xfrm>
            <a:off x="14615871" y="884248"/>
            <a:ext cx="492443" cy="276999"/>
          </a:xfrm>
          <a:prstGeom prst="rect">
            <a:avLst/>
          </a:prstGeom>
        </p:spPr>
        <p:txBody>
          <a:bodyPr wrap="none">
            <a:spAutoFit/>
          </a:bodyPr>
          <a:lstStyle/>
          <a:p>
            <a:r>
              <a:rPr lang="zh-CN" altLang="en-US" sz="1200" smtClean="0">
                <a:solidFill>
                  <a:schemeClr val="tx1">
                    <a:lumMod val="50000"/>
                    <a:lumOff val="50000"/>
                  </a:schemeClr>
                </a:solidFill>
                <a:latin typeface="微软雅黑" panose="020B0503020204020204" pitchFamily="34" charset="-122"/>
                <a:ea typeface="微软雅黑" panose="020B0503020204020204" pitchFamily="34" charset="-122"/>
              </a:rPr>
              <a:t>徐莉</a:t>
            </a:r>
            <a:endParaRPr lang="en-US" altLang="zh-CN" sz="12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14" name="图片 313"/>
          <p:cNvPicPr>
            <a:picLocks noChangeAspect="1"/>
          </p:cNvPicPr>
          <p:nvPr/>
        </p:nvPicPr>
        <p:blipFill>
          <a:blip r:embed="rId16"/>
          <a:stretch>
            <a:fillRect/>
          </a:stretch>
        </p:blipFill>
        <p:spPr>
          <a:xfrm>
            <a:off x="14260087" y="874502"/>
            <a:ext cx="295200" cy="288000"/>
          </a:xfrm>
          <a:prstGeom prst="rect">
            <a:avLst/>
          </a:prstGeom>
        </p:spPr>
      </p:pic>
      <p:grpSp>
        <p:nvGrpSpPr>
          <p:cNvPr id="2" name="组合 1"/>
          <p:cNvGrpSpPr/>
          <p:nvPr/>
        </p:nvGrpSpPr>
        <p:grpSpPr>
          <a:xfrm>
            <a:off x="14144927" y="2664788"/>
            <a:ext cx="3619851" cy="5183454"/>
            <a:chOff x="8480401" y="1189840"/>
            <a:chExt cx="3619851" cy="5183454"/>
          </a:xfrm>
        </p:grpSpPr>
        <p:sp>
          <p:nvSpPr>
            <p:cNvPr id="103" name="同侧圆角矩形 102"/>
            <p:cNvSpPr/>
            <p:nvPr/>
          </p:nvSpPr>
          <p:spPr>
            <a:xfrm rot="10800000">
              <a:off x="8480401" y="1189840"/>
              <a:ext cx="3619851" cy="5183454"/>
            </a:xfrm>
            <a:prstGeom prst="round2SameRect">
              <a:avLst>
                <a:gd name="adj1" fmla="val 750"/>
                <a:gd name="adj2" fmla="val 0"/>
              </a:avLst>
            </a:prstGeom>
            <a:solidFill>
              <a:schemeClr val="bg1"/>
            </a:solidFill>
            <a:ln>
              <a:solidFill>
                <a:srgbClr val="F0F0F0"/>
              </a:solidFill>
            </a:ln>
            <a:effectLst>
              <a:innerShdw blurRad="508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8632112" y="2113151"/>
              <a:ext cx="1152034" cy="360000"/>
              <a:chOff x="10081410" y="2101497"/>
              <a:chExt cx="1152034" cy="360000"/>
            </a:xfrm>
          </p:grpSpPr>
          <p:sp>
            <p:nvSpPr>
              <p:cNvPr id="199" name="圆角矩形标注 198"/>
              <p:cNvSpPr/>
              <p:nvPr/>
            </p:nvSpPr>
            <p:spPr>
              <a:xfrm>
                <a:off x="10081410" y="2101497"/>
                <a:ext cx="1062667" cy="360000"/>
              </a:xfrm>
              <a:prstGeom prst="wedgeRoundRectCallout">
                <a:avLst>
                  <a:gd name="adj1" fmla="val -55298"/>
                  <a:gd name="adj2" fmla="val -22680"/>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0" name="矩形 199"/>
              <p:cNvSpPr/>
              <p:nvPr/>
            </p:nvSpPr>
            <p:spPr>
              <a:xfrm>
                <a:off x="10125448" y="2143631"/>
                <a:ext cx="1107996"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好，马上去。</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16" name="矩形 115"/>
            <p:cNvSpPr/>
            <p:nvPr/>
          </p:nvSpPr>
          <p:spPr>
            <a:xfrm>
              <a:off x="8717355" y="2850677"/>
              <a:ext cx="184731" cy="276999"/>
            </a:xfrm>
            <a:prstGeom prst="rect">
              <a:avLst/>
            </a:prstGeom>
          </p:spPr>
          <p:txBody>
            <a:bodyPr wrap="none">
              <a:spAutoFit/>
            </a:bodyPr>
            <a:lstStyle/>
            <a:p>
              <a:pPr lvl="0"/>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5" name="矩形 124"/>
            <p:cNvSpPr/>
            <p:nvPr/>
          </p:nvSpPr>
          <p:spPr>
            <a:xfrm>
              <a:off x="9555381" y="5480225"/>
              <a:ext cx="1294265" cy="276999"/>
            </a:xfrm>
            <a:prstGeom prst="rect">
              <a:avLst/>
            </a:prstGeom>
          </p:spPr>
          <p:txBody>
            <a:bodyPr wrap="none">
              <a:spAutoFit/>
            </a:bodyPr>
            <a:lstStyle/>
            <a:p>
              <a:r>
                <a:rPr lang="en-US" altLang="zh-CN" sz="1200" smtClean="0">
                  <a:solidFill>
                    <a:srgbClr val="DEDEDE"/>
                  </a:solidFill>
                  <a:latin typeface="微软雅黑" panose="020B0503020204020204" pitchFamily="34" charset="-122"/>
                  <a:ea typeface="微软雅黑" panose="020B0503020204020204" pitchFamily="34" charset="-122"/>
                </a:rPr>
                <a:t>Ctrl+Enter </a:t>
              </a:r>
              <a:r>
                <a:rPr lang="zh-CN" altLang="en-US" sz="1200" smtClean="0">
                  <a:solidFill>
                    <a:srgbClr val="DEDEDE"/>
                  </a:solidFill>
                  <a:latin typeface="微软雅黑" panose="020B0503020204020204" pitchFamily="34" charset="-122"/>
                  <a:ea typeface="微软雅黑" panose="020B0503020204020204" pitchFamily="34" charset="-122"/>
                </a:rPr>
                <a:t>发送</a:t>
              </a:r>
              <a:endParaRPr lang="en-US" altLang="zh-CN" sz="1200" i="1" dirty="0">
                <a:solidFill>
                  <a:srgbClr val="DEDEDE"/>
                </a:solidFill>
                <a:latin typeface="微软雅黑" panose="020B0503020204020204" pitchFamily="34" charset="-122"/>
                <a:ea typeface="微软雅黑" panose="020B0503020204020204" pitchFamily="34" charset="-122"/>
              </a:endParaRPr>
            </a:p>
          </p:txBody>
        </p:sp>
        <p:sp>
          <p:nvSpPr>
            <p:cNvPr id="127" name="圆角矩形 126"/>
            <p:cNvSpPr/>
            <p:nvPr/>
          </p:nvSpPr>
          <p:spPr>
            <a:xfrm>
              <a:off x="8532365" y="4587314"/>
              <a:ext cx="3516761" cy="324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28" name="图片 127"/>
            <p:cNvPicPr>
              <a:picLocks noChangeAspect="1"/>
            </p:cNvPicPr>
            <p:nvPr/>
          </p:nvPicPr>
          <p:blipFill>
            <a:blip r:embed="rId17">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75412" y="4586036"/>
              <a:ext cx="323850" cy="323850"/>
            </a:xfrm>
            <a:prstGeom prst="rect">
              <a:avLst/>
            </a:prstGeom>
          </p:spPr>
        </p:pic>
        <p:pic>
          <p:nvPicPr>
            <p:cNvPr id="129" name="图片 1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91755" y="4586057"/>
              <a:ext cx="323809" cy="323809"/>
            </a:xfrm>
            <a:prstGeom prst="rect">
              <a:avLst/>
            </a:prstGeom>
          </p:spPr>
        </p:pic>
        <p:pic>
          <p:nvPicPr>
            <p:cNvPr id="130" name="图片 1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08098" y="4586057"/>
              <a:ext cx="323809" cy="323809"/>
            </a:xfrm>
            <a:prstGeom prst="rect">
              <a:avLst/>
            </a:prstGeom>
          </p:spPr>
        </p:pic>
        <p:pic>
          <p:nvPicPr>
            <p:cNvPr id="131" name="图片 1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524441" y="4586057"/>
              <a:ext cx="323809" cy="323809"/>
            </a:xfrm>
            <a:prstGeom prst="rect">
              <a:avLst/>
            </a:prstGeom>
          </p:spPr>
        </p:pic>
        <p:pic>
          <p:nvPicPr>
            <p:cNvPr id="132" name="图片 13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840784" y="4586057"/>
              <a:ext cx="323809" cy="323809"/>
            </a:xfrm>
            <a:prstGeom prst="rect">
              <a:avLst/>
            </a:prstGeom>
          </p:spPr>
        </p:pic>
        <p:pic>
          <p:nvPicPr>
            <p:cNvPr id="133" name="图片 1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157127" y="4586057"/>
              <a:ext cx="323809" cy="323809"/>
            </a:xfrm>
            <a:prstGeom prst="rect">
              <a:avLst/>
            </a:prstGeom>
          </p:spPr>
        </p:pic>
        <p:pic>
          <p:nvPicPr>
            <p:cNvPr id="134" name="图片 13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473468" y="4586057"/>
              <a:ext cx="323809" cy="323809"/>
            </a:xfrm>
            <a:prstGeom prst="rect">
              <a:avLst/>
            </a:prstGeom>
          </p:spPr>
        </p:pic>
        <p:pic>
          <p:nvPicPr>
            <p:cNvPr id="136" name="图片 13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700620" y="4631970"/>
              <a:ext cx="247377" cy="247377"/>
            </a:xfrm>
            <a:prstGeom prst="rect">
              <a:avLst/>
            </a:prstGeom>
          </p:spPr>
        </p:pic>
        <p:pic>
          <p:nvPicPr>
            <p:cNvPr id="137" name="图片 13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864120" y="4589231"/>
              <a:ext cx="634921" cy="317460"/>
            </a:xfrm>
            <a:prstGeom prst="rect">
              <a:avLst/>
            </a:prstGeom>
          </p:spPr>
        </p:pic>
        <p:sp>
          <p:nvSpPr>
            <p:cNvPr id="198" name="矩形 197"/>
            <p:cNvSpPr/>
            <p:nvPr/>
          </p:nvSpPr>
          <p:spPr>
            <a:xfrm>
              <a:off x="8529163" y="1847883"/>
              <a:ext cx="492443" cy="276999"/>
            </a:xfrm>
            <a:prstGeom prst="rect">
              <a:avLst/>
            </a:prstGeom>
          </p:spPr>
          <p:txBody>
            <a:bodyPr wrap="none">
              <a:spAutoFit/>
            </a:bodyPr>
            <a:lstStyle/>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童俊</a:t>
              </a:r>
              <a:endParaRPr lang="en-US" altLang="zh-CN" sz="12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1" name="圆角矩形标注 200"/>
            <p:cNvSpPr/>
            <p:nvPr/>
          </p:nvSpPr>
          <p:spPr>
            <a:xfrm rot="10800000">
              <a:off x="10762036" y="1537663"/>
              <a:ext cx="1113484" cy="360000"/>
            </a:xfrm>
            <a:prstGeom prst="wedgeRoundRectCallout">
              <a:avLst>
                <a:gd name="adj1" fmla="val -54844"/>
                <a:gd name="adj2" fmla="val 24314"/>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2" name="矩形 201"/>
            <p:cNvSpPr/>
            <p:nvPr/>
          </p:nvSpPr>
          <p:spPr>
            <a:xfrm>
              <a:off x="10780901" y="1574717"/>
              <a:ext cx="1261884" cy="276999"/>
            </a:xfrm>
            <a:prstGeom prst="rect">
              <a:avLst/>
            </a:prstGeom>
          </p:spPr>
          <p:txBody>
            <a:bodyPr wrap="none">
              <a:spAutoFit/>
            </a:bodyPr>
            <a:lstStyle/>
            <a:p>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组队刷食堂了。</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3" name="矩形 202"/>
            <p:cNvSpPr/>
            <p:nvPr/>
          </p:nvSpPr>
          <p:spPr>
            <a:xfrm>
              <a:off x="11291131" y="1273206"/>
              <a:ext cx="646331" cy="276999"/>
            </a:xfrm>
            <a:prstGeom prst="rect">
              <a:avLst/>
            </a:prstGeom>
          </p:spPr>
          <p:txBody>
            <a:bodyPr wrap="none">
              <a:spAutoFit/>
            </a:bodyPr>
            <a:lstStyle/>
            <a:p>
              <a:r>
                <a:rPr lang="zh-CN" altLang="en-US" sz="1200" smtClean="0">
                  <a:solidFill>
                    <a:schemeClr val="bg1">
                      <a:lumMod val="65000"/>
                    </a:schemeClr>
                  </a:solidFill>
                  <a:latin typeface="微软雅黑" panose="020B0503020204020204" pitchFamily="34" charset="-122"/>
                  <a:ea typeface="微软雅黑" panose="020B0503020204020204" pitchFamily="34" charset="-122"/>
                </a:rPr>
                <a:t>王东明</a:t>
              </a:r>
              <a:endParaRPr lang="en-US" altLang="zh-CN" sz="1200" i="1"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8" name="圆角矩形 137"/>
          <p:cNvSpPr/>
          <p:nvPr/>
        </p:nvSpPr>
        <p:spPr>
          <a:xfrm>
            <a:off x="14177150" y="2297231"/>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39" name="组合 138"/>
          <p:cNvGrpSpPr/>
          <p:nvPr/>
        </p:nvGrpSpPr>
        <p:grpSpPr>
          <a:xfrm>
            <a:off x="14149131" y="1176057"/>
            <a:ext cx="3618000" cy="360000"/>
            <a:chOff x="14149131" y="5718646"/>
            <a:chExt cx="3618000" cy="360000"/>
          </a:xfrm>
          <a:solidFill>
            <a:srgbClr val="D9D9D9"/>
          </a:solidFill>
        </p:grpSpPr>
        <p:grpSp>
          <p:nvGrpSpPr>
            <p:cNvPr id="140" name="组合 139"/>
            <p:cNvGrpSpPr/>
            <p:nvPr/>
          </p:nvGrpSpPr>
          <p:grpSpPr>
            <a:xfrm>
              <a:off x="14163769" y="5718646"/>
              <a:ext cx="3588724" cy="360000"/>
              <a:chOff x="9116934" y="6133162"/>
              <a:chExt cx="3588724" cy="360000"/>
            </a:xfrm>
            <a:grpFill/>
          </p:grpSpPr>
          <p:grpSp>
            <p:nvGrpSpPr>
              <p:cNvPr id="142" name="组合 141"/>
              <p:cNvGrpSpPr/>
              <p:nvPr/>
            </p:nvGrpSpPr>
            <p:grpSpPr>
              <a:xfrm>
                <a:off x="9116934" y="6133162"/>
                <a:ext cx="3588724" cy="360000"/>
                <a:chOff x="9892847" y="693497"/>
                <a:chExt cx="3588724" cy="360000"/>
              </a:xfrm>
              <a:grpFill/>
            </p:grpSpPr>
            <p:sp>
              <p:nvSpPr>
                <p:cNvPr id="144" name="圆角矩形 143"/>
                <p:cNvSpPr/>
                <p:nvPr/>
              </p:nvSpPr>
              <p:spPr>
                <a:xfrm>
                  <a:off x="9892847" y="693497"/>
                  <a:ext cx="3588724" cy="360000"/>
                </a:xfrm>
                <a:prstGeom prst="roundRect">
                  <a:avLst>
                    <a:gd name="adj" fmla="val 0"/>
                  </a:avLst>
                </a:prstGeom>
                <a:grp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5" name="矩形 144"/>
                <p:cNvSpPr/>
                <p:nvPr/>
              </p:nvSpPr>
              <p:spPr>
                <a:xfrm>
                  <a:off x="10346247" y="758910"/>
                  <a:ext cx="646331" cy="276999"/>
                </a:xfrm>
                <a:prstGeom prst="rect">
                  <a:avLst/>
                </a:prstGeom>
                <a:grpFill/>
              </p:spPr>
              <p:txBody>
                <a:bodyPr wrap="none">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倪晓兵</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143" name="图片 142"/>
              <p:cNvPicPr>
                <a:picLocks noChangeAspect="1"/>
              </p:cNvPicPr>
              <p:nvPr/>
            </p:nvPicPr>
            <p:blipFill>
              <a:blip r:embed="rId27"/>
              <a:stretch>
                <a:fillRect/>
              </a:stretch>
            </p:blipFill>
            <p:spPr>
              <a:xfrm>
                <a:off x="9217820" y="6172182"/>
                <a:ext cx="289879" cy="297218"/>
              </a:xfrm>
              <a:prstGeom prst="rect">
                <a:avLst/>
              </a:prstGeom>
              <a:grpFill/>
            </p:spPr>
          </p:pic>
        </p:grpSp>
        <p:cxnSp>
          <p:nvCxnSpPr>
            <p:cNvPr id="141" name="直接连接符 140"/>
            <p:cNvCxnSpPr/>
            <p:nvPr/>
          </p:nvCxnSpPr>
          <p:spPr>
            <a:xfrm>
              <a:off x="14149131" y="57212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46" name="组合 145"/>
          <p:cNvGrpSpPr/>
          <p:nvPr/>
        </p:nvGrpSpPr>
        <p:grpSpPr>
          <a:xfrm>
            <a:off x="14149131" y="1552395"/>
            <a:ext cx="3618000" cy="360000"/>
            <a:chOff x="14149131" y="5718646"/>
            <a:chExt cx="3618000" cy="360000"/>
          </a:xfrm>
          <a:solidFill>
            <a:srgbClr val="D9D9D9"/>
          </a:solidFill>
        </p:grpSpPr>
        <p:sp>
          <p:nvSpPr>
            <p:cNvPr id="149" name="圆角矩形 148"/>
            <p:cNvSpPr/>
            <p:nvPr/>
          </p:nvSpPr>
          <p:spPr>
            <a:xfrm>
              <a:off x="14163769" y="5718646"/>
              <a:ext cx="3588724" cy="360000"/>
            </a:xfrm>
            <a:prstGeom prst="roundRect">
              <a:avLst>
                <a:gd name="adj" fmla="val 0"/>
              </a:avLst>
            </a:prstGeom>
            <a:grp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8" name="直接连接符 147"/>
            <p:cNvCxnSpPr/>
            <p:nvPr/>
          </p:nvCxnSpPr>
          <p:spPr>
            <a:xfrm>
              <a:off x="14149131" y="57212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61" name="组合 160"/>
          <p:cNvGrpSpPr/>
          <p:nvPr/>
        </p:nvGrpSpPr>
        <p:grpSpPr>
          <a:xfrm>
            <a:off x="14149131" y="1918829"/>
            <a:ext cx="3618000" cy="689323"/>
            <a:chOff x="14149131" y="5718646"/>
            <a:chExt cx="3618000" cy="689323"/>
          </a:xfrm>
          <a:solidFill>
            <a:srgbClr val="D9D9D9"/>
          </a:solidFill>
        </p:grpSpPr>
        <p:grpSp>
          <p:nvGrpSpPr>
            <p:cNvPr id="162" name="组合 161"/>
            <p:cNvGrpSpPr/>
            <p:nvPr/>
          </p:nvGrpSpPr>
          <p:grpSpPr>
            <a:xfrm>
              <a:off x="14163769" y="5718646"/>
              <a:ext cx="3588724" cy="689323"/>
              <a:chOff x="9892847" y="693497"/>
              <a:chExt cx="3588724" cy="689323"/>
            </a:xfrm>
            <a:grpFill/>
          </p:grpSpPr>
          <p:sp>
            <p:nvSpPr>
              <p:cNvPr id="165" name="圆角矩形 164"/>
              <p:cNvSpPr/>
              <p:nvPr/>
            </p:nvSpPr>
            <p:spPr>
              <a:xfrm>
                <a:off x="9892847" y="693497"/>
                <a:ext cx="3588724" cy="360000"/>
              </a:xfrm>
              <a:prstGeom prst="roundRect">
                <a:avLst>
                  <a:gd name="adj" fmla="val 0"/>
                </a:avLst>
              </a:prstGeom>
              <a:grp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6" name="矩形 165"/>
              <p:cNvSpPr/>
              <p:nvPr/>
            </p:nvSpPr>
            <p:spPr>
              <a:xfrm>
                <a:off x="10371647" y="720810"/>
                <a:ext cx="492443" cy="276999"/>
              </a:xfrm>
              <a:prstGeom prst="rect">
                <a:avLst/>
              </a:prstGeom>
              <a:grpFill/>
            </p:spPr>
            <p:txBody>
              <a:bodyPr wrap="none">
                <a:spAutoFit/>
              </a:bodyPr>
              <a:lstStyle/>
              <a:p>
                <a:r>
                  <a:rPr lang="zh-CN" altLang="en-US" sz="1200" smtClean="0">
                    <a:solidFill>
                      <a:schemeClr val="bg1">
                        <a:lumMod val="50000"/>
                      </a:schemeClr>
                    </a:solidFill>
                    <a:latin typeface="微软雅黑" panose="020B0503020204020204" pitchFamily="34" charset="-122"/>
                    <a:ea typeface="微软雅黑" panose="020B0503020204020204" pitchFamily="34" charset="-122"/>
                  </a:rPr>
                  <a:t>张</a:t>
                </a:r>
                <a:r>
                  <a:rPr lang="zh-CN" altLang="en-US" sz="1200">
                    <a:solidFill>
                      <a:schemeClr val="bg1">
                        <a:lumMod val="50000"/>
                      </a:schemeClr>
                    </a:solidFill>
                    <a:latin typeface="微软雅黑" panose="020B0503020204020204" pitchFamily="34" charset="-122"/>
                    <a:ea typeface="微软雅黑" panose="020B0503020204020204" pitchFamily="34" charset="-122"/>
                  </a:rPr>
                  <a:t>勇</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矩形 173"/>
              <p:cNvSpPr/>
              <p:nvPr/>
            </p:nvSpPr>
            <p:spPr>
              <a:xfrm>
                <a:off x="10371647" y="1105821"/>
                <a:ext cx="1393806" cy="276999"/>
              </a:xfrm>
              <a:prstGeom prst="rect">
                <a:avLst/>
              </a:prstGeom>
              <a:noFill/>
            </p:spPr>
            <p:txBody>
              <a:bodyPr wrap="none">
                <a:spAutoFit/>
              </a:bodyPr>
              <a:lstStyle/>
              <a:p>
                <a:r>
                  <a:rPr lang="zh-CN" altLang="en-US" sz="1200">
                    <a:solidFill>
                      <a:schemeClr val="bg1"/>
                    </a:solidFill>
                    <a:latin typeface="微软雅黑" panose="020B0503020204020204" pitchFamily="34" charset="-122"/>
                    <a:ea typeface="微软雅黑" panose="020B0503020204020204" pitchFamily="34" charset="-122"/>
                  </a:rPr>
                  <a:t>临时聊天组（</a:t>
                </a:r>
                <a:r>
                  <a:rPr lang="en-US" altLang="zh-CN" sz="1200">
                    <a:solidFill>
                      <a:schemeClr val="bg1"/>
                    </a:solidFill>
                    <a:latin typeface="微软雅黑" panose="020B0503020204020204" pitchFamily="34" charset="-122"/>
                    <a:ea typeface="微软雅黑" panose="020B0503020204020204" pitchFamily="34" charset="-122"/>
                  </a:rPr>
                  <a:t>6</a:t>
                </a:r>
                <a:r>
                  <a:rPr lang="zh-CN" altLang="en-US" sz="1200">
                    <a:solidFill>
                      <a:schemeClr val="bg1"/>
                    </a:solidFill>
                    <a:latin typeface="微软雅黑" panose="020B0503020204020204" pitchFamily="34" charset="-122"/>
                    <a:ea typeface="微软雅黑" panose="020B0503020204020204" pitchFamily="34" charset="-122"/>
                  </a:rPr>
                  <a:t>）</a:t>
                </a:r>
                <a:endParaRPr lang="en-US" altLang="zh-CN" sz="1200" i="1" dirty="0">
                  <a:solidFill>
                    <a:schemeClr val="bg1"/>
                  </a:solidFill>
                  <a:latin typeface="微软雅黑" panose="020B0503020204020204" pitchFamily="34" charset="-122"/>
                  <a:ea typeface="微软雅黑" panose="020B0503020204020204" pitchFamily="34" charset="-122"/>
                </a:endParaRPr>
              </a:p>
            </p:txBody>
          </p:sp>
        </p:grpSp>
        <p:cxnSp>
          <p:nvCxnSpPr>
            <p:cNvPr id="163" name="直接连接符 162"/>
            <p:cNvCxnSpPr/>
            <p:nvPr/>
          </p:nvCxnSpPr>
          <p:spPr>
            <a:xfrm>
              <a:off x="14149131" y="57212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4" name="直接连接符 163"/>
            <p:cNvCxnSpPr/>
            <p:nvPr/>
          </p:nvCxnSpPr>
          <p:spPr>
            <a:xfrm>
              <a:off x="14149131" y="6076831"/>
              <a:ext cx="3618000" cy="0"/>
            </a:xfrm>
            <a:prstGeom prst="line">
              <a:avLst/>
            </a:prstGeom>
            <a:grpFill/>
            <a:ln w="317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68" name="图片 167"/>
          <p:cNvPicPr>
            <a:picLocks noChangeAspect="1"/>
          </p:cNvPicPr>
          <p:nvPr/>
        </p:nvPicPr>
        <p:blipFill>
          <a:blip r:embed="rId28"/>
          <a:stretch>
            <a:fillRect/>
          </a:stretch>
        </p:blipFill>
        <p:spPr>
          <a:xfrm>
            <a:off x="14310258" y="1947841"/>
            <a:ext cx="284445" cy="288000"/>
          </a:xfrm>
          <a:prstGeom prst="rect">
            <a:avLst/>
          </a:prstGeom>
        </p:spPr>
      </p:pic>
      <p:grpSp>
        <p:nvGrpSpPr>
          <p:cNvPr id="169" name="组合 168"/>
          <p:cNvGrpSpPr/>
          <p:nvPr/>
        </p:nvGrpSpPr>
        <p:grpSpPr>
          <a:xfrm>
            <a:off x="17386790" y="2326666"/>
            <a:ext cx="263214" cy="276999"/>
            <a:chOff x="11601688" y="747598"/>
            <a:chExt cx="263214" cy="276999"/>
          </a:xfrm>
        </p:grpSpPr>
        <p:sp>
          <p:nvSpPr>
            <p:cNvPr id="170" name="椭圆 169"/>
            <p:cNvSpPr>
              <a:spLocks noChangeAspect="1"/>
            </p:cNvSpPr>
            <p:nvPr/>
          </p:nvSpPr>
          <p:spPr>
            <a:xfrm>
              <a:off x="11622120" y="779608"/>
              <a:ext cx="216000" cy="216000"/>
            </a:xfrm>
            <a:prstGeom prst="ellipse">
              <a:avLst/>
            </a:prstGeom>
            <a:solidFill>
              <a:schemeClr val="bg1">
                <a:lumMod val="8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schemeClr val="tx1"/>
                </a:solidFill>
                <a:latin typeface="微软雅黑" panose="020B0503020204020204" pitchFamily="34" charset="-122"/>
                <a:ea typeface="微软雅黑" panose="020B0503020204020204" pitchFamily="34" charset="-122"/>
              </a:endParaRPr>
            </a:p>
          </p:txBody>
        </p:sp>
        <p:sp>
          <p:nvSpPr>
            <p:cNvPr id="171" name="矩形 170"/>
            <p:cNvSpPr/>
            <p:nvPr/>
          </p:nvSpPr>
          <p:spPr>
            <a:xfrm>
              <a:off x="11601688" y="747598"/>
              <a:ext cx="263214" cy="276999"/>
            </a:xfrm>
            <a:prstGeom prst="rect">
              <a:avLst/>
            </a:prstGeom>
          </p:spPr>
          <p:txBody>
            <a:bodyPr wrap="none">
              <a:spAutoFit/>
            </a:bodyPr>
            <a:lstStyle/>
            <a:p>
              <a:r>
                <a:rPr lang="en-US" altLang="zh-CN" sz="1200" smtClean="0">
                  <a:solidFill>
                    <a:schemeClr val="bg1"/>
                  </a:solidFill>
                  <a:latin typeface="微软雅黑" panose="020B0503020204020204" pitchFamily="34" charset="-122"/>
                  <a:ea typeface="微软雅黑" panose="020B0503020204020204" pitchFamily="34" charset="-122"/>
                </a:rPr>
                <a:t>x</a:t>
              </a:r>
              <a:endParaRPr lang="zh-CN" altLang="en-US" sz="2000">
                <a:solidFill>
                  <a:schemeClr val="bg1"/>
                </a:solidFill>
              </a:endParaRPr>
            </a:p>
          </p:txBody>
        </p:sp>
      </p:grpSp>
      <p:pic>
        <p:nvPicPr>
          <p:cNvPr id="172" name="图片 171"/>
          <p:cNvPicPr>
            <a:picLocks noChangeAspect="1"/>
          </p:cNvPicPr>
          <p:nvPr/>
        </p:nvPicPr>
        <p:blipFill>
          <a:blip r:embed="rId29">
            <a:biLevel thresh="25000"/>
            <a:extLst>
              <a:ext uri="{28A0092B-C50C-407E-A947-70E740481C1C}">
                <a14:useLocalDpi xmlns:a14="http://schemas.microsoft.com/office/drawing/2010/main" val="0"/>
              </a:ext>
            </a:extLst>
          </a:blip>
          <a:stretch>
            <a:fillRect/>
          </a:stretch>
        </p:blipFill>
        <p:spPr>
          <a:xfrm>
            <a:off x="17020167" y="2358511"/>
            <a:ext cx="216000" cy="216000"/>
          </a:xfrm>
          <a:prstGeom prst="rect">
            <a:avLst/>
          </a:prstGeom>
        </p:spPr>
      </p:pic>
      <p:pic>
        <p:nvPicPr>
          <p:cNvPr id="173" name="图片 172"/>
          <p:cNvPicPr>
            <a:picLocks noChangeAspect="1"/>
          </p:cNvPicPr>
          <p:nvPr/>
        </p:nvPicPr>
        <p:blipFill>
          <a:blip r:embed="rId8">
            <a:biLevel thresh="50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675013" y="2332581"/>
            <a:ext cx="270000" cy="270000"/>
          </a:xfrm>
          <a:prstGeom prst="rect">
            <a:avLst/>
          </a:prstGeom>
        </p:spPr>
      </p:pic>
      <p:pic>
        <p:nvPicPr>
          <p:cNvPr id="3" name="图片 2"/>
          <p:cNvPicPr>
            <a:picLocks noChangeAspect="1"/>
          </p:cNvPicPr>
          <p:nvPr/>
        </p:nvPicPr>
        <p:blipFill>
          <a:blip r:embed="rId30"/>
          <a:stretch>
            <a:fillRect/>
          </a:stretch>
        </p:blipFill>
        <p:spPr>
          <a:xfrm>
            <a:off x="14318722" y="2318809"/>
            <a:ext cx="295200" cy="302580"/>
          </a:xfrm>
          <a:prstGeom prst="rect">
            <a:avLst/>
          </a:prstGeom>
        </p:spPr>
      </p:pic>
      <p:pic>
        <p:nvPicPr>
          <p:cNvPr id="195" name="图片 194"/>
          <p:cNvPicPr>
            <a:picLocks noChangeAspect="1"/>
          </p:cNvPicPr>
          <p:nvPr/>
        </p:nvPicPr>
        <p:blipFill>
          <a:blip r:embed="rId31"/>
          <a:stretch>
            <a:fillRect/>
          </a:stretch>
        </p:blipFill>
        <p:spPr>
          <a:xfrm>
            <a:off x="14310258" y="1604119"/>
            <a:ext cx="284445" cy="284445"/>
          </a:xfrm>
          <a:prstGeom prst="rect">
            <a:avLst/>
          </a:prstGeom>
        </p:spPr>
      </p:pic>
      <p:sp>
        <p:nvSpPr>
          <p:cNvPr id="196" name="圆角矩形 195"/>
          <p:cNvSpPr/>
          <p:nvPr/>
        </p:nvSpPr>
        <p:spPr>
          <a:xfrm>
            <a:off x="17369706" y="1651547"/>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sp>
        <p:nvSpPr>
          <p:cNvPr id="197" name="矩形 196"/>
          <p:cNvSpPr/>
          <p:nvPr/>
        </p:nvSpPr>
        <p:spPr>
          <a:xfrm>
            <a:off x="14629200" y="1612892"/>
            <a:ext cx="800219" cy="276999"/>
          </a:xfrm>
          <a:prstGeom prst="rect">
            <a:avLst/>
          </a:prstGeom>
        </p:spPr>
        <p:txBody>
          <a:bodyPr wrap="none">
            <a:spAutoFit/>
          </a:bodyPr>
          <a:lstStyle/>
          <a:p>
            <a:r>
              <a:rPr lang="zh-CN" altLang="en-US" sz="1200" smtClean="0">
                <a:solidFill>
                  <a:schemeClr val="bg1">
                    <a:lumMod val="50000"/>
                  </a:schemeClr>
                </a:solidFill>
                <a:latin typeface="微软雅黑" panose="020B0503020204020204" pitchFamily="34" charset="-122"/>
                <a:ea typeface="微软雅黑" panose="020B0503020204020204" pitchFamily="34" charset="-122"/>
              </a:rPr>
              <a:t>老郭奔跑</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713215" y="814828"/>
            <a:ext cx="1143000" cy="7847315"/>
            <a:chOff x="713215" y="814828"/>
            <a:chExt cx="1143000" cy="7847315"/>
          </a:xfrm>
        </p:grpSpPr>
        <p:sp>
          <p:nvSpPr>
            <p:cNvPr id="94" name="文本框 93"/>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95" name="文本框 94"/>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96" name="文本框 95"/>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97" name="文本框 96"/>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98" name="图片 9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99" name="图片 9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0" name="图片 9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01" name="图片 100"/>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02" name="图片 10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04" name="文本框 10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05" name="图片 104"/>
          <p:cNvPicPr>
            <a:picLocks noChangeAspect="1"/>
          </p:cNvPicPr>
          <p:nvPr/>
        </p:nvPicPr>
        <p:blipFill>
          <a:blip r:embed="rId3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006411" y="8028587"/>
            <a:ext cx="252000" cy="140651"/>
          </a:xfrm>
          <a:prstGeom prst="rect">
            <a:avLst/>
          </a:prstGeom>
        </p:spPr>
      </p:pic>
      <p:pic>
        <p:nvPicPr>
          <p:cNvPr id="106" name="图片 105"/>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rot="10800000">
            <a:off x="17320054" y="8018061"/>
            <a:ext cx="252000" cy="140651"/>
          </a:xfrm>
          <a:prstGeom prst="rect">
            <a:avLst/>
          </a:prstGeom>
        </p:spPr>
      </p:pic>
      <p:sp>
        <p:nvSpPr>
          <p:cNvPr id="108" name="决策 10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5027183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29828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7380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29594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4986673"/>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1293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27" name="圆角矩形标注 126"/>
          <p:cNvSpPr/>
          <p:nvPr/>
        </p:nvSpPr>
        <p:spPr>
          <a:xfrm>
            <a:off x="5863922" y="5345125"/>
            <a:ext cx="1036299" cy="377872"/>
          </a:xfrm>
          <a:prstGeom prst="wedgeRoundRectCallout">
            <a:avLst>
              <a:gd name="adj1" fmla="val 60231"/>
              <a:gd name="adj2" fmla="val -24884"/>
              <a:gd name="adj3" fmla="val 16667"/>
            </a:avLst>
          </a:prstGeom>
          <a:solidFill>
            <a:srgbClr val="FFFFFF"/>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en-US" altLang="zh-CN" sz="1200">
                <a:solidFill>
                  <a:srgbClr val="404040"/>
                </a:solidFill>
                <a:latin typeface="微软雅黑" panose="020B0503020204020204" pitchFamily="34" charset="-122"/>
                <a:ea typeface="微软雅黑" panose="020B0503020204020204" pitchFamily="34" charset="-122"/>
              </a:rPr>
              <a:t>5</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30" name="文本框 129"/>
          <p:cNvSpPr txBox="1"/>
          <p:nvPr/>
        </p:nvSpPr>
        <p:spPr>
          <a:xfrm>
            <a:off x="5863922" y="4999555"/>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5863922" y="7164164"/>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a:t>
            </a:r>
            <a:r>
              <a:rPr kumimoji="1" lang="en-US" altLang="zh-CN" sz="1200">
                <a:solidFill>
                  <a:schemeClr val="tx1">
                    <a:lumMod val="85000"/>
                    <a:lumOff val="15000"/>
                  </a:schemeClr>
                </a:solidFill>
                <a:latin typeface="微软雅黑"/>
                <a:ea typeface="微软雅黑"/>
                <a:cs typeface="微软雅黑"/>
              </a:rPr>
              <a:t>5:01:12</a:t>
            </a:r>
            <a:endParaRPr kumimoji="1" lang="zh-CN" altLang="en-US" sz="1200">
              <a:solidFill>
                <a:schemeClr val="tx1">
                  <a:lumMod val="85000"/>
                  <a:lumOff val="15000"/>
                </a:schemeClr>
              </a:solidFill>
              <a:latin typeface="微软雅黑"/>
              <a:ea typeface="微软雅黑"/>
              <a:cs typeface="微软雅黑"/>
            </a:endParaRPr>
          </a:p>
        </p:txBody>
      </p:sp>
      <p:grpSp>
        <p:nvGrpSpPr>
          <p:cNvPr id="233" name="组 219"/>
          <p:cNvGrpSpPr/>
          <p:nvPr/>
        </p:nvGrpSpPr>
        <p:grpSpPr>
          <a:xfrm>
            <a:off x="6220428" y="4736449"/>
            <a:ext cx="645786" cy="309313"/>
            <a:chOff x="3084412" y="1056946"/>
            <a:chExt cx="645786" cy="309313"/>
          </a:xfrm>
        </p:grpSpPr>
        <p:grpSp>
          <p:nvGrpSpPr>
            <p:cNvPr id="234" name="组 235"/>
            <p:cNvGrpSpPr>
              <a:grpSpLocks noChangeAspect="1"/>
            </p:cNvGrpSpPr>
            <p:nvPr/>
          </p:nvGrpSpPr>
          <p:grpSpPr>
            <a:xfrm>
              <a:off x="3084412" y="1114259"/>
              <a:ext cx="168385" cy="252000"/>
              <a:chOff x="3866345" y="2704350"/>
              <a:chExt cx="2153455" cy="3222806"/>
            </a:xfrm>
          </p:grpSpPr>
          <p:sp>
            <p:nvSpPr>
              <p:cNvPr id="236" name="椭圆 23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7" name="空心弧 23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5" name="矩形 23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238" name="组 219"/>
          <p:cNvGrpSpPr/>
          <p:nvPr/>
        </p:nvGrpSpPr>
        <p:grpSpPr>
          <a:xfrm>
            <a:off x="6220428" y="6931051"/>
            <a:ext cx="645786" cy="309313"/>
            <a:chOff x="3084412" y="1056946"/>
            <a:chExt cx="645786" cy="309313"/>
          </a:xfrm>
        </p:grpSpPr>
        <p:grpSp>
          <p:nvGrpSpPr>
            <p:cNvPr id="239" name="组 235"/>
            <p:cNvGrpSpPr>
              <a:grpSpLocks noChangeAspect="1"/>
            </p:cNvGrpSpPr>
            <p:nvPr/>
          </p:nvGrpSpPr>
          <p:grpSpPr>
            <a:xfrm>
              <a:off x="3084412" y="1114259"/>
              <a:ext cx="168385" cy="252000"/>
              <a:chOff x="3866345" y="2704350"/>
              <a:chExt cx="2153455" cy="3222806"/>
            </a:xfrm>
          </p:grpSpPr>
          <p:sp>
            <p:nvSpPr>
              <p:cNvPr id="241" name="椭圆 24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2" name="空心弧 2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0" name="矩形 239"/>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42" name="矩形标注 141"/>
          <p:cNvSpPr/>
          <p:nvPr/>
        </p:nvSpPr>
        <p:spPr>
          <a:xfrm>
            <a:off x="7427678" y="2991383"/>
            <a:ext cx="8104422" cy="851398"/>
          </a:xfrm>
          <a:prstGeom prst="wedgeRectCallout">
            <a:avLst>
              <a:gd name="adj1" fmla="val -52558"/>
              <a:gd name="adj2" fmla="val -31037"/>
            </a:avLst>
          </a:prstGeom>
          <a:solidFill>
            <a:srgbClr val="DCEFF7"/>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8219489" y="3099095"/>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48" name="组 147"/>
          <p:cNvGrpSpPr/>
          <p:nvPr/>
        </p:nvGrpSpPr>
        <p:grpSpPr>
          <a:xfrm>
            <a:off x="13967800" y="3118535"/>
            <a:ext cx="283799" cy="283799"/>
            <a:chOff x="6345670" y="5549161"/>
            <a:chExt cx="365066" cy="365066"/>
          </a:xfrm>
        </p:grpSpPr>
        <p:sp>
          <p:nvSpPr>
            <p:cNvPr id="150" name="椭圆 1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4" name="图片 1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58" name="图片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65662" y="3353877"/>
            <a:ext cx="252000" cy="140651"/>
          </a:xfrm>
          <a:prstGeom prst="rect">
            <a:avLst/>
          </a:prstGeom>
        </p:spPr>
      </p:pic>
      <p:sp>
        <p:nvSpPr>
          <p:cNvPr id="160" name="文本框 159"/>
          <p:cNvSpPr txBox="1"/>
          <p:nvPr/>
        </p:nvSpPr>
        <p:spPr>
          <a:xfrm>
            <a:off x="14185306" y="3111862"/>
            <a:ext cx="930523" cy="277772"/>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小于</a:t>
            </a:r>
            <a:r>
              <a:rPr kumimoji="1" lang="en-US" altLang="zh-CN" sz="1200">
                <a:solidFill>
                  <a:schemeClr val="tx1">
                    <a:lumMod val="75000"/>
                    <a:lumOff val="25000"/>
                  </a:schemeClr>
                </a:solidFill>
                <a:latin typeface="微软雅黑"/>
                <a:ea typeface="微软雅黑"/>
                <a:cs typeface="微软雅黑"/>
              </a:rPr>
              <a:t>1</a:t>
            </a:r>
            <a:r>
              <a:rPr kumimoji="1" lang="zh-CN" altLang="en-US" sz="1200">
                <a:solidFill>
                  <a:schemeClr val="tx1">
                    <a:lumMod val="75000"/>
                    <a:lumOff val="25000"/>
                  </a:schemeClr>
                </a:solidFill>
                <a:latin typeface="微软雅黑"/>
                <a:ea typeface="微软雅黑"/>
                <a:cs typeface="微软雅黑"/>
              </a:rPr>
              <a:t>分钟</a:t>
            </a:r>
          </a:p>
        </p:txBody>
      </p:sp>
      <p:pic>
        <p:nvPicPr>
          <p:cNvPr id="162" name="图片 16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54236" y="3500099"/>
            <a:ext cx="228053" cy="228053"/>
          </a:xfrm>
          <a:prstGeom prst="rect">
            <a:avLst/>
          </a:prstGeom>
        </p:spPr>
      </p:pic>
      <p:sp>
        <p:nvSpPr>
          <p:cNvPr id="164" name="文本框 163"/>
          <p:cNvSpPr txBox="1"/>
          <p:nvPr/>
        </p:nvSpPr>
        <p:spPr>
          <a:xfrm>
            <a:off x="10324279" y="3473400"/>
            <a:ext cx="15095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会话曾分享给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171" name="图片 170"/>
          <p:cNvPicPr>
            <a:picLocks noChangeAspect="1"/>
          </p:cNvPicPr>
          <p:nvPr/>
        </p:nvPicPr>
        <p:blipFill>
          <a:blip r:embed="rId20"/>
          <a:stretch>
            <a:fillRect/>
          </a:stretch>
        </p:blipFill>
        <p:spPr>
          <a:xfrm>
            <a:off x="8219489" y="3470195"/>
            <a:ext cx="332785" cy="298528"/>
          </a:xfrm>
          <a:prstGeom prst="rect">
            <a:avLst/>
          </a:prstGeom>
        </p:spPr>
      </p:pic>
      <p:sp>
        <p:nvSpPr>
          <p:cNvPr id="172" name="文本框 171"/>
          <p:cNvSpPr txBox="1"/>
          <p:nvPr/>
        </p:nvSpPr>
        <p:spPr>
          <a:xfrm>
            <a:off x="8514174" y="3477430"/>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173" name="组 172"/>
          <p:cNvGrpSpPr/>
          <p:nvPr/>
        </p:nvGrpSpPr>
        <p:grpSpPr>
          <a:xfrm>
            <a:off x="11906760" y="3520865"/>
            <a:ext cx="158380" cy="167116"/>
            <a:chOff x="10565580" y="5727818"/>
            <a:chExt cx="263018" cy="256039"/>
          </a:xfrm>
        </p:grpSpPr>
        <p:sp>
          <p:nvSpPr>
            <p:cNvPr id="181" name="矩形 18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2" name="矩形 18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3" name="文本框 182"/>
          <p:cNvSpPr txBox="1"/>
          <p:nvPr/>
        </p:nvSpPr>
        <p:spPr>
          <a:xfrm>
            <a:off x="12054240" y="3465137"/>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pic>
        <p:nvPicPr>
          <p:cNvPr id="2" name="图片 1"/>
          <p:cNvPicPr>
            <a:picLocks noChangeAspect="1"/>
          </p:cNvPicPr>
          <p:nvPr/>
        </p:nvPicPr>
        <p:blipFill>
          <a:blip r:embed="rId21"/>
          <a:stretch>
            <a:fillRect/>
          </a:stretch>
        </p:blipFill>
        <p:spPr>
          <a:xfrm>
            <a:off x="3492792" y="9525000"/>
            <a:ext cx="11442700" cy="2400300"/>
          </a:xfrm>
          <a:prstGeom prst="rect">
            <a:avLst/>
          </a:prstGeom>
        </p:spPr>
      </p:pic>
      <p:cxnSp>
        <p:nvCxnSpPr>
          <p:cNvPr id="145" name="直接连接符 27"/>
          <p:cNvCxnSpPr/>
          <p:nvPr/>
        </p:nvCxnSpPr>
        <p:spPr>
          <a:xfrm>
            <a:off x="15223368" y="2991382"/>
            <a:ext cx="0" cy="851399"/>
          </a:xfrm>
          <a:prstGeom prst="line">
            <a:avLst/>
          </a:prstGeom>
          <a:ln w="12700" cmpd="sng">
            <a:solidFill>
              <a:srgbClr val="BFBFBF"/>
            </a:solidFill>
            <a:prstDash val="sysDash"/>
          </a:ln>
          <a:effectLst/>
        </p:spPr>
        <p:style>
          <a:lnRef idx="2">
            <a:schemeClr val="accent1"/>
          </a:lnRef>
          <a:fillRef idx="0">
            <a:schemeClr val="accent1"/>
          </a:fillRef>
          <a:effectRef idx="1">
            <a:schemeClr val="accent1"/>
          </a:effectRef>
          <a:fontRef idx="minor">
            <a:schemeClr val="tx1"/>
          </a:fontRef>
        </p:style>
      </p:cxnSp>
      <p:pic>
        <p:nvPicPr>
          <p:cNvPr id="179" name="图片 17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5026" y="3160627"/>
            <a:ext cx="533400" cy="533400"/>
          </a:xfrm>
          <a:prstGeom prst="rect">
            <a:avLst/>
          </a:prstGeom>
        </p:spPr>
      </p:pic>
      <p:sp>
        <p:nvSpPr>
          <p:cNvPr id="180" name="矩形标注 179"/>
          <p:cNvSpPr/>
          <p:nvPr/>
        </p:nvSpPr>
        <p:spPr>
          <a:xfrm>
            <a:off x="7427678" y="4015815"/>
            <a:ext cx="8104422" cy="851398"/>
          </a:xfrm>
          <a:prstGeom prst="wedgeRectCallout">
            <a:avLst>
              <a:gd name="adj1" fmla="val -52558"/>
              <a:gd name="adj2" fmla="val -31037"/>
            </a:avLst>
          </a:prstGeom>
          <a:solidFill>
            <a:srgbClr val="DCEFF7"/>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8219489" y="4123527"/>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94" name="组 193"/>
          <p:cNvGrpSpPr/>
          <p:nvPr/>
        </p:nvGrpSpPr>
        <p:grpSpPr>
          <a:xfrm>
            <a:off x="13967800" y="4142967"/>
            <a:ext cx="283799" cy="283799"/>
            <a:chOff x="6345670" y="5549161"/>
            <a:chExt cx="365066" cy="365066"/>
          </a:xfrm>
        </p:grpSpPr>
        <p:sp>
          <p:nvSpPr>
            <p:cNvPr id="205" name="椭圆 20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06" name="图片 20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09" name="图片 20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65662" y="4378309"/>
            <a:ext cx="252000" cy="140651"/>
          </a:xfrm>
          <a:prstGeom prst="rect">
            <a:avLst/>
          </a:prstGeom>
        </p:spPr>
      </p:pic>
      <p:sp>
        <p:nvSpPr>
          <p:cNvPr id="210" name="文本框 209"/>
          <p:cNvSpPr txBox="1"/>
          <p:nvPr/>
        </p:nvSpPr>
        <p:spPr>
          <a:xfrm>
            <a:off x="14185306" y="4136294"/>
            <a:ext cx="930523" cy="277772"/>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1.2</a:t>
            </a:r>
            <a:r>
              <a:rPr kumimoji="1" lang="zh-CN" altLang="en-US" sz="1200">
                <a:solidFill>
                  <a:schemeClr val="tx1">
                    <a:lumMod val="75000"/>
                    <a:lumOff val="25000"/>
                  </a:schemeClr>
                </a:solidFill>
                <a:latin typeface="微软雅黑"/>
                <a:ea typeface="微软雅黑"/>
                <a:cs typeface="微软雅黑"/>
              </a:rPr>
              <a:t>分钟</a:t>
            </a:r>
          </a:p>
        </p:txBody>
      </p:sp>
      <p:pic>
        <p:nvPicPr>
          <p:cNvPr id="211" name="图片 21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54236" y="4524531"/>
            <a:ext cx="228053" cy="228053"/>
          </a:xfrm>
          <a:prstGeom prst="rect">
            <a:avLst/>
          </a:prstGeom>
        </p:spPr>
      </p:pic>
      <p:sp>
        <p:nvSpPr>
          <p:cNvPr id="212" name="文本框 211"/>
          <p:cNvSpPr txBox="1"/>
          <p:nvPr/>
        </p:nvSpPr>
        <p:spPr>
          <a:xfrm>
            <a:off x="10324279" y="4497832"/>
            <a:ext cx="15095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会话不曾分享</a:t>
            </a:r>
          </a:p>
        </p:txBody>
      </p:sp>
      <p:pic>
        <p:nvPicPr>
          <p:cNvPr id="214" name="图片 213"/>
          <p:cNvPicPr>
            <a:picLocks noChangeAspect="1"/>
          </p:cNvPicPr>
          <p:nvPr/>
        </p:nvPicPr>
        <p:blipFill>
          <a:blip r:embed="rId20"/>
          <a:stretch>
            <a:fillRect/>
          </a:stretch>
        </p:blipFill>
        <p:spPr>
          <a:xfrm>
            <a:off x="8219489" y="4494627"/>
            <a:ext cx="332785" cy="298528"/>
          </a:xfrm>
          <a:prstGeom prst="rect">
            <a:avLst/>
          </a:prstGeom>
        </p:spPr>
      </p:pic>
      <p:sp>
        <p:nvSpPr>
          <p:cNvPr id="215" name="文本框 214"/>
          <p:cNvSpPr txBox="1"/>
          <p:nvPr/>
        </p:nvSpPr>
        <p:spPr>
          <a:xfrm>
            <a:off x="8514174" y="4501862"/>
            <a:ext cx="1447117"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台设备</a:t>
            </a:r>
          </a:p>
        </p:txBody>
      </p:sp>
      <p:grpSp>
        <p:nvGrpSpPr>
          <p:cNvPr id="216" name="组 215"/>
          <p:cNvGrpSpPr/>
          <p:nvPr/>
        </p:nvGrpSpPr>
        <p:grpSpPr>
          <a:xfrm>
            <a:off x="11906760" y="4545297"/>
            <a:ext cx="158380" cy="167116"/>
            <a:chOff x="10565580" y="5727818"/>
            <a:chExt cx="263018" cy="256039"/>
          </a:xfrm>
        </p:grpSpPr>
        <p:sp>
          <p:nvSpPr>
            <p:cNvPr id="217" name="矩形 216"/>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9" name="矩形 218"/>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0" name="文本框 219"/>
          <p:cNvSpPr txBox="1"/>
          <p:nvPr/>
        </p:nvSpPr>
        <p:spPr>
          <a:xfrm>
            <a:off x="12054240" y="4489569"/>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cxnSp>
        <p:nvCxnSpPr>
          <p:cNvPr id="221" name="直接连接符 27"/>
          <p:cNvCxnSpPr/>
          <p:nvPr/>
        </p:nvCxnSpPr>
        <p:spPr>
          <a:xfrm>
            <a:off x="15223368" y="4015814"/>
            <a:ext cx="0" cy="851399"/>
          </a:xfrm>
          <a:prstGeom prst="line">
            <a:avLst/>
          </a:prstGeom>
          <a:ln w="12700" cmpd="sng">
            <a:solidFill>
              <a:srgbClr val="BFBFBF"/>
            </a:solidFill>
            <a:prstDash val="sysDash"/>
          </a:ln>
          <a:effectLst/>
        </p:spPr>
        <p:style>
          <a:lnRef idx="2">
            <a:schemeClr val="accent1"/>
          </a:lnRef>
          <a:fillRef idx="0">
            <a:schemeClr val="accent1"/>
          </a:fillRef>
          <a:effectRef idx="1">
            <a:schemeClr val="accent1"/>
          </a:effectRef>
          <a:fontRef idx="minor">
            <a:schemeClr val="tx1"/>
          </a:fontRef>
        </p:style>
      </p:cxnSp>
      <p:pic>
        <p:nvPicPr>
          <p:cNvPr id="223" name="图片 22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5026" y="4185059"/>
            <a:ext cx="533400" cy="533400"/>
          </a:xfrm>
          <a:prstGeom prst="rect">
            <a:avLst/>
          </a:prstGeom>
        </p:spPr>
      </p:pic>
      <p:sp>
        <p:nvSpPr>
          <p:cNvPr id="224" name="矩形标注 223"/>
          <p:cNvSpPr/>
          <p:nvPr/>
        </p:nvSpPr>
        <p:spPr>
          <a:xfrm>
            <a:off x="7427678" y="5031543"/>
            <a:ext cx="8104422" cy="851398"/>
          </a:xfrm>
          <a:prstGeom prst="wedgeRectCallout">
            <a:avLst>
              <a:gd name="adj1" fmla="val -52558"/>
              <a:gd name="adj2" fmla="val -31037"/>
            </a:avLst>
          </a:prstGeom>
          <a:solidFill>
            <a:srgbClr val="DCEFF7"/>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5" name="文本框 224"/>
          <p:cNvSpPr txBox="1"/>
          <p:nvPr/>
        </p:nvSpPr>
        <p:spPr>
          <a:xfrm>
            <a:off x="8219489" y="5139255"/>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226" name="组 225"/>
          <p:cNvGrpSpPr/>
          <p:nvPr/>
        </p:nvGrpSpPr>
        <p:grpSpPr>
          <a:xfrm>
            <a:off x="13967800" y="5158695"/>
            <a:ext cx="283799" cy="283799"/>
            <a:chOff x="6345670" y="5549161"/>
            <a:chExt cx="365066" cy="365066"/>
          </a:xfrm>
        </p:grpSpPr>
        <p:sp>
          <p:nvSpPr>
            <p:cNvPr id="227" name="椭圆 22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8" name="图片 2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62" name="图片 26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65662" y="5394037"/>
            <a:ext cx="252000" cy="140651"/>
          </a:xfrm>
          <a:prstGeom prst="rect">
            <a:avLst/>
          </a:prstGeom>
        </p:spPr>
      </p:pic>
      <p:sp>
        <p:nvSpPr>
          <p:cNvPr id="267" name="文本框 266"/>
          <p:cNvSpPr txBox="1"/>
          <p:nvPr/>
        </p:nvSpPr>
        <p:spPr>
          <a:xfrm>
            <a:off x="14185306" y="5152022"/>
            <a:ext cx="930523" cy="277772"/>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59</a:t>
            </a:r>
            <a:r>
              <a:rPr kumimoji="1" lang="zh-CN" altLang="en-US" sz="1200">
                <a:solidFill>
                  <a:schemeClr val="tx1">
                    <a:lumMod val="75000"/>
                    <a:lumOff val="25000"/>
                  </a:schemeClr>
                </a:solidFill>
                <a:latin typeface="微软雅黑"/>
                <a:ea typeface="微软雅黑"/>
                <a:cs typeface="微软雅黑"/>
              </a:rPr>
              <a:t>分钟</a:t>
            </a:r>
          </a:p>
        </p:txBody>
      </p:sp>
      <p:pic>
        <p:nvPicPr>
          <p:cNvPr id="268" name="图片 267"/>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54236" y="5540259"/>
            <a:ext cx="228053" cy="228053"/>
          </a:xfrm>
          <a:prstGeom prst="rect">
            <a:avLst/>
          </a:prstGeom>
        </p:spPr>
      </p:pic>
      <p:sp>
        <p:nvSpPr>
          <p:cNvPr id="269" name="文本框 268"/>
          <p:cNvSpPr txBox="1"/>
          <p:nvPr/>
        </p:nvSpPr>
        <p:spPr>
          <a:xfrm>
            <a:off x="10324279" y="5513560"/>
            <a:ext cx="15095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会话曾分享给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270" name="图片 269"/>
          <p:cNvPicPr>
            <a:picLocks noChangeAspect="1"/>
          </p:cNvPicPr>
          <p:nvPr/>
        </p:nvPicPr>
        <p:blipFill>
          <a:blip r:embed="rId20"/>
          <a:stretch>
            <a:fillRect/>
          </a:stretch>
        </p:blipFill>
        <p:spPr>
          <a:xfrm>
            <a:off x="8219489" y="5510355"/>
            <a:ext cx="332785" cy="298528"/>
          </a:xfrm>
          <a:prstGeom prst="rect">
            <a:avLst/>
          </a:prstGeom>
        </p:spPr>
      </p:pic>
      <p:sp>
        <p:nvSpPr>
          <p:cNvPr id="271" name="文本框 270"/>
          <p:cNvSpPr txBox="1"/>
          <p:nvPr/>
        </p:nvSpPr>
        <p:spPr>
          <a:xfrm>
            <a:off x="8514174" y="5517590"/>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272" name="组 271"/>
          <p:cNvGrpSpPr/>
          <p:nvPr/>
        </p:nvGrpSpPr>
        <p:grpSpPr>
          <a:xfrm>
            <a:off x="11906760" y="5561025"/>
            <a:ext cx="158380" cy="167116"/>
            <a:chOff x="10565580" y="5727818"/>
            <a:chExt cx="263018" cy="256039"/>
          </a:xfrm>
        </p:grpSpPr>
        <p:sp>
          <p:nvSpPr>
            <p:cNvPr id="273" name="矩形 272"/>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4" name="矩形 273"/>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75" name="文本框 274"/>
          <p:cNvSpPr txBox="1"/>
          <p:nvPr/>
        </p:nvSpPr>
        <p:spPr>
          <a:xfrm>
            <a:off x="12054240" y="5505297"/>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cxnSp>
        <p:nvCxnSpPr>
          <p:cNvPr id="276" name="直接连接符 27"/>
          <p:cNvCxnSpPr/>
          <p:nvPr/>
        </p:nvCxnSpPr>
        <p:spPr>
          <a:xfrm>
            <a:off x="15223368" y="5031542"/>
            <a:ext cx="0" cy="851399"/>
          </a:xfrm>
          <a:prstGeom prst="line">
            <a:avLst/>
          </a:prstGeom>
          <a:ln w="12700" cmpd="sng">
            <a:solidFill>
              <a:srgbClr val="BFBFBF"/>
            </a:solidFill>
            <a:prstDash val="sysDash"/>
          </a:ln>
          <a:effectLst/>
        </p:spPr>
        <p:style>
          <a:lnRef idx="2">
            <a:schemeClr val="accent1"/>
          </a:lnRef>
          <a:fillRef idx="0">
            <a:schemeClr val="accent1"/>
          </a:fillRef>
          <a:effectRef idx="1">
            <a:schemeClr val="accent1"/>
          </a:effectRef>
          <a:fontRef idx="minor">
            <a:schemeClr val="tx1"/>
          </a:fontRef>
        </p:style>
      </p:cxnSp>
      <p:pic>
        <p:nvPicPr>
          <p:cNvPr id="277" name="图片 27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5026" y="5200787"/>
            <a:ext cx="533400" cy="533400"/>
          </a:xfrm>
          <a:prstGeom prst="rect">
            <a:avLst/>
          </a:prstGeom>
        </p:spPr>
      </p:pic>
      <p:sp>
        <p:nvSpPr>
          <p:cNvPr id="278" name="矩形标注 277"/>
          <p:cNvSpPr/>
          <p:nvPr/>
        </p:nvSpPr>
        <p:spPr>
          <a:xfrm>
            <a:off x="7427678" y="6022143"/>
            <a:ext cx="8104422" cy="851398"/>
          </a:xfrm>
          <a:prstGeom prst="wedgeRectCallout">
            <a:avLst>
              <a:gd name="adj1" fmla="val -52558"/>
              <a:gd name="adj2" fmla="val -31037"/>
            </a:avLst>
          </a:prstGeom>
          <a:solidFill>
            <a:srgbClr val="DCEFF7"/>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9" name="文本框 278"/>
          <p:cNvSpPr txBox="1"/>
          <p:nvPr/>
        </p:nvSpPr>
        <p:spPr>
          <a:xfrm>
            <a:off x="8219489" y="6129855"/>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280" name="组 279"/>
          <p:cNvGrpSpPr/>
          <p:nvPr/>
        </p:nvGrpSpPr>
        <p:grpSpPr>
          <a:xfrm>
            <a:off x="13967800" y="6149295"/>
            <a:ext cx="283799" cy="283799"/>
            <a:chOff x="6345670" y="5549161"/>
            <a:chExt cx="365066" cy="365066"/>
          </a:xfrm>
        </p:grpSpPr>
        <p:sp>
          <p:nvSpPr>
            <p:cNvPr id="281" name="椭圆 28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82" name="图片 2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283" name="图片 28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65662" y="6384637"/>
            <a:ext cx="252000" cy="140651"/>
          </a:xfrm>
          <a:prstGeom prst="rect">
            <a:avLst/>
          </a:prstGeom>
        </p:spPr>
      </p:pic>
      <p:sp>
        <p:nvSpPr>
          <p:cNvPr id="284" name="文本框 283"/>
          <p:cNvSpPr txBox="1"/>
          <p:nvPr/>
        </p:nvSpPr>
        <p:spPr>
          <a:xfrm>
            <a:off x="14185306" y="6142622"/>
            <a:ext cx="930523"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12.5</a:t>
            </a:r>
            <a:r>
              <a:rPr kumimoji="1" lang="zh-CN" altLang="en-US" sz="1200">
                <a:solidFill>
                  <a:schemeClr val="tx1">
                    <a:lumMod val="75000"/>
                    <a:lumOff val="25000"/>
                  </a:schemeClr>
                </a:solidFill>
                <a:latin typeface="微软雅黑"/>
                <a:ea typeface="微软雅黑"/>
                <a:cs typeface="微软雅黑"/>
              </a:rPr>
              <a:t>小时</a:t>
            </a:r>
          </a:p>
        </p:txBody>
      </p:sp>
      <p:pic>
        <p:nvPicPr>
          <p:cNvPr id="285" name="图片 2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54236" y="6530859"/>
            <a:ext cx="228053" cy="228053"/>
          </a:xfrm>
          <a:prstGeom prst="rect">
            <a:avLst/>
          </a:prstGeom>
        </p:spPr>
      </p:pic>
      <p:sp>
        <p:nvSpPr>
          <p:cNvPr id="286" name="文本框 285"/>
          <p:cNvSpPr txBox="1"/>
          <p:nvPr/>
        </p:nvSpPr>
        <p:spPr>
          <a:xfrm>
            <a:off x="10324279" y="6504160"/>
            <a:ext cx="15095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会话曾分享给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287" name="图片 286"/>
          <p:cNvPicPr>
            <a:picLocks noChangeAspect="1"/>
          </p:cNvPicPr>
          <p:nvPr/>
        </p:nvPicPr>
        <p:blipFill>
          <a:blip r:embed="rId20"/>
          <a:stretch>
            <a:fillRect/>
          </a:stretch>
        </p:blipFill>
        <p:spPr>
          <a:xfrm>
            <a:off x="8219489" y="6500955"/>
            <a:ext cx="332785" cy="298528"/>
          </a:xfrm>
          <a:prstGeom prst="rect">
            <a:avLst/>
          </a:prstGeom>
        </p:spPr>
      </p:pic>
      <p:sp>
        <p:nvSpPr>
          <p:cNvPr id="288" name="文本框 287"/>
          <p:cNvSpPr txBox="1"/>
          <p:nvPr/>
        </p:nvSpPr>
        <p:spPr>
          <a:xfrm>
            <a:off x="8514174" y="6508190"/>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289" name="组 288"/>
          <p:cNvGrpSpPr/>
          <p:nvPr/>
        </p:nvGrpSpPr>
        <p:grpSpPr>
          <a:xfrm>
            <a:off x="11906760" y="6551625"/>
            <a:ext cx="158380" cy="167116"/>
            <a:chOff x="10565580" y="5727818"/>
            <a:chExt cx="263018" cy="256039"/>
          </a:xfrm>
        </p:grpSpPr>
        <p:sp>
          <p:nvSpPr>
            <p:cNvPr id="290" name="矩形 289"/>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1" name="矩形 290"/>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2" name="文本框 291"/>
          <p:cNvSpPr txBox="1"/>
          <p:nvPr/>
        </p:nvSpPr>
        <p:spPr>
          <a:xfrm>
            <a:off x="12054240" y="6495897"/>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cxnSp>
        <p:nvCxnSpPr>
          <p:cNvPr id="293" name="直接连接符 27"/>
          <p:cNvCxnSpPr/>
          <p:nvPr/>
        </p:nvCxnSpPr>
        <p:spPr>
          <a:xfrm>
            <a:off x="15223368" y="6022142"/>
            <a:ext cx="0" cy="851399"/>
          </a:xfrm>
          <a:prstGeom prst="line">
            <a:avLst/>
          </a:prstGeom>
          <a:ln w="12700" cmpd="sng">
            <a:solidFill>
              <a:srgbClr val="BFBFBF"/>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4" name="图片 2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5026" y="6191387"/>
            <a:ext cx="533400" cy="533400"/>
          </a:xfrm>
          <a:prstGeom prst="rect">
            <a:avLst/>
          </a:prstGeom>
        </p:spPr>
      </p:pic>
      <p:sp>
        <p:nvSpPr>
          <p:cNvPr id="295" name="矩形标注 294"/>
          <p:cNvSpPr/>
          <p:nvPr/>
        </p:nvSpPr>
        <p:spPr>
          <a:xfrm>
            <a:off x="7427678" y="7050262"/>
            <a:ext cx="8104422" cy="851398"/>
          </a:xfrm>
          <a:prstGeom prst="wedgeRectCallout">
            <a:avLst>
              <a:gd name="adj1" fmla="val -52558"/>
              <a:gd name="adj2" fmla="val -31037"/>
            </a:avLst>
          </a:prstGeom>
          <a:solidFill>
            <a:srgbClr val="DCEFF7"/>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6" name="文本框 295"/>
          <p:cNvSpPr txBox="1"/>
          <p:nvPr/>
        </p:nvSpPr>
        <p:spPr>
          <a:xfrm>
            <a:off x="8219489" y="715797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305" name="组 304"/>
          <p:cNvGrpSpPr/>
          <p:nvPr/>
        </p:nvGrpSpPr>
        <p:grpSpPr>
          <a:xfrm>
            <a:off x="13967800" y="7177414"/>
            <a:ext cx="283799" cy="283799"/>
            <a:chOff x="6345670" y="5549161"/>
            <a:chExt cx="365066" cy="365066"/>
          </a:xfrm>
        </p:grpSpPr>
        <p:sp>
          <p:nvSpPr>
            <p:cNvPr id="306" name="椭圆 305"/>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07" name="图片 30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308" name="图片 30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265662" y="7412756"/>
            <a:ext cx="252000" cy="140651"/>
          </a:xfrm>
          <a:prstGeom prst="rect">
            <a:avLst/>
          </a:prstGeom>
        </p:spPr>
      </p:pic>
      <p:sp>
        <p:nvSpPr>
          <p:cNvPr id="309" name="文本框 308"/>
          <p:cNvSpPr txBox="1"/>
          <p:nvPr/>
        </p:nvSpPr>
        <p:spPr>
          <a:xfrm>
            <a:off x="14185306" y="7170741"/>
            <a:ext cx="115451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大于</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p>
        </p:txBody>
      </p:sp>
      <p:pic>
        <p:nvPicPr>
          <p:cNvPr id="310" name="图片 309"/>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54236" y="7558978"/>
            <a:ext cx="228053" cy="228053"/>
          </a:xfrm>
          <a:prstGeom prst="rect">
            <a:avLst/>
          </a:prstGeom>
        </p:spPr>
      </p:pic>
      <p:sp>
        <p:nvSpPr>
          <p:cNvPr id="311" name="文本框 310"/>
          <p:cNvSpPr txBox="1"/>
          <p:nvPr/>
        </p:nvSpPr>
        <p:spPr>
          <a:xfrm>
            <a:off x="10324279" y="7532279"/>
            <a:ext cx="15095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会话曾分享给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312" name="图片 311"/>
          <p:cNvPicPr>
            <a:picLocks noChangeAspect="1"/>
          </p:cNvPicPr>
          <p:nvPr/>
        </p:nvPicPr>
        <p:blipFill>
          <a:blip r:embed="rId20"/>
          <a:stretch>
            <a:fillRect/>
          </a:stretch>
        </p:blipFill>
        <p:spPr>
          <a:xfrm>
            <a:off x="8219489" y="7529074"/>
            <a:ext cx="332785" cy="298528"/>
          </a:xfrm>
          <a:prstGeom prst="rect">
            <a:avLst/>
          </a:prstGeom>
        </p:spPr>
      </p:pic>
      <p:sp>
        <p:nvSpPr>
          <p:cNvPr id="313" name="文本框 312"/>
          <p:cNvSpPr txBox="1"/>
          <p:nvPr/>
        </p:nvSpPr>
        <p:spPr>
          <a:xfrm>
            <a:off x="8514174" y="7536309"/>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314" name="组 313"/>
          <p:cNvGrpSpPr/>
          <p:nvPr/>
        </p:nvGrpSpPr>
        <p:grpSpPr>
          <a:xfrm>
            <a:off x="11906760" y="7579744"/>
            <a:ext cx="158380" cy="167116"/>
            <a:chOff x="10565580" y="5727818"/>
            <a:chExt cx="263018" cy="256039"/>
          </a:xfrm>
        </p:grpSpPr>
        <p:sp>
          <p:nvSpPr>
            <p:cNvPr id="315" name="矩形 314"/>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6" name="矩形 315"/>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7" name="文本框 316"/>
          <p:cNvSpPr txBox="1"/>
          <p:nvPr/>
        </p:nvSpPr>
        <p:spPr>
          <a:xfrm>
            <a:off x="12054240" y="7524016"/>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cxnSp>
        <p:nvCxnSpPr>
          <p:cNvPr id="318" name="直接连接符 27"/>
          <p:cNvCxnSpPr/>
          <p:nvPr/>
        </p:nvCxnSpPr>
        <p:spPr>
          <a:xfrm>
            <a:off x="15223368" y="7050261"/>
            <a:ext cx="0" cy="851399"/>
          </a:xfrm>
          <a:prstGeom prst="line">
            <a:avLst/>
          </a:prstGeom>
          <a:ln w="12700" cmpd="sng">
            <a:solidFill>
              <a:srgbClr val="BFBFBF"/>
            </a:solidFill>
            <a:prstDash val="sysDash"/>
          </a:ln>
          <a:effectLst/>
        </p:spPr>
        <p:style>
          <a:lnRef idx="2">
            <a:schemeClr val="accent1"/>
          </a:lnRef>
          <a:fillRef idx="0">
            <a:schemeClr val="accent1"/>
          </a:fillRef>
          <a:effectRef idx="1">
            <a:schemeClr val="accent1"/>
          </a:effectRef>
          <a:fontRef idx="minor">
            <a:schemeClr val="tx1"/>
          </a:fontRef>
        </p:style>
      </p:cxnSp>
      <p:pic>
        <p:nvPicPr>
          <p:cNvPr id="319" name="图片 31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5026" y="7219506"/>
            <a:ext cx="533400" cy="533400"/>
          </a:xfrm>
          <a:prstGeom prst="rect">
            <a:avLst/>
          </a:prstGeom>
        </p:spPr>
      </p:pic>
      <p:grpSp>
        <p:nvGrpSpPr>
          <p:cNvPr id="320" name="组 319"/>
          <p:cNvGrpSpPr/>
          <p:nvPr/>
        </p:nvGrpSpPr>
        <p:grpSpPr>
          <a:xfrm>
            <a:off x="6832809" y="4036009"/>
            <a:ext cx="365066" cy="365066"/>
            <a:chOff x="6345670" y="5549161"/>
            <a:chExt cx="365066" cy="365066"/>
          </a:xfrm>
        </p:grpSpPr>
        <p:sp>
          <p:nvSpPr>
            <p:cNvPr id="321" name="椭圆 32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22" name="图片 32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323" name="文本框 322"/>
          <p:cNvSpPr txBox="1"/>
          <p:nvPr/>
        </p:nvSpPr>
        <p:spPr>
          <a:xfrm>
            <a:off x="5863922" y="4048891"/>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grpSp>
        <p:nvGrpSpPr>
          <p:cNvPr id="324" name="组 219"/>
          <p:cNvGrpSpPr/>
          <p:nvPr/>
        </p:nvGrpSpPr>
        <p:grpSpPr>
          <a:xfrm>
            <a:off x="6220428" y="3836585"/>
            <a:ext cx="645786" cy="309313"/>
            <a:chOff x="3084412" y="1056946"/>
            <a:chExt cx="645786" cy="309313"/>
          </a:xfrm>
        </p:grpSpPr>
        <p:grpSp>
          <p:nvGrpSpPr>
            <p:cNvPr id="325" name="组 235"/>
            <p:cNvGrpSpPr>
              <a:grpSpLocks noChangeAspect="1"/>
            </p:cNvGrpSpPr>
            <p:nvPr/>
          </p:nvGrpSpPr>
          <p:grpSpPr>
            <a:xfrm>
              <a:off x="3084412" y="1114259"/>
              <a:ext cx="168385" cy="252000"/>
              <a:chOff x="3866345" y="2704350"/>
              <a:chExt cx="2153455" cy="3222806"/>
            </a:xfrm>
          </p:grpSpPr>
          <p:sp>
            <p:nvSpPr>
              <p:cNvPr id="327" name="椭圆 32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8" name="空心弧 32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6" name="矩形 325"/>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329" name="组 328"/>
          <p:cNvGrpSpPr/>
          <p:nvPr/>
        </p:nvGrpSpPr>
        <p:grpSpPr>
          <a:xfrm>
            <a:off x="6832809" y="6016465"/>
            <a:ext cx="365066" cy="365066"/>
            <a:chOff x="6345670" y="5549161"/>
            <a:chExt cx="365066" cy="365066"/>
          </a:xfrm>
        </p:grpSpPr>
        <p:sp>
          <p:nvSpPr>
            <p:cNvPr id="330" name="椭圆 32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31" name="图片 33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332" name="文本框 331"/>
          <p:cNvSpPr txBox="1"/>
          <p:nvPr/>
        </p:nvSpPr>
        <p:spPr>
          <a:xfrm>
            <a:off x="5863922" y="6029347"/>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grpSp>
        <p:nvGrpSpPr>
          <p:cNvPr id="333" name="组 219"/>
          <p:cNvGrpSpPr/>
          <p:nvPr/>
        </p:nvGrpSpPr>
        <p:grpSpPr>
          <a:xfrm>
            <a:off x="6220428" y="5766241"/>
            <a:ext cx="645786" cy="309313"/>
            <a:chOff x="3084412" y="1056946"/>
            <a:chExt cx="645786" cy="309313"/>
          </a:xfrm>
        </p:grpSpPr>
        <p:grpSp>
          <p:nvGrpSpPr>
            <p:cNvPr id="334" name="组 235"/>
            <p:cNvGrpSpPr>
              <a:grpSpLocks noChangeAspect="1"/>
            </p:cNvGrpSpPr>
            <p:nvPr/>
          </p:nvGrpSpPr>
          <p:grpSpPr>
            <a:xfrm>
              <a:off x="3084412" y="1114259"/>
              <a:ext cx="168385" cy="252000"/>
              <a:chOff x="3866345" y="2704350"/>
              <a:chExt cx="2153455" cy="3222806"/>
            </a:xfrm>
          </p:grpSpPr>
          <p:sp>
            <p:nvSpPr>
              <p:cNvPr id="336" name="椭圆 33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7" name="空心弧 33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5" name="矩形 33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38" name="圆角矩形标注 337"/>
          <p:cNvSpPr/>
          <p:nvPr/>
        </p:nvSpPr>
        <p:spPr>
          <a:xfrm>
            <a:off x="5863922" y="2331580"/>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3331715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403206" y="1849808"/>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2982827"/>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6220428" y="2738029"/>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29594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42" name="矩形标注 141"/>
          <p:cNvSpPr/>
          <p:nvPr/>
        </p:nvSpPr>
        <p:spPr>
          <a:xfrm>
            <a:off x="7427678" y="2991383"/>
            <a:ext cx="8104422" cy="5568418"/>
          </a:xfrm>
          <a:prstGeom prst="wedgeRectCallout">
            <a:avLst>
              <a:gd name="adj1" fmla="val -49581"/>
              <a:gd name="adj2" fmla="val -31265"/>
            </a:avLst>
          </a:prstGeom>
          <a:solidFill>
            <a:srgbClr val="DCEFF7"/>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 name="文本框 146"/>
          <p:cNvSpPr txBox="1"/>
          <p:nvPr/>
        </p:nvSpPr>
        <p:spPr>
          <a:xfrm>
            <a:off x="8219489" y="3099095"/>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p>
        </p:txBody>
      </p:sp>
      <p:grpSp>
        <p:nvGrpSpPr>
          <p:cNvPr id="148" name="组 147"/>
          <p:cNvGrpSpPr/>
          <p:nvPr/>
        </p:nvGrpSpPr>
        <p:grpSpPr>
          <a:xfrm>
            <a:off x="13967800" y="3118535"/>
            <a:ext cx="283799" cy="283799"/>
            <a:chOff x="6345670" y="5549161"/>
            <a:chExt cx="365066" cy="365066"/>
          </a:xfrm>
        </p:grpSpPr>
        <p:sp>
          <p:nvSpPr>
            <p:cNvPr id="150" name="椭圆 1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4" name="图片 1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pic>
        <p:nvPicPr>
          <p:cNvPr id="158" name="图片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15265662" y="3353877"/>
            <a:ext cx="252000" cy="140651"/>
          </a:xfrm>
          <a:prstGeom prst="rect">
            <a:avLst/>
          </a:prstGeom>
        </p:spPr>
      </p:pic>
      <p:sp>
        <p:nvSpPr>
          <p:cNvPr id="160" name="文本框 159"/>
          <p:cNvSpPr txBox="1"/>
          <p:nvPr/>
        </p:nvSpPr>
        <p:spPr>
          <a:xfrm>
            <a:off x="14185306" y="3111862"/>
            <a:ext cx="930523" cy="277772"/>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小于</a:t>
            </a:r>
            <a:r>
              <a:rPr kumimoji="1" lang="en-US" altLang="zh-CN" sz="1200">
                <a:solidFill>
                  <a:schemeClr val="tx1">
                    <a:lumMod val="75000"/>
                    <a:lumOff val="25000"/>
                  </a:schemeClr>
                </a:solidFill>
                <a:latin typeface="微软雅黑"/>
                <a:ea typeface="微软雅黑"/>
                <a:cs typeface="微软雅黑"/>
              </a:rPr>
              <a:t>1</a:t>
            </a:r>
            <a:r>
              <a:rPr kumimoji="1" lang="zh-CN" altLang="en-US" sz="1200">
                <a:solidFill>
                  <a:schemeClr val="tx1">
                    <a:lumMod val="75000"/>
                    <a:lumOff val="25000"/>
                  </a:schemeClr>
                </a:solidFill>
                <a:latin typeface="微软雅黑"/>
                <a:ea typeface="微软雅黑"/>
                <a:cs typeface="微软雅黑"/>
              </a:rPr>
              <a:t>分钟</a:t>
            </a:r>
          </a:p>
        </p:txBody>
      </p:sp>
      <p:pic>
        <p:nvPicPr>
          <p:cNvPr id="162" name="图片 161"/>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54236" y="3500099"/>
            <a:ext cx="228053" cy="228053"/>
          </a:xfrm>
          <a:prstGeom prst="rect">
            <a:avLst/>
          </a:prstGeom>
        </p:spPr>
      </p:pic>
      <p:sp>
        <p:nvSpPr>
          <p:cNvPr id="164" name="文本框 163"/>
          <p:cNvSpPr txBox="1"/>
          <p:nvPr/>
        </p:nvSpPr>
        <p:spPr>
          <a:xfrm>
            <a:off x="10324279" y="3473400"/>
            <a:ext cx="150959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会话曾分享给</a:t>
            </a:r>
            <a:r>
              <a:rPr kumimoji="1" lang="en-US" altLang="zh-CN" sz="1200">
                <a:solidFill>
                  <a:schemeClr val="tx1">
                    <a:lumMod val="75000"/>
                    <a:lumOff val="25000"/>
                  </a:schemeClr>
                </a:solidFill>
                <a:latin typeface="微软雅黑"/>
                <a:ea typeface="微软雅黑"/>
                <a:cs typeface="微软雅黑"/>
              </a:rPr>
              <a:t>5</a:t>
            </a:r>
            <a:r>
              <a:rPr kumimoji="1" lang="zh-CN" altLang="en-US" sz="1200">
                <a:solidFill>
                  <a:schemeClr val="tx1">
                    <a:lumMod val="75000"/>
                    <a:lumOff val="25000"/>
                  </a:schemeClr>
                </a:solidFill>
                <a:latin typeface="微软雅黑"/>
                <a:ea typeface="微软雅黑"/>
                <a:cs typeface="微软雅黑"/>
              </a:rPr>
              <a:t>人</a:t>
            </a:r>
          </a:p>
        </p:txBody>
      </p:sp>
      <p:pic>
        <p:nvPicPr>
          <p:cNvPr id="171" name="图片 170"/>
          <p:cNvPicPr>
            <a:picLocks noChangeAspect="1"/>
          </p:cNvPicPr>
          <p:nvPr/>
        </p:nvPicPr>
        <p:blipFill>
          <a:blip r:embed="rId20"/>
          <a:stretch>
            <a:fillRect/>
          </a:stretch>
        </p:blipFill>
        <p:spPr>
          <a:xfrm>
            <a:off x="8219489" y="3470195"/>
            <a:ext cx="332785" cy="298528"/>
          </a:xfrm>
          <a:prstGeom prst="rect">
            <a:avLst/>
          </a:prstGeom>
        </p:spPr>
      </p:pic>
      <p:sp>
        <p:nvSpPr>
          <p:cNvPr id="172" name="文本框 171"/>
          <p:cNvSpPr txBox="1"/>
          <p:nvPr/>
        </p:nvSpPr>
        <p:spPr>
          <a:xfrm>
            <a:off x="8514174" y="3477430"/>
            <a:ext cx="1447117"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192.168.106.110</a:t>
            </a:r>
            <a:endParaRPr kumimoji="1" lang="zh-CN" altLang="en-US" sz="1200">
              <a:solidFill>
                <a:schemeClr val="tx1">
                  <a:lumMod val="75000"/>
                  <a:lumOff val="25000"/>
                </a:schemeClr>
              </a:solidFill>
              <a:latin typeface="微软雅黑"/>
              <a:ea typeface="微软雅黑"/>
              <a:cs typeface="微软雅黑"/>
            </a:endParaRPr>
          </a:p>
        </p:txBody>
      </p:sp>
      <p:grpSp>
        <p:nvGrpSpPr>
          <p:cNvPr id="173" name="组 172"/>
          <p:cNvGrpSpPr/>
          <p:nvPr/>
        </p:nvGrpSpPr>
        <p:grpSpPr>
          <a:xfrm>
            <a:off x="11906760" y="3520865"/>
            <a:ext cx="158380" cy="167116"/>
            <a:chOff x="10565580" y="5727818"/>
            <a:chExt cx="263018" cy="256039"/>
          </a:xfrm>
        </p:grpSpPr>
        <p:sp>
          <p:nvSpPr>
            <p:cNvPr id="181" name="矩形 180"/>
            <p:cNvSpPr/>
            <p:nvPr/>
          </p:nvSpPr>
          <p:spPr>
            <a:xfrm>
              <a:off x="10565580" y="5727818"/>
              <a:ext cx="199106" cy="17109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2" name="矩形 181"/>
            <p:cNvSpPr/>
            <p:nvPr/>
          </p:nvSpPr>
          <p:spPr>
            <a:xfrm>
              <a:off x="10634401" y="5793796"/>
              <a:ext cx="194197" cy="190061"/>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3" name="文本框 182"/>
          <p:cNvSpPr txBox="1"/>
          <p:nvPr/>
        </p:nvSpPr>
        <p:spPr>
          <a:xfrm>
            <a:off x="12054240" y="3465137"/>
            <a:ext cx="275396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深圳市傲冠软件园设备网络</a:t>
            </a:r>
          </a:p>
        </p:txBody>
      </p:sp>
      <p:pic>
        <p:nvPicPr>
          <p:cNvPr id="2" name="图片 1"/>
          <p:cNvPicPr>
            <a:picLocks noChangeAspect="1"/>
          </p:cNvPicPr>
          <p:nvPr/>
        </p:nvPicPr>
        <p:blipFill>
          <a:blip r:embed="rId21"/>
          <a:stretch>
            <a:fillRect/>
          </a:stretch>
        </p:blipFill>
        <p:spPr>
          <a:xfrm>
            <a:off x="3492792" y="9525000"/>
            <a:ext cx="11442700" cy="2400300"/>
          </a:xfrm>
          <a:prstGeom prst="rect">
            <a:avLst/>
          </a:prstGeom>
        </p:spPr>
      </p:pic>
      <p:cxnSp>
        <p:nvCxnSpPr>
          <p:cNvPr id="145" name="直接连接符 27"/>
          <p:cNvCxnSpPr/>
          <p:nvPr/>
        </p:nvCxnSpPr>
        <p:spPr>
          <a:xfrm>
            <a:off x="15223368" y="2991382"/>
            <a:ext cx="0" cy="851399"/>
          </a:xfrm>
          <a:prstGeom prst="line">
            <a:avLst/>
          </a:prstGeom>
          <a:ln w="12700" cmpd="sng">
            <a:solidFill>
              <a:srgbClr val="BFBFBF"/>
            </a:solidFill>
            <a:prstDash val="sysDash"/>
          </a:ln>
          <a:effectLst/>
        </p:spPr>
        <p:style>
          <a:lnRef idx="2">
            <a:schemeClr val="accent1"/>
          </a:lnRef>
          <a:fillRef idx="0">
            <a:schemeClr val="accent1"/>
          </a:fillRef>
          <a:effectRef idx="1">
            <a:schemeClr val="accent1"/>
          </a:effectRef>
          <a:fontRef idx="minor">
            <a:schemeClr val="tx1"/>
          </a:fontRef>
        </p:style>
      </p:cxnSp>
      <p:pic>
        <p:nvPicPr>
          <p:cNvPr id="179" name="图片 17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05026" y="3160627"/>
            <a:ext cx="533400" cy="533400"/>
          </a:xfrm>
          <a:prstGeom prst="rect">
            <a:avLst/>
          </a:prstGeom>
        </p:spPr>
      </p:pic>
      <p:sp>
        <p:nvSpPr>
          <p:cNvPr id="353" name="圆角矩形 352"/>
          <p:cNvSpPr/>
          <p:nvPr/>
        </p:nvSpPr>
        <p:spPr>
          <a:xfrm>
            <a:off x="7427177" y="3893898"/>
            <a:ext cx="8104426" cy="4643405"/>
          </a:xfrm>
          <a:prstGeom prst="roundRect">
            <a:avLst>
              <a:gd name="adj" fmla="val 0"/>
            </a:avLst>
          </a:prstGeom>
          <a:solidFill>
            <a:srgbClr val="EBF7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 name="组 9"/>
          <p:cNvGrpSpPr/>
          <p:nvPr/>
        </p:nvGrpSpPr>
        <p:grpSpPr>
          <a:xfrm>
            <a:off x="7619289" y="4428653"/>
            <a:ext cx="5184919" cy="315199"/>
            <a:chOff x="7617031" y="4256125"/>
            <a:chExt cx="5184919" cy="315199"/>
          </a:xfrm>
        </p:grpSpPr>
        <p:grpSp>
          <p:nvGrpSpPr>
            <p:cNvPr id="354" name="组 219"/>
            <p:cNvGrpSpPr/>
            <p:nvPr/>
          </p:nvGrpSpPr>
          <p:grpSpPr>
            <a:xfrm>
              <a:off x="8624960" y="4256125"/>
              <a:ext cx="645786" cy="309313"/>
              <a:chOff x="3084412" y="1056946"/>
              <a:chExt cx="645786" cy="309313"/>
            </a:xfrm>
          </p:grpSpPr>
          <p:grpSp>
            <p:nvGrpSpPr>
              <p:cNvPr id="355" name="组 235"/>
              <p:cNvGrpSpPr>
                <a:grpSpLocks noChangeAspect="1"/>
              </p:cNvGrpSpPr>
              <p:nvPr/>
            </p:nvGrpSpPr>
            <p:grpSpPr>
              <a:xfrm>
                <a:off x="3084412" y="1114259"/>
                <a:ext cx="168385" cy="252000"/>
                <a:chOff x="3866345" y="2704350"/>
                <a:chExt cx="2153455" cy="3222806"/>
              </a:xfrm>
            </p:grpSpPr>
            <p:sp>
              <p:nvSpPr>
                <p:cNvPr id="357" name="椭圆 35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8" name="空心弧 35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6" name="矩形 355"/>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59" name="文本框 358"/>
            <p:cNvSpPr txBox="1"/>
            <p:nvPr/>
          </p:nvSpPr>
          <p:spPr>
            <a:xfrm>
              <a:off x="7617031" y="4285969"/>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grpSp>
          <p:nvGrpSpPr>
            <p:cNvPr id="360" name="组 218"/>
            <p:cNvGrpSpPr/>
            <p:nvPr/>
          </p:nvGrpSpPr>
          <p:grpSpPr>
            <a:xfrm>
              <a:off x="9362560" y="4262011"/>
              <a:ext cx="3439390" cy="309313"/>
              <a:chOff x="3084412" y="1056946"/>
              <a:chExt cx="3439390" cy="309313"/>
            </a:xfrm>
          </p:grpSpPr>
          <p:grpSp>
            <p:nvGrpSpPr>
              <p:cNvPr id="361" name="组 219"/>
              <p:cNvGrpSpPr/>
              <p:nvPr/>
            </p:nvGrpSpPr>
            <p:grpSpPr>
              <a:xfrm>
                <a:off x="3084412" y="1056946"/>
                <a:ext cx="658610" cy="309313"/>
                <a:chOff x="3084412" y="1056946"/>
                <a:chExt cx="658610" cy="309313"/>
              </a:xfrm>
            </p:grpSpPr>
            <p:grpSp>
              <p:nvGrpSpPr>
                <p:cNvPr id="377" name="组 235"/>
                <p:cNvGrpSpPr>
                  <a:grpSpLocks noChangeAspect="1"/>
                </p:cNvGrpSpPr>
                <p:nvPr/>
              </p:nvGrpSpPr>
              <p:grpSpPr>
                <a:xfrm>
                  <a:off x="3084412" y="1114259"/>
                  <a:ext cx="168385" cy="252000"/>
                  <a:chOff x="3866345" y="2704350"/>
                  <a:chExt cx="2153455" cy="3222806"/>
                </a:xfrm>
              </p:grpSpPr>
              <p:sp>
                <p:nvSpPr>
                  <p:cNvPr id="379" name="椭圆 37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0" name="空心弧 37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78" name="矩形 37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62" name="组 220"/>
              <p:cNvGrpSpPr/>
              <p:nvPr/>
            </p:nvGrpSpPr>
            <p:grpSpPr>
              <a:xfrm>
                <a:off x="3923928" y="1056946"/>
                <a:ext cx="815153" cy="309313"/>
                <a:chOff x="3084412" y="1056946"/>
                <a:chExt cx="815153" cy="309313"/>
              </a:xfrm>
            </p:grpSpPr>
            <p:grpSp>
              <p:nvGrpSpPr>
                <p:cNvPr id="373" name="组 231"/>
                <p:cNvGrpSpPr>
                  <a:grpSpLocks noChangeAspect="1"/>
                </p:cNvGrpSpPr>
                <p:nvPr/>
              </p:nvGrpSpPr>
              <p:grpSpPr>
                <a:xfrm>
                  <a:off x="3084412" y="1114259"/>
                  <a:ext cx="168385" cy="252000"/>
                  <a:chOff x="3866345" y="2704350"/>
                  <a:chExt cx="2153455" cy="3222806"/>
                </a:xfrm>
              </p:grpSpPr>
              <p:sp>
                <p:nvSpPr>
                  <p:cNvPr id="375" name="椭圆 374"/>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6" name="空心弧 37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74" name="矩形 37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63" name="组 221"/>
              <p:cNvGrpSpPr/>
              <p:nvPr/>
            </p:nvGrpSpPr>
            <p:grpSpPr>
              <a:xfrm>
                <a:off x="4860032" y="1056946"/>
                <a:ext cx="799674" cy="309313"/>
                <a:chOff x="3084412" y="1056946"/>
                <a:chExt cx="799674" cy="309313"/>
              </a:xfrm>
            </p:grpSpPr>
            <p:grpSp>
              <p:nvGrpSpPr>
                <p:cNvPr id="369" name="组 227"/>
                <p:cNvGrpSpPr>
                  <a:grpSpLocks noChangeAspect="1"/>
                </p:cNvGrpSpPr>
                <p:nvPr/>
              </p:nvGrpSpPr>
              <p:grpSpPr>
                <a:xfrm>
                  <a:off x="3084412" y="1114259"/>
                  <a:ext cx="168385" cy="252000"/>
                  <a:chOff x="3866345" y="2704350"/>
                  <a:chExt cx="2153455" cy="3222806"/>
                </a:xfrm>
              </p:grpSpPr>
              <p:sp>
                <p:nvSpPr>
                  <p:cNvPr id="371" name="椭圆 370"/>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2" name="空心弧 37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70" name="矩形 36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64" name="组 222"/>
              <p:cNvGrpSpPr/>
              <p:nvPr/>
            </p:nvGrpSpPr>
            <p:grpSpPr>
              <a:xfrm>
                <a:off x="5724128" y="1056946"/>
                <a:ext cx="799674" cy="309313"/>
                <a:chOff x="3084412" y="1056946"/>
                <a:chExt cx="799674" cy="309313"/>
              </a:xfrm>
            </p:grpSpPr>
            <p:grpSp>
              <p:nvGrpSpPr>
                <p:cNvPr id="365" name="组 223"/>
                <p:cNvGrpSpPr>
                  <a:grpSpLocks noChangeAspect="1"/>
                </p:cNvGrpSpPr>
                <p:nvPr/>
              </p:nvGrpSpPr>
              <p:grpSpPr>
                <a:xfrm>
                  <a:off x="3084412" y="1114259"/>
                  <a:ext cx="168385" cy="252000"/>
                  <a:chOff x="3866345" y="2704350"/>
                  <a:chExt cx="2153455" cy="3222806"/>
                </a:xfrm>
              </p:grpSpPr>
              <p:sp>
                <p:nvSpPr>
                  <p:cNvPr id="367" name="椭圆 366"/>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8" name="空心弧 36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6" name="矩形 36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grpSp>
        <p:nvGrpSpPr>
          <p:cNvPr id="12" name="组 11"/>
          <p:cNvGrpSpPr/>
          <p:nvPr/>
        </p:nvGrpSpPr>
        <p:grpSpPr>
          <a:xfrm>
            <a:off x="7617031" y="4057735"/>
            <a:ext cx="2526085" cy="290360"/>
            <a:chOff x="7617031" y="4615615"/>
            <a:chExt cx="2526085" cy="290360"/>
          </a:xfrm>
        </p:grpSpPr>
        <p:sp>
          <p:nvSpPr>
            <p:cNvPr id="381" name="文本框 380"/>
            <p:cNvSpPr txBox="1"/>
            <p:nvPr/>
          </p:nvSpPr>
          <p:spPr>
            <a:xfrm>
              <a:off x="7617031" y="4659754"/>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访问设备：</a:t>
              </a:r>
            </a:p>
          </p:txBody>
        </p:sp>
        <p:grpSp>
          <p:nvGrpSpPr>
            <p:cNvPr id="382" name="组 381"/>
            <p:cNvGrpSpPr/>
            <p:nvPr/>
          </p:nvGrpSpPr>
          <p:grpSpPr>
            <a:xfrm>
              <a:off x="8532820" y="4615615"/>
              <a:ext cx="1610296" cy="290360"/>
              <a:chOff x="8825265" y="4862377"/>
              <a:chExt cx="1610296" cy="290360"/>
            </a:xfrm>
          </p:grpSpPr>
          <p:pic>
            <p:nvPicPr>
              <p:cNvPr id="383" name="图片 382"/>
              <p:cNvPicPr>
                <a:picLocks noChangeAspect="1"/>
              </p:cNvPicPr>
              <p:nvPr/>
            </p:nvPicPr>
            <p:blipFill>
              <a:blip r:embed="rId20"/>
              <a:stretch>
                <a:fillRect/>
              </a:stretch>
            </p:blipFill>
            <p:spPr>
              <a:xfrm>
                <a:off x="8825265" y="4862377"/>
                <a:ext cx="323680" cy="290360"/>
              </a:xfrm>
              <a:prstGeom prst="rect">
                <a:avLst/>
              </a:prstGeom>
            </p:spPr>
          </p:pic>
          <p:sp>
            <p:nvSpPr>
              <p:cNvPr id="384" name="文本框 383"/>
              <p:cNvSpPr txBox="1"/>
              <p:nvPr/>
            </p:nvSpPr>
            <p:spPr>
              <a:xfrm>
                <a:off x="9078629" y="4871065"/>
                <a:ext cx="1356932" cy="276999"/>
              </a:xfrm>
              <a:prstGeom prst="rect">
                <a:avLst/>
              </a:prstGeom>
              <a:noFill/>
            </p:spPr>
            <p:txBody>
              <a:bodyPr wrap="square" rtlCol="0">
                <a:spAutoFit/>
              </a:bodyPr>
              <a:lstStyle/>
              <a:p>
                <a:r>
                  <a:rPr kumimoji="1" lang="en-US" altLang="zh-CN" sz="1200">
                    <a:solidFill>
                      <a:schemeClr val="tx1">
                        <a:lumMod val="75000"/>
                        <a:lumOff val="25000"/>
                      </a:schemeClr>
                    </a:solidFill>
                    <a:latin typeface="微软雅黑"/>
                    <a:ea typeface="微软雅黑"/>
                    <a:cs typeface="微软雅黑"/>
                  </a:rPr>
                  <a:t>192.168.5.11</a:t>
                </a:r>
                <a:endParaRPr kumimoji="1" lang="zh-CN" altLang="en-US" sz="1200">
                  <a:solidFill>
                    <a:schemeClr val="tx1">
                      <a:lumMod val="75000"/>
                      <a:lumOff val="25000"/>
                    </a:schemeClr>
                  </a:solidFill>
                  <a:latin typeface="微软雅黑"/>
                  <a:ea typeface="微软雅黑"/>
                  <a:cs typeface="微软雅黑"/>
                </a:endParaRPr>
              </a:p>
            </p:txBody>
          </p:sp>
        </p:grpSp>
      </p:grpSp>
      <p:grpSp>
        <p:nvGrpSpPr>
          <p:cNvPr id="385" name="组 384"/>
          <p:cNvGrpSpPr/>
          <p:nvPr/>
        </p:nvGrpSpPr>
        <p:grpSpPr>
          <a:xfrm>
            <a:off x="8092755" y="4868971"/>
            <a:ext cx="365066" cy="365066"/>
            <a:chOff x="6345670" y="5549161"/>
            <a:chExt cx="365066" cy="365066"/>
          </a:xfrm>
        </p:grpSpPr>
        <p:sp>
          <p:nvSpPr>
            <p:cNvPr id="386" name="椭圆 385"/>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87" name="图片 386"/>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cxnSp>
        <p:nvCxnSpPr>
          <p:cNvPr id="388" name="直接连接符 27"/>
          <p:cNvCxnSpPr>
            <a:stCxn id="387" idx="2"/>
          </p:cNvCxnSpPr>
          <p:nvPr/>
        </p:nvCxnSpPr>
        <p:spPr>
          <a:xfrm>
            <a:off x="8275288" y="5234037"/>
            <a:ext cx="0" cy="3325764"/>
          </a:xfrm>
          <a:prstGeom prst="line">
            <a:avLst/>
          </a:prstGeom>
          <a:ln w="127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389" name="椭圆 388"/>
          <p:cNvSpPr/>
          <p:nvPr/>
        </p:nvSpPr>
        <p:spPr>
          <a:xfrm>
            <a:off x="8217120" y="5678376"/>
            <a:ext cx="128822" cy="128822"/>
          </a:xfrm>
          <a:prstGeom prst="ellipse">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0" name="圆角矩形 389"/>
          <p:cNvSpPr/>
          <p:nvPr/>
        </p:nvSpPr>
        <p:spPr>
          <a:xfrm>
            <a:off x="9429664" y="5445150"/>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91" name="图片 390"/>
          <p:cNvPicPr>
            <a:picLocks noChangeAspect="1"/>
          </p:cNvPicPr>
          <p:nvPr/>
        </p:nvPicPr>
        <p:blipFill>
          <a:blip r:embed="rId23"/>
          <a:stretch>
            <a:fillRect/>
          </a:stretch>
        </p:blipFill>
        <p:spPr>
          <a:xfrm>
            <a:off x="8421074" y="5426436"/>
            <a:ext cx="914400" cy="622300"/>
          </a:xfrm>
          <a:prstGeom prst="rect">
            <a:avLst/>
          </a:prstGeom>
        </p:spPr>
      </p:pic>
      <p:sp>
        <p:nvSpPr>
          <p:cNvPr id="392" name="椭圆 391"/>
          <p:cNvSpPr/>
          <p:nvPr/>
        </p:nvSpPr>
        <p:spPr>
          <a:xfrm>
            <a:off x="8217120" y="7116140"/>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393" name="直接连接符 27"/>
          <p:cNvCxnSpPr/>
          <p:nvPr/>
        </p:nvCxnSpPr>
        <p:spPr>
          <a:xfrm>
            <a:off x="8421073" y="6520515"/>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394" name="直接连接符 27"/>
          <p:cNvCxnSpPr/>
          <p:nvPr/>
        </p:nvCxnSpPr>
        <p:spPr>
          <a:xfrm>
            <a:off x="13195310" y="6520515"/>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395" name="文本框 394"/>
          <p:cNvSpPr txBox="1"/>
          <p:nvPr/>
        </p:nvSpPr>
        <p:spPr>
          <a:xfrm>
            <a:off x="10543214" y="6368033"/>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开始分享（</a:t>
            </a:r>
            <a:r>
              <a:rPr kumimoji="1" lang="zh-CN" altLang="zh-CN" sz="1200">
                <a:solidFill>
                  <a:schemeClr val="tx1">
                    <a:lumMod val="75000"/>
                    <a:lumOff val="25000"/>
                  </a:schemeClr>
                </a:solidFill>
                <a:latin typeface="微软雅黑"/>
                <a:ea typeface="微软雅黑"/>
                <a:cs typeface="微软雅黑"/>
              </a:rPr>
              <a:t>1</a:t>
            </a:r>
            <a:r>
              <a:rPr kumimoji="1" lang="en-US" altLang="zh-CN" sz="1200">
                <a:solidFill>
                  <a:schemeClr val="tx1">
                    <a:lumMod val="75000"/>
                    <a:lumOff val="25000"/>
                  </a:schemeClr>
                </a:solidFill>
                <a:latin typeface="微软雅黑"/>
                <a:ea typeface="微软雅黑"/>
                <a:cs typeface="微软雅黑"/>
              </a:rPr>
              <a:t>6:00:31</a:t>
            </a:r>
            <a:r>
              <a:rPr kumimoji="1" lang="zh-CN" altLang="en-US" sz="1200">
                <a:solidFill>
                  <a:schemeClr val="tx1">
                    <a:lumMod val="75000"/>
                    <a:lumOff val="25000"/>
                  </a:schemeClr>
                </a:solidFill>
                <a:latin typeface="微软雅黑"/>
                <a:ea typeface="微软雅黑"/>
                <a:cs typeface="微软雅黑"/>
              </a:rPr>
              <a:t>）</a:t>
            </a:r>
          </a:p>
        </p:txBody>
      </p:sp>
      <p:sp>
        <p:nvSpPr>
          <p:cNvPr id="396" name="圆角矩形 395"/>
          <p:cNvSpPr/>
          <p:nvPr/>
        </p:nvSpPr>
        <p:spPr>
          <a:xfrm>
            <a:off x="9429664" y="6848281"/>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97" name="图片 396"/>
          <p:cNvPicPr>
            <a:picLocks noChangeAspect="1"/>
          </p:cNvPicPr>
          <p:nvPr/>
        </p:nvPicPr>
        <p:blipFill>
          <a:blip r:embed="rId23"/>
          <a:stretch>
            <a:fillRect/>
          </a:stretch>
        </p:blipFill>
        <p:spPr>
          <a:xfrm>
            <a:off x="8421074" y="6829567"/>
            <a:ext cx="914400" cy="622300"/>
          </a:xfrm>
          <a:prstGeom prst="rect">
            <a:avLst/>
          </a:prstGeom>
        </p:spPr>
      </p:pic>
      <p:grpSp>
        <p:nvGrpSpPr>
          <p:cNvPr id="398" name="组 219"/>
          <p:cNvGrpSpPr/>
          <p:nvPr/>
        </p:nvGrpSpPr>
        <p:grpSpPr>
          <a:xfrm>
            <a:off x="7558753" y="5349679"/>
            <a:ext cx="633086" cy="309313"/>
            <a:chOff x="3084412" y="1056946"/>
            <a:chExt cx="633086" cy="309313"/>
          </a:xfrm>
        </p:grpSpPr>
        <p:grpSp>
          <p:nvGrpSpPr>
            <p:cNvPr id="399" name="组 235"/>
            <p:cNvGrpSpPr>
              <a:grpSpLocks noChangeAspect="1"/>
            </p:cNvGrpSpPr>
            <p:nvPr/>
          </p:nvGrpSpPr>
          <p:grpSpPr>
            <a:xfrm>
              <a:off x="3084412" y="1114259"/>
              <a:ext cx="168385" cy="252000"/>
              <a:chOff x="3866345" y="2704350"/>
              <a:chExt cx="2153455" cy="3222806"/>
            </a:xfrm>
          </p:grpSpPr>
          <p:sp>
            <p:nvSpPr>
              <p:cNvPr id="401" name="椭圆 40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2" name="空心弧 40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00" name="矩形 399"/>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403" name="组 219"/>
          <p:cNvGrpSpPr/>
          <p:nvPr/>
        </p:nvGrpSpPr>
        <p:grpSpPr>
          <a:xfrm>
            <a:off x="7558753" y="6797993"/>
            <a:ext cx="633086" cy="309313"/>
            <a:chOff x="3084412" y="1056946"/>
            <a:chExt cx="633086" cy="309313"/>
          </a:xfrm>
        </p:grpSpPr>
        <p:grpSp>
          <p:nvGrpSpPr>
            <p:cNvPr id="404" name="组 235"/>
            <p:cNvGrpSpPr>
              <a:grpSpLocks noChangeAspect="1"/>
            </p:cNvGrpSpPr>
            <p:nvPr/>
          </p:nvGrpSpPr>
          <p:grpSpPr>
            <a:xfrm>
              <a:off x="3084412" y="1114259"/>
              <a:ext cx="168385" cy="252000"/>
              <a:chOff x="3866345" y="2704350"/>
              <a:chExt cx="2153455" cy="3222806"/>
            </a:xfrm>
          </p:grpSpPr>
          <p:sp>
            <p:nvSpPr>
              <p:cNvPr id="406" name="椭圆 40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07" name="空心弧 40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05" name="矩形 404"/>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408" name="圆角矩形 407"/>
          <p:cNvSpPr/>
          <p:nvPr/>
        </p:nvSpPr>
        <p:spPr>
          <a:xfrm>
            <a:off x="9429664" y="7832118"/>
            <a:ext cx="3187913" cy="603586"/>
          </a:xfrm>
          <a:prstGeom prst="roundRect">
            <a:avLst>
              <a:gd name="adj" fmla="val 0"/>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09" name="图片 408"/>
          <p:cNvPicPr>
            <a:picLocks noChangeAspect="1"/>
          </p:cNvPicPr>
          <p:nvPr/>
        </p:nvPicPr>
        <p:blipFill>
          <a:blip r:embed="rId23"/>
          <a:stretch>
            <a:fillRect/>
          </a:stretch>
        </p:blipFill>
        <p:spPr>
          <a:xfrm>
            <a:off x="8421074" y="7813404"/>
            <a:ext cx="914400" cy="622300"/>
          </a:xfrm>
          <a:prstGeom prst="rect">
            <a:avLst/>
          </a:prstGeom>
        </p:spPr>
      </p:pic>
      <p:grpSp>
        <p:nvGrpSpPr>
          <p:cNvPr id="410" name="组 219"/>
          <p:cNvGrpSpPr/>
          <p:nvPr/>
        </p:nvGrpSpPr>
        <p:grpSpPr>
          <a:xfrm>
            <a:off x="7558753" y="7781830"/>
            <a:ext cx="633086" cy="309313"/>
            <a:chOff x="3084412" y="1056946"/>
            <a:chExt cx="633086" cy="309313"/>
          </a:xfrm>
        </p:grpSpPr>
        <p:grpSp>
          <p:nvGrpSpPr>
            <p:cNvPr id="411" name="组 235"/>
            <p:cNvGrpSpPr>
              <a:grpSpLocks noChangeAspect="1"/>
            </p:cNvGrpSpPr>
            <p:nvPr/>
          </p:nvGrpSpPr>
          <p:grpSpPr>
            <a:xfrm>
              <a:off x="3084412" y="1114259"/>
              <a:ext cx="168385" cy="252000"/>
              <a:chOff x="3866345" y="2704350"/>
              <a:chExt cx="2153455" cy="3222806"/>
            </a:xfrm>
          </p:grpSpPr>
          <p:sp>
            <p:nvSpPr>
              <p:cNvPr id="413" name="椭圆 41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14" name="空心弧 41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2" name="矩形 411"/>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沈洋</a:t>
              </a:r>
            </a:p>
          </p:txBody>
        </p:sp>
      </p:grpSp>
      <p:sp>
        <p:nvSpPr>
          <p:cNvPr id="415" name="椭圆 414"/>
          <p:cNvSpPr/>
          <p:nvPr/>
        </p:nvSpPr>
        <p:spPr>
          <a:xfrm>
            <a:off x="8217120" y="8026732"/>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416" name="直接连接符 27"/>
          <p:cNvCxnSpPr/>
          <p:nvPr/>
        </p:nvCxnSpPr>
        <p:spPr>
          <a:xfrm>
            <a:off x="7433029" y="3893898"/>
            <a:ext cx="8098574"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418" name="圆角矩形标注 417"/>
          <p:cNvSpPr/>
          <p:nvPr/>
        </p:nvSpPr>
        <p:spPr>
          <a:xfrm>
            <a:off x="5863922" y="2331580"/>
            <a:ext cx="1036299" cy="377872"/>
          </a:xfrm>
          <a:prstGeom prst="wedgeRoundRectCallout">
            <a:avLst>
              <a:gd name="adj1" fmla="val 60231"/>
              <a:gd name="adj2" fmla="val -24884"/>
              <a:gd name="adj3" fmla="val 16667"/>
            </a:avLst>
          </a:prstGeom>
          <a:solidFill>
            <a:srgbClr val="FFFFFF"/>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Tree>
    <p:extLst>
      <p:ext uri="{BB962C8B-B14F-4D97-AF65-F5344CB8AC3E}">
        <p14:creationId xmlns:p14="http://schemas.microsoft.com/office/powerpoint/2010/main" val="340024926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en-US" altLang="zh-CN">
                <a:solidFill>
                  <a:srgbClr val="F8F8F8"/>
                </a:solidFill>
              </a:rPr>
              <a:t>ABC</a:t>
            </a:r>
            <a:endParaRPr lang="zh-CN" altLang="en-US">
              <a:solidFill>
                <a:srgbClr val="F8F8F8"/>
              </a:solidFill>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469186"/>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会话管理</a:t>
              </a:r>
            </a:p>
          </p:txBody>
        </p:sp>
      </p:grpSp>
      <p:sp>
        <p:nvSpPr>
          <p:cNvPr id="319" name="同侧圆角矩形 318"/>
          <p:cNvSpPr/>
          <p:nvPr/>
        </p:nvSpPr>
        <p:spPr>
          <a:xfrm rot="10800000">
            <a:off x="4778314" y="1068476"/>
            <a:ext cx="10614759" cy="7444781"/>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068477"/>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会话管理</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044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我创建的会话</a:t>
            </a:r>
          </a:p>
        </p:txBody>
      </p:sp>
      <p:sp>
        <p:nvSpPr>
          <p:cNvPr id="144" name="文本框 143"/>
          <p:cNvSpPr txBox="1"/>
          <p:nvPr/>
        </p:nvSpPr>
        <p:spPr>
          <a:xfrm>
            <a:off x="2627760" y="2498488"/>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全部会话</a:t>
            </a: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8218232" y="4221791"/>
            <a:ext cx="3770568" cy="271869"/>
          </a:xfrm>
          <a:prstGeom prst="rect">
            <a:avLst/>
          </a:prstGeom>
          <a:noFill/>
        </p:spPr>
        <p:txBody>
          <a:bodyPr wrap="square" rtlCol="0" anchor="ctr">
            <a:spAutoFit/>
          </a:bodyPr>
          <a:lstStyle/>
          <a:p>
            <a:pPr algn="ctr">
              <a:lnSpc>
                <a:spcPct val="80000"/>
              </a:lnSpc>
            </a:pPr>
            <a:r>
              <a:rPr kumimoji="1" lang="zh-CN" altLang="en-US" sz="1400">
                <a:solidFill>
                  <a:schemeClr val="bg1">
                    <a:lumMod val="65000"/>
                  </a:schemeClr>
                </a:solidFill>
                <a:latin typeface="微软雅黑"/>
                <a:ea typeface="微软雅黑"/>
                <a:cs typeface="微软雅黑"/>
              </a:rPr>
              <a:t>当前网络中没有正在进行中的“我创建的会话”</a:t>
            </a:r>
          </a:p>
        </p:txBody>
      </p:sp>
    </p:spTree>
    <p:extLst>
      <p:ext uri="{BB962C8B-B14F-4D97-AF65-F5344CB8AC3E}">
        <p14:creationId xmlns:p14="http://schemas.microsoft.com/office/powerpoint/2010/main" val="29443600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en-US" altLang="zh-CN">
                <a:solidFill>
                  <a:srgbClr val="F8F8F8"/>
                </a:solidFill>
              </a:rPr>
              <a:t>ABC</a:t>
            </a:r>
            <a:endParaRPr lang="zh-CN" altLang="en-US">
              <a:solidFill>
                <a:srgbClr val="F8F8F8"/>
              </a:solidFill>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469186"/>
              <a:ext cx="1877442" cy="21341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网络内全部会话</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4" y="1068476"/>
            <a:ext cx="10614759" cy="7444781"/>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068477"/>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会话管理</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044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我创建的会话</a:t>
            </a:r>
          </a:p>
        </p:txBody>
      </p:sp>
      <p:sp>
        <p:nvSpPr>
          <p:cNvPr id="144" name="文本框 143"/>
          <p:cNvSpPr txBox="1"/>
          <p:nvPr/>
        </p:nvSpPr>
        <p:spPr>
          <a:xfrm>
            <a:off x="2627760" y="2498488"/>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网络内全部</a:t>
            </a:r>
            <a:r>
              <a:rPr lang="zh-CN" altLang="en-US">
                <a:solidFill>
                  <a:schemeClr val="tx1">
                    <a:lumMod val="85000"/>
                    <a:lumOff val="15000"/>
                  </a:schemeClr>
                </a:solidFill>
              </a:rPr>
              <a:t>会话</a:t>
            </a: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48" name="组 47"/>
          <p:cNvGrpSpPr/>
          <p:nvPr/>
        </p:nvGrpSpPr>
        <p:grpSpPr>
          <a:xfrm>
            <a:off x="5026701" y="1364252"/>
            <a:ext cx="10098999" cy="1891566"/>
            <a:chOff x="5057619" y="1840334"/>
            <a:chExt cx="10098999" cy="1891566"/>
          </a:xfrm>
        </p:grpSpPr>
        <p:sp>
          <p:nvSpPr>
            <p:cNvPr id="49" name="圆角矩形 48"/>
            <p:cNvSpPr/>
            <p:nvPr/>
          </p:nvSpPr>
          <p:spPr>
            <a:xfrm>
              <a:off x="5057619" y="1840334"/>
              <a:ext cx="10098999" cy="1891566"/>
            </a:xfrm>
            <a:prstGeom prst="roundRect">
              <a:avLst>
                <a:gd name="adj" fmla="val 1946"/>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0" name="组 49"/>
            <p:cNvGrpSpPr/>
            <p:nvPr/>
          </p:nvGrpSpPr>
          <p:grpSpPr>
            <a:xfrm>
              <a:off x="5175457" y="1963921"/>
              <a:ext cx="2330920" cy="1692589"/>
              <a:chOff x="5175457" y="1963921"/>
              <a:chExt cx="2330920" cy="1692589"/>
            </a:xfrm>
          </p:grpSpPr>
          <p:pic>
            <p:nvPicPr>
              <p:cNvPr id="51" name="图片 50"/>
              <p:cNvPicPr>
                <a:picLocks noChangeAspect="1"/>
              </p:cNvPicPr>
              <p:nvPr/>
            </p:nvPicPr>
            <p:blipFill>
              <a:blip r:embed="rId19"/>
              <a:stretch>
                <a:fillRect/>
              </a:stretch>
            </p:blipFill>
            <p:spPr>
              <a:xfrm>
                <a:off x="5175457" y="1963921"/>
                <a:ext cx="2232332" cy="1612655"/>
              </a:xfrm>
              <a:prstGeom prst="rect">
                <a:avLst/>
              </a:prstGeom>
            </p:spPr>
          </p:pic>
          <p:pic>
            <p:nvPicPr>
              <p:cNvPr id="53" name="图片 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72977" y="3123110"/>
                <a:ext cx="533400" cy="533400"/>
              </a:xfrm>
              <a:prstGeom prst="rect">
                <a:avLst/>
              </a:prstGeom>
            </p:spPr>
          </p:pic>
        </p:grpSp>
      </p:grpSp>
      <p:sp>
        <p:nvSpPr>
          <p:cNvPr id="56" name="文本框 55"/>
          <p:cNvSpPr txBox="1"/>
          <p:nvPr/>
        </p:nvSpPr>
        <p:spPr>
          <a:xfrm>
            <a:off x="7526260" y="146133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58" name="文本框 57"/>
          <p:cNvSpPr txBox="1"/>
          <p:nvPr/>
        </p:nvSpPr>
        <p:spPr>
          <a:xfrm>
            <a:off x="7526260" y="1825547"/>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a:t>
            </a:r>
          </a:p>
        </p:txBody>
      </p:sp>
      <p:sp>
        <p:nvSpPr>
          <p:cNvPr id="59" name="文本框 58"/>
          <p:cNvSpPr txBox="1"/>
          <p:nvPr/>
        </p:nvSpPr>
        <p:spPr>
          <a:xfrm>
            <a:off x="10070617" y="1825547"/>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en-US" altLang="zh-CN" sz="1200">
                <a:solidFill>
                  <a:schemeClr val="tx1">
                    <a:lumMod val="75000"/>
                    <a:lumOff val="25000"/>
                  </a:schemeClr>
                </a:solidFill>
                <a:latin typeface="微软雅黑"/>
                <a:ea typeface="微软雅黑"/>
                <a:cs typeface="微软雅黑"/>
              </a:rPr>
              <a:t>RDP</a:t>
            </a:r>
            <a:endParaRPr kumimoji="1" lang="zh-CN" altLang="en-US" sz="1200">
              <a:solidFill>
                <a:schemeClr val="tx1">
                  <a:lumMod val="75000"/>
                  <a:lumOff val="25000"/>
                </a:schemeClr>
              </a:solidFill>
              <a:latin typeface="微软雅黑"/>
              <a:ea typeface="微软雅黑"/>
              <a:cs typeface="微软雅黑"/>
            </a:endParaRPr>
          </a:p>
        </p:txBody>
      </p:sp>
      <p:sp>
        <p:nvSpPr>
          <p:cNvPr id="60" name="文本框 59"/>
          <p:cNvSpPr txBox="1"/>
          <p:nvPr/>
        </p:nvSpPr>
        <p:spPr>
          <a:xfrm>
            <a:off x="7526260" y="2507779"/>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a:t>
            </a:r>
          </a:p>
        </p:txBody>
      </p:sp>
      <p:sp>
        <p:nvSpPr>
          <p:cNvPr id="61" name="文本框 60"/>
          <p:cNvSpPr txBox="1"/>
          <p:nvPr/>
        </p:nvSpPr>
        <p:spPr>
          <a:xfrm>
            <a:off x="7526259" y="2166663"/>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192.168.9.2</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192.168.9.3</a:t>
            </a:r>
            <a:endParaRPr kumimoji="1" lang="zh-CN" altLang="en-US" sz="1200">
              <a:solidFill>
                <a:schemeClr val="tx1">
                  <a:lumMod val="75000"/>
                  <a:lumOff val="25000"/>
                </a:schemeClr>
              </a:solidFill>
              <a:latin typeface="微软雅黑"/>
              <a:ea typeface="微软雅黑"/>
              <a:cs typeface="微软雅黑"/>
            </a:endParaRPr>
          </a:p>
        </p:txBody>
      </p:sp>
      <p:grpSp>
        <p:nvGrpSpPr>
          <p:cNvPr id="63" name="组 218"/>
          <p:cNvGrpSpPr/>
          <p:nvPr/>
        </p:nvGrpSpPr>
        <p:grpSpPr>
          <a:xfrm>
            <a:off x="8415948" y="2539583"/>
            <a:ext cx="3439390" cy="309313"/>
            <a:chOff x="3084412" y="1056946"/>
            <a:chExt cx="3439390" cy="309313"/>
          </a:xfrm>
        </p:grpSpPr>
        <p:grpSp>
          <p:nvGrpSpPr>
            <p:cNvPr id="64" name="组 219"/>
            <p:cNvGrpSpPr/>
            <p:nvPr/>
          </p:nvGrpSpPr>
          <p:grpSpPr>
            <a:xfrm>
              <a:off x="3084412" y="1056946"/>
              <a:ext cx="658610" cy="309313"/>
              <a:chOff x="3084412" y="1056946"/>
              <a:chExt cx="658610" cy="309313"/>
            </a:xfrm>
          </p:grpSpPr>
          <p:grpSp>
            <p:nvGrpSpPr>
              <p:cNvPr id="80" name="组 235"/>
              <p:cNvGrpSpPr>
                <a:grpSpLocks noChangeAspect="1"/>
              </p:cNvGrpSpPr>
              <p:nvPr/>
            </p:nvGrpSpPr>
            <p:grpSpPr>
              <a:xfrm>
                <a:off x="3084412" y="1114259"/>
                <a:ext cx="168385" cy="252000"/>
                <a:chOff x="3866345" y="2704350"/>
                <a:chExt cx="2153455" cy="3222806"/>
              </a:xfrm>
            </p:grpSpPr>
            <p:sp>
              <p:nvSpPr>
                <p:cNvPr id="82" name="椭圆 8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3" name="空心弧 8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1" name="矩形 8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65" name="组 220"/>
            <p:cNvGrpSpPr/>
            <p:nvPr/>
          </p:nvGrpSpPr>
          <p:grpSpPr>
            <a:xfrm>
              <a:off x="3923928" y="1056946"/>
              <a:ext cx="815153" cy="309313"/>
              <a:chOff x="3084412" y="1056946"/>
              <a:chExt cx="815153" cy="309313"/>
            </a:xfrm>
          </p:grpSpPr>
          <p:grpSp>
            <p:nvGrpSpPr>
              <p:cNvPr id="76" name="组 231"/>
              <p:cNvGrpSpPr>
                <a:grpSpLocks noChangeAspect="1"/>
              </p:cNvGrpSpPr>
              <p:nvPr/>
            </p:nvGrpSpPr>
            <p:grpSpPr>
              <a:xfrm>
                <a:off x="3084412" y="1114259"/>
                <a:ext cx="168385" cy="252000"/>
                <a:chOff x="3866345" y="2704350"/>
                <a:chExt cx="2153455" cy="3222806"/>
              </a:xfrm>
            </p:grpSpPr>
            <p:sp>
              <p:nvSpPr>
                <p:cNvPr id="78" name="椭圆 7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9" name="空心弧 7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7" name="矩形 7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66" name="组 221"/>
            <p:cNvGrpSpPr/>
            <p:nvPr/>
          </p:nvGrpSpPr>
          <p:grpSpPr>
            <a:xfrm>
              <a:off x="4860032" y="1056946"/>
              <a:ext cx="799674" cy="309313"/>
              <a:chOff x="3084412" y="1056946"/>
              <a:chExt cx="799674" cy="309313"/>
            </a:xfrm>
          </p:grpSpPr>
          <p:grpSp>
            <p:nvGrpSpPr>
              <p:cNvPr id="72" name="组 227"/>
              <p:cNvGrpSpPr>
                <a:grpSpLocks noChangeAspect="1"/>
              </p:cNvGrpSpPr>
              <p:nvPr/>
            </p:nvGrpSpPr>
            <p:grpSpPr>
              <a:xfrm>
                <a:off x="3084412" y="1114259"/>
                <a:ext cx="168385" cy="252000"/>
                <a:chOff x="3866345" y="2704350"/>
                <a:chExt cx="2153455" cy="3222806"/>
              </a:xfrm>
            </p:grpSpPr>
            <p:sp>
              <p:nvSpPr>
                <p:cNvPr id="74" name="椭圆 73"/>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5" name="空心弧 7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3" name="矩形 7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67" name="组 222"/>
            <p:cNvGrpSpPr/>
            <p:nvPr/>
          </p:nvGrpSpPr>
          <p:grpSpPr>
            <a:xfrm>
              <a:off x="5724128" y="1056946"/>
              <a:ext cx="799674" cy="309313"/>
              <a:chOff x="3084412" y="1056946"/>
              <a:chExt cx="799674" cy="309313"/>
            </a:xfrm>
          </p:grpSpPr>
          <p:grpSp>
            <p:nvGrpSpPr>
              <p:cNvPr id="68" name="组 223"/>
              <p:cNvGrpSpPr>
                <a:grpSpLocks noChangeAspect="1"/>
              </p:cNvGrpSpPr>
              <p:nvPr/>
            </p:nvGrpSpPr>
            <p:grpSpPr>
              <a:xfrm>
                <a:off x="3084412" y="1114259"/>
                <a:ext cx="168385" cy="252000"/>
                <a:chOff x="3866345" y="2704350"/>
                <a:chExt cx="2153455" cy="3222806"/>
              </a:xfrm>
            </p:grpSpPr>
            <p:sp>
              <p:nvSpPr>
                <p:cNvPr id="70" name="椭圆 69"/>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1" name="空心弧 7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69" name="矩形 6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84" name="圆角矩形 83"/>
          <p:cNvSpPr/>
          <p:nvPr/>
        </p:nvSpPr>
        <p:spPr>
          <a:xfrm>
            <a:off x="14392138" y="2807331"/>
            <a:ext cx="597400" cy="360000"/>
          </a:xfrm>
          <a:prstGeom prst="roundRect">
            <a:avLst>
              <a:gd name="adj" fmla="val 7169"/>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结束</a:t>
            </a:r>
          </a:p>
        </p:txBody>
      </p:sp>
      <p:sp>
        <p:nvSpPr>
          <p:cNvPr id="85" name="圆角矩形 84"/>
          <p:cNvSpPr/>
          <p:nvPr/>
        </p:nvSpPr>
        <p:spPr>
          <a:xfrm>
            <a:off x="13249180" y="2819618"/>
            <a:ext cx="1035240" cy="360000"/>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chemeClr val="bg1"/>
                </a:solidFill>
                <a:latin typeface="微软雅黑" panose="020B0503020204020204" pitchFamily="34" charset="-122"/>
                <a:ea typeface="微软雅黑" panose="020B0503020204020204" pitchFamily="34" charset="-122"/>
              </a:rPr>
              <a:t>进入会话</a:t>
            </a:r>
            <a:endParaRPr lang="zh-CN" altLang="en-US" sz="1400">
              <a:solidFill>
                <a:schemeClr val="bg1"/>
              </a:solidFill>
              <a:latin typeface="微软雅黑" panose="020B0503020204020204" pitchFamily="34" charset="-122"/>
              <a:ea typeface="微软雅黑" panose="020B0503020204020204" pitchFamily="34" charset="-122"/>
            </a:endParaRPr>
          </a:p>
        </p:txBody>
      </p:sp>
      <p:grpSp>
        <p:nvGrpSpPr>
          <p:cNvPr id="119" name="组 219"/>
          <p:cNvGrpSpPr/>
          <p:nvPr/>
        </p:nvGrpSpPr>
        <p:grpSpPr>
          <a:xfrm>
            <a:off x="8403248" y="1825547"/>
            <a:ext cx="799674" cy="309313"/>
            <a:chOff x="3084412" y="1056946"/>
            <a:chExt cx="799674" cy="309313"/>
          </a:xfrm>
        </p:grpSpPr>
        <p:grpSp>
          <p:nvGrpSpPr>
            <p:cNvPr id="120" name="组 235"/>
            <p:cNvGrpSpPr>
              <a:grpSpLocks noChangeAspect="1"/>
            </p:cNvGrpSpPr>
            <p:nvPr/>
          </p:nvGrpSpPr>
          <p:grpSpPr>
            <a:xfrm>
              <a:off x="3084412" y="1114259"/>
              <a:ext cx="168385" cy="252000"/>
              <a:chOff x="3866345" y="2704350"/>
              <a:chExt cx="2153455" cy="3222806"/>
            </a:xfrm>
          </p:grpSpPr>
          <p:sp>
            <p:nvSpPr>
              <p:cNvPr id="122" name="椭圆 12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3" name="空心弧 12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21" name="矩形 12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sp>
        <p:nvSpPr>
          <p:cNvPr id="165" name="文本框 164"/>
          <p:cNvSpPr txBox="1"/>
          <p:nvPr/>
        </p:nvSpPr>
        <p:spPr>
          <a:xfrm>
            <a:off x="7526260" y="2848896"/>
            <a:ext cx="396724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会话守护：截至到</a:t>
            </a:r>
            <a:r>
              <a:rPr kumimoji="1" lang="zh-CN" altLang="zh-CN" sz="1200">
                <a:solidFill>
                  <a:schemeClr val="tx1">
                    <a:lumMod val="75000"/>
                    <a:lumOff val="25000"/>
                  </a:schemeClr>
                </a:solidFill>
                <a:latin typeface="微软雅黑"/>
                <a:ea typeface="微软雅黑"/>
                <a:cs typeface="微软雅黑"/>
              </a:rPr>
              <a:t>20</a:t>
            </a:r>
            <a:r>
              <a:rPr kumimoji="1" lang="en-US" altLang="zh-CN" sz="1200">
                <a:solidFill>
                  <a:schemeClr val="tx1">
                    <a:lumMod val="75000"/>
                    <a:lumOff val="25000"/>
                  </a:schemeClr>
                </a:solidFill>
                <a:latin typeface="微软雅黑"/>
                <a:ea typeface="微软雅黑"/>
                <a:cs typeface="微软雅黑"/>
              </a:rPr>
              <a:t>16</a:t>
            </a:r>
            <a:r>
              <a:rPr kumimoji="1" lang="zh-CN" altLang="en-US" sz="1200">
                <a:solidFill>
                  <a:schemeClr val="tx1">
                    <a:lumMod val="75000"/>
                    <a:lumOff val="25000"/>
                  </a:schemeClr>
                </a:solidFill>
                <a:latin typeface="微软雅黑"/>
                <a:ea typeface="微软雅黑"/>
                <a:cs typeface="微软雅黑"/>
              </a:rPr>
              <a:t>年</a:t>
            </a:r>
            <a:r>
              <a:rPr kumimoji="1" lang="en-US" altLang="zh-CN" sz="1200">
                <a:solidFill>
                  <a:schemeClr val="tx1">
                    <a:lumMod val="75000"/>
                    <a:lumOff val="25000"/>
                  </a:schemeClr>
                </a:solidFill>
                <a:latin typeface="微软雅黑"/>
                <a:ea typeface="微软雅黑"/>
                <a:cs typeface="微软雅黑"/>
              </a:rPr>
              <a:t>7</a:t>
            </a:r>
            <a:r>
              <a:rPr kumimoji="1" lang="zh-CN" altLang="en-US" sz="1200">
                <a:solidFill>
                  <a:schemeClr val="tx1">
                    <a:lumMod val="75000"/>
                    <a:lumOff val="25000"/>
                  </a:schemeClr>
                </a:solidFill>
                <a:latin typeface="微软雅黑"/>
                <a:ea typeface="微软雅黑"/>
                <a:cs typeface="微软雅黑"/>
              </a:rPr>
              <a:t>月</a:t>
            </a:r>
            <a:r>
              <a:rPr kumimoji="1" lang="en-US" altLang="zh-CN" sz="1200">
                <a:solidFill>
                  <a:schemeClr val="tx1">
                    <a:lumMod val="75000"/>
                    <a:lumOff val="25000"/>
                  </a:schemeClr>
                </a:solidFill>
                <a:latin typeface="微软雅黑"/>
                <a:ea typeface="微软雅黑"/>
                <a:cs typeface="微软雅黑"/>
              </a:rPr>
              <a:t>15</a:t>
            </a:r>
            <a:r>
              <a:rPr kumimoji="1" lang="zh-CN" altLang="en-US" sz="1200">
                <a:solidFill>
                  <a:schemeClr val="tx1">
                    <a:lumMod val="75000"/>
                    <a:lumOff val="25000"/>
                  </a:schemeClr>
                </a:solidFill>
                <a:latin typeface="微软雅黑"/>
                <a:ea typeface="微软雅黑"/>
                <a:cs typeface="微软雅黑"/>
              </a:rPr>
              <a:t>日结束</a:t>
            </a:r>
          </a:p>
        </p:txBody>
      </p:sp>
      <p:sp>
        <p:nvSpPr>
          <p:cNvPr id="167" name="圆角矩形 166"/>
          <p:cNvSpPr/>
          <p:nvPr/>
        </p:nvSpPr>
        <p:spPr>
          <a:xfrm>
            <a:off x="5026701" y="3421652"/>
            <a:ext cx="10098999" cy="1891566"/>
          </a:xfrm>
          <a:prstGeom prst="roundRect">
            <a:avLst>
              <a:gd name="adj" fmla="val 1946"/>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2" name="文本框 171"/>
          <p:cNvSpPr txBox="1"/>
          <p:nvPr/>
        </p:nvSpPr>
        <p:spPr>
          <a:xfrm>
            <a:off x="7526260" y="351873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173" name="文本框 172"/>
          <p:cNvSpPr txBox="1"/>
          <p:nvPr/>
        </p:nvSpPr>
        <p:spPr>
          <a:xfrm>
            <a:off x="7526260" y="3882947"/>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a:t>
            </a:r>
          </a:p>
        </p:txBody>
      </p:sp>
      <p:sp>
        <p:nvSpPr>
          <p:cNvPr id="174" name="文本框 173"/>
          <p:cNvSpPr txBox="1"/>
          <p:nvPr/>
        </p:nvSpPr>
        <p:spPr>
          <a:xfrm>
            <a:off x="10070617" y="3882947"/>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en-US" altLang="zh-CN" sz="1200">
                <a:solidFill>
                  <a:schemeClr val="tx1">
                    <a:lumMod val="75000"/>
                    <a:lumOff val="25000"/>
                  </a:schemeClr>
                </a:solidFill>
                <a:latin typeface="微软雅黑"/>
                <a:ea typeface="微软雅黑"/>
                <a:cs typeface="微软雅黑"/>
              </a:rPr>
              <a:t>RDP</a:t>
            </a:r>
            <a:endParaRPr kumimoji="1" lang="zh-CN" altLang="en-US" sz="1200">
              <a:solidFill>
                <a:schemeClr val="tx1">
                  <a:lumMod val="75000"/>
                  <a:lumOff val="25000"/>
                </a:schemeClr>
              </a:solidFill>
              <a:latin typeface="微软雅黑"/>
              <a:ea typeface="微软雅黑"/>
              <a:cs typeface="微软雅黑"/>
            </a:endParaRPr>
          </a:p>
        </p:txBody>
      </p:sp>
      <p:sp>
        <p:nvSpPr>
          <p:cNvPr id="175" name="文本框 174"/>
          <p:cNvSpPr txBox="1"/>
          <p:nvPr/>
        </p:nvSpPr>
        <p:spPr>
          <a:xfrm>
            <a:off x="7526260" y="4565179"/>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a:t>
            </a:r>
          </a:p>
        </p:txBody>
      </p:sp>
      <p:sp>
        <p:nvSpPr>
          <p:cNvPr id="176" name="文本框 175"/>
          <p:cNvSpPr txBox="1"/>
          <p:nvPr/>
        </p:nvSpPr>
        <p:spPr>
          <a:xfrm>
            <a:off x="7526259" y="4224063"/>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192.168.9.2</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192.168.9.3</a:t>
            </a:r>
            <a:endParaRPr kumimoji="1" lang="zh-CN" altLang="en-US" sz="1200">
              <a:solidFill>
                <a:schemeClr val="tx1">
                  <a:lumMod val="75000"/>
                  <a:lumOff val="25000"/>
                </a:schemeClr>
              </a:solidFill>
              <a:latin typeface="微软雅黑"/>
              <a:ea typeface="微软雅黑"/>
              <a:cs typeface="微软雅黑"/>
            </a:endParaRPr>
          </a:p>
        </p:txBody>
      </p:sp>
      <p:grpSp>
        <p:nvGrpSpPr>
          <p:cNvPr id="178" name="组 218"/>
          <p:cNvGrpSpPr/>
          <p:nvPr/>
        </p:nvGrpSpPr>
        <p:grpSpPr>
          <a:xfrm>
            <a:off x="8415948" y="4596983"/>
            <a:ext cx="3439390" cy="309313"/>
            <a:chOff x="3084412" y="1056946"/>
            <a:chExt cx="3439390" cy="309313"/>
          </a:xfrm>
        </p:grpSpPr>
        <p:grpSp>
          <p:nvGrpSpPr>
            <p:cNvPr id="179" name="组 219"/>
            <p:cNvGrpSpPr/>
            <p:nvPr/>
          </p:nvGrpSpPr>
          <p:grpSpPr>
            <a:xfrm>
              <a:off x="3084412" y="1056946"/>
              <a:ext cx="658610" cy="309313"/>
              <a:chOff x="3084412" y="1056946"/>
              <a:chExt cx="658610" cy="309313"/>
            </a:xfrm>
          </p:grpSpPr>
          <p:grpSp>
            <p:nvGrpSpPr>
              <p:cNvPr id="195" name="组 235"/>
              <p:cNvGrpSpPr>
                <a:grpSpLocks noChangeAspect="1"/>
              </p:cNvGrpSpPr>
              <p:nvPr/>
            </p:nvGrpSpPr>
            <p:grpSpPr>
              <a:xfrm>
                <a:off x="3084412" y="1114259"/>
                <a:ext cx="168385" cy="252000"/>
                <a:chOff x="3866345" y="2704350"/>
                <a:chExt cx="2153455" cy="3222806"/>
              </a:xfrm>
            </p:grpSpPr>
            <p:sp>
              <p:nvSpPr>
                <p:cNvPr id="197" name="椭圆 19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8" name="空心弧 19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96" name="矩形 195"/>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80" name="组 220"/>
            <p:cNvGrpSpPr/>
            <p:nvPr/>
          </p:nvGrpSpPr>
          <p:grpSpPr>
            <a:xfrm>
              <a:off x="3923928" y="1056946"/>
              <a:ext cx="815153" cy="309313"/>
              <a:chOff x="3084412" y="1056946"/>
              <a:chExt cx="815153" cy="309313"/>
            </a:xfrm>
          </p:grpSpPr>
          <p:grpSp>
            <p:nvGrpSpPr>
              <p:cNvPr id="191" name="组 231"/>
              <p:cNvGrpSpPr>
                <a:grpSpLocks noChangeAspect="1"/>
              </p:cNvGrpSpPr>
              <p:nvPr/>
            </p:nvGrpSpPr>
            <p:grpSpPr>
              <a:xfrm>
                <a:off x="3084412" y="1114259"/>
                <a:ext cx="168385" cy="252000"/>
                <a:chOff x="3866345" y="2704350"/>
                <a:chExt cx="2153455" cy="3222806"/>
              </a:xfrm>
            </p:grpSpPr>
            <p:sp>
              <p:nvSpPr>
                <p:cNvPr id="193" name="椭圆 192"/>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4" name="空心弧 19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92" name="矩形 191"/>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81" name="组 221"/>
            <p:cNvGrpSpPr/>
            <p:nvPr/>
          </p:nvGrpSpPr>
          <p:grpSpPr>
            <a:xfrm>
              <a:off x="4860032" y="1056946"/>
              <a:ext cx="799674" cy="309313"/>
              <a:chOff x="3084412" y="1056946"/>
              <a:chExt cx="799674" cy="309313"/>
            </a:xfrm>
          </p:grpSpPr>
          <p:grpSp>
            <p:nvGrpSpPr>
              <p:cNvPr id="187" name="组 227"/>
              <p:cNvGrpSpPr>
                <a:grpSpLocks noChangeAspect="1"/>
              </p:cNvGrpSpPr>
              <p:nvPr/>
            </p:nvGrpSpPr>
            <p:grpSpPr>
              <a:xfrm>
                <a:off x="3084412" y="1114259"/>
                <a:ext cx="168385" cy="252000"/>
                <a:chOff x="3866345" y="2704350"/>
                <a:chExt cx="2153455" cy="3222806"/>
              </a:xfrm>
            </p:grpSpPr>
            <p:sp>
              <p:nvSpPr>
                <p:cNvPr id="189" name="椭圆 18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0" name="空心弧 18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8" name="矩形 18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82" name="组 222"/>
            <p:cNvGrpSpPr/>
            <p:nvPr/>
          </p:nvGrpSpPr>
          <p:grpSpPr>
            <a:xfrm>
              <a:off x="5724128" y="1056946"/>
              <a:ext cx="799674" cy="309313"/>
              <a:chOff x="3084412" y="1056946"/>
              <a:chExt cx="799674" cy="309313"/>
            </a:xfrm>
          </p:grpSpPr>
          <p:grpSp>
            <p:nvGrpSpPr>
              <p:cNvPr id="183" name="组 223"/>
              <p:cNvGrpSpPr>
                <a:grpSpLocks noChangeAspect="1"/>
              </p:cNvGrpSpPr>
              <p:nvPr/>
            </p:nvGrpSpPr>
            <p:grpSpPr>
              <a:xfrm>
                <a:off x="3084412" y="1114259"/>
                <a:ext cx="168385" cy="252000"/>
                <a:chOff x="3866345" y="2704350"/>
                <a:chExt cx="2153455" cy="3222806"/>
              </a:xfrm>
            </p:grpSpPr>
            <p:sp>
              <p:nvSpPr>
                <p:cNvPr id="185" name="椭圆 184"/>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6" name="空心弧 18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84" name="矩形 183"/>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199" name="圆角矩形 198"/>
          <p:cNvSpPr/>
          <p:nvPr/>
        </p:nvSpPr>
        <p:spPr>
          <a:xfrm>
            <a:off x="14392138" y="4864731"/>
            <a:ext cx="597400" cy="360000"/>
          </a:xfrm>
          <a:prstGeom prst="roundRect">
            <a:avLst>
              <a:gd name="adj" fmla="val 7169"/>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结束</a:t>
            </a:r>
          </a:p>
        </p:txBody>
      </p:sp>
      <p:sp>
        <p:nvSpPr>
          <p:cNvPr id="200" name="圆角矩形 199"/>
          <p:cNvSpPr/>
          <p:nvPr/>
        </p:nvSpPr>
        <p:spPr>
          <a:xfrm>
            <a:off x="13249180" y="4877018"/>
            <a:ext cx="1035240" cy="360000"/>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chemeClr val="bg1"/>
                </a:solidFill>
                <a:latin typeface="微软雅黑" panose="020B0503020204020204" pitchFamily="34" charset="-122"/>
                <a:ea typeface="微软雅黑" panose="020B0503020204020204" pitchFamily="34" charset="-122"/>
              </a:rPr>
              <a:t>进入会话</a:t>
            </a:r>
          </a:p>
        </p:txBody>
      </p:sp>
      <p:grpSp>
        <p:nvGrpSpPr>
          <p:cNvPr id="201" name="组 219"/>
          <p:cNvGrpSpPr/>
          <p:nvPr/>
        </p:nvGrpSpPr>
        <p:grpSpPr>
          <a:xfrm>
            <a:off x="8403248" y="3882947"/>
            <a:ext cx="799674" cy="309313"/>
            <a:chOff x="3084412" y="1056946"/>
            <a:chExt cx="799674" cy="309313"/>
          </a:xfrm>
        </p:grpSpPr>
        <p:grpSp>
          <p:nvGrpSpPr>
            <p:cNvPr id="202" name="组 235"/>
            <p:cNvGrpSpPr>
              <a:grpSpLocks noChangeAspect="1"/>
            </p:cNvGrpSpPr>
            <p:nvPr/>
          </p:nvGrpSpPr>
          <p:grpSpPr>
            <a:xfrm>
              <a:off x="3084412" y="1114259"/>
              <a:ext cx="168385" cy="252000"/>
              <a:chOff x="3866345" y="2704350"/>
              <a:chExt cx="2153455" cy="3222806"/>
            </a:xfrm>
          </p:grpSpPr>
          <p:sp>
            <p:nvSpPr>
              <p:cNvPr id="204" name="椭圆 20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5" name="空心弧 20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03" name="矩形 20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sp>
        <p:nvSpPr>
          <p:cNvPr id="206" name="文本框 205"/>
          <p:cNvSpPr txBox="1"/>
          <p:nvPr/>
        </p:nvSpPr>
        <p:spPr>
          <a:xfrm>
            <a:off x="7526260" y="4906296"/>
            <a:ext cx="396724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会话守护：截至到</a:t>
            </a:r>
            <a:r>
              <a:rPr kumimoji="1" lang="zh-CN" altLang="zh-CN" sz="1200">
                <a:solidFill>
                  <a:schemeClr val="tx1">
                    <a:lumMod val="75000"/>
                    <a:lumOff val="25000"/>
                  </a:schemeClr>
                </a:solidFill>
                <a:latin typeface="微软雅黑"/>
                <a:ea typeface="微软雅黑"/>
                <a:cs typeface="微软雅黑"/>
              </a:rPr>
              <a:t>20</a:t>
            </a:r>
            <a:r>
              <a:rPr kumimoji="1" lang="en-US" altLang="zh-CN" sz="1200">
                <a:solidFill>
                  <a:schemeClr val="tx1">
                    <a:lumMod val="75000"/>
                    <a:lumOff val="25000"/>
                  </a:schemeClr>
                </a:solidFill>
                <a:latin typeface="微软雅黑"/>
                <a:ea typeface="微软雅黑"/>
                <a:cs typeface="微软雅黑"/>
              </a:rPr>
              <a:t>16</a:t>
            </a:r>
            <a:r>
              <a:rPr kumimoji="1" lang="zh-CN" altLang="en-US" sz="1200">
                <a:solidFill>
                  <a:schemeClr val="tx1">
                    <a:lumMod val="75000"/>
                    <a:lumOff val="25000"/>
                  </a:schemeClr>
                </a:solidFill>
                <a:latin typeface="微软雅黑"/>
                <a:ea typeface="微软雅黑"/>
                <a:cs typeface="微软雅黑"/>
              </a:rPr>
              <a:t>年</a:t>
            </a:r>
            <a:r>
              <a:rPr kumimoji="1" lang="en-US" altLang="zh-CN" sz="1200">
                <a:solidFill>
                  <a:schemeClr val="tx1">
                    <a:lumMod val="75000"/>
                    <a:lumOff val="25000"/>
                  </a:schemeClr>
                </a:solidFill>
                <a:latin typeface="微软雅黑"/>
                <a:ea typeface="微软雅黑"/>
                <a:cs typeface="微软雅黑"/>
              </a:rPr>
              <a:t>7</a:t>
            </a:r>
            <a:r>
              <a:rPr kumimoji="1" lang="zh-CN" altLang="en-US" sz="1200">
                <a:solidFill>
                  <a:schemeClr val="tx1">
                    <a:lumMod val="75000"/>
                    <a:lumOff val="25000"/>
                  </a:schemeClr>
                </a:solidFill>
                <a:latin typeface="微软雅黑"/>
                <a:ea typeface="微软雅黑"/>
                <a:cs typeface="微软雅黑"/>
              </a:rPr>
              <a:t>月</a:t>
            </a:r>
            <a:r>
              <a:rPr kumimoji="1" lang="en-US" altLang="zh-CN" sz="1200">
                <a:solidFill>
                  <a:schemeClr val="tx1">
                    <a:lumMod val="75000"/>
                    <a:lumOff val="25000"/>
                  </a:schemeClr>
                </a:solidFill>
                <a:latin typeface="微软雅黑"/>
                <a:ea typeface="微软雅黑"/>
                <a:cs typeface="微软雅黑"/>
              </a:rPr>
              <a:t>15</a:t>
            </a:r>
            <a:r>
              <a:rPr kumimoji="1" lang="zh-CN" altLang="en-US" sz="1200">
                <a:solidFill>
                  <a:schemeClr val="tx1">
                    <a:lumMod val="75000"/>
                    <a:lumOff val="25000"/>
                  </a:schemeClr>
                </a:solidFill>
                <a:latin typeface="微软雅黑"/>
                <a:ea typeface="微软雅黑"/>
                <a:cs typeface="微软雅黑"/>
              </a:rPr>
              <a:t>日结束</a:t>
            </a:r>
          </a:p>
        </p:txBody>
      </p:sp>
      <p:sp>
        <p:nvSpPr>
          <p:cNvPr id="208" name="圆角矩形 207"/>
          <p:cNvSpPr/>
          <p:nvPr/>
        </p:nvSpPr>
        <p:spPr>
          <a:xfrm>
            <a:off x="5026701" y="5532152"/>
            <a:ext cx="10098999" cy="1891566"/>
          </a:xfrm>
          <a:prstGeom prst="roundRect">
            <a:avLst>
              <a:gd name="adj" fmla="val 1946"/>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文本框 211"/>
          <p:cNvSpPr txBox="1"/>
          <p:nvPr/>
        </p:nvSpPr>
        <p:spPr>
          <a:xfrm>
            <a:off x="7526260" y="562923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213" name="文本框 212"/>
          <p:cNvSpPr txBox="1"/>
          <p:nvPr/>
        </p:nvSpPr>
        <p:spPr>
          <a:xfrm>
            <a:off x="7526260" y="5993447"/>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a:t>
            </a:r>
          </a:p>
        </p:txBody>
      </p:sp>
      <p:sp>
        <p:nvSpPr>
          <p:cNvPr id="214" name="文本框 213"/>
          <p:cNvSpPr txBox="1"/>
          <p:nvPr/>
        </p:nvSpPr>
        <p:spPr>
          <a:xfrm>
            <a:off x="10070617" y="5993447"/>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zh-CN" altLang="zh-CN" sz="1200">
                <a:solidFill>
                  <a:schemeClr val="tx1">
                    <a:lumMod val="75000"/>
                    <a:lumOff val="25000"/>
                  </a:schemeClr>
                </a:solidFill>
                <a:latin typeface="微软雅黑"/>
                <a:ea typeface="微软雅黑"/>
                <a:cs typeface="微软雅黑"/>
              </a:rPr>
              <a:t>：</a:t>
            </a:r>
            <a:r>
              <a:rPr kumimoji="1" lang="zh-CN" altLang="en-US" sz="1200">
                <a:solidFill>
                  <a:schemeClr val="tx1">
                    <a:lumMod val="75000"/>
                    <a:lumOff val="25000"/>
                  </a:schemeClr>
                </a:solidFill>
                <a:latin typeface="微软雅黑"/>
                <a:ea typeface="微软雅黑"/>
                <a:cs typeface="微软雅黑"/>
              </a:rPr>
              <a:t>本地工具</a:t>
            </a:r>
          </a:p>
        </p:txBody>
      </p:sp>
      <p:sp>
        <p:nvSpPr>
          <p:cNvPr id="215" name="文本框 214"/>
          <p:cNvSpPr txBox="1"/>
          <p:nvPr/>
        </p:nvSpPr>
        <p:spPr>
          <a:xfrm>
            <a:off x="7526260" y="6675679"/>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a:t>
            </a:r>
          </a:p>
        </p:txBody>
      </p:sp>
      <p:sp>
        <p:nvSpPr>
          <p:cNvPr id="216" name="文本框 215"/>
          <p:cNvSpPr txBox="1"/>
          <p:nvPr/>
        </p:nvSpPr>
        <p:spPr>
          <a:xfrm>
            <a:off x="7526259" y="6334563"/>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192.168.9.2</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192.168.9.3</a:t>
            </a:r>
            <a:endParaRPr kumimoji="1" lang="zh-CN" altLang="en-US" sz="1200">
              <a:solidFill>
                <a:schemeClr val="tx1">
                  <a:lumMod val="75000"/>
                  <a:lumOff val="25000"/>
                </a:schemeClr>
              </a:solidFill>
              <a:latin typeface="微软雅黑"/>
              <a:ea typeface="微软雅黑"/>
              <a:cs typeface="微软雅黑"/>
            </a:endParaRPr>
          </a:p>
        </p:txBody>
      </p:sp>
      <p:grpSp>
        <p:nvGrpSpPr>
          <p:cNvPr id="218" name="组 218"/>
          <p:cNvGrpSpPr/>
          <p:nvPr/>
        </p:nvGrpSpPr>
        <p:grpSpPr>
          <a:xfrm>
            <a:off x="8415948" y="6707483"/>
            <a:ext cx="3439390" cy="309313"/>
            <a:chOff x="3084412" y="1056946"/>
            <a:chExt cx="3439390" cy="309313"/>
          </a:xfrm>
        </p:grpSpPr>
        <p:grpSp>
          <p:nvGrpSpPr>
            <p:cNvPr id="219" name="组 219"/>
            <p:cNvGrpSpPr/>
            <p:nvPr/>
          </p:nvGrpSpPr>
          <p:grpSpPr>
            <a:xfrm>
              <a:off x="3084412" y="1056946"/>
              <a:ext cx="658610" cy="309313"/>
              <a:chOff x="3084412" y="1056946"/>
              <a:chExt cx="658610" cy="309313"/>
            </a:xfrm>
          </p:grpSpPr>
          <p:grpSp>
            <p:nvGrpSpPr>
              <p:cNvPr id="235" name="组 235"/>
              <p:cNvGrpSpPr>
                <a:grpSpLocks noChangeAspect="1"/>
              </p:cNvGrpSpPr>
              <p:nvPr/>
            </p:nvGrpSpPr>
            <p:grpSpPr>
              <a:xfrm>
                <a:off x="3084412" y="1114259"/>
                <a:ext cx="168385" cy="252000"/>
                <a:chOff x="3866345" y="2704350"/>
                <a:chExt cx="2153455" cy="3222806"/>
              </a:xfrm>
            </p:grpSpPr>
            <p:sp>
              <p:nvSpPr>
                <p:cNvPr id="237" name="椭圆 23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8" name="空心弧 23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6" name="矩形 235"/>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20" name="组 220"/>
            <p:cNvGrpSpPr/>
            <p:nvPr/>
          </p:nvGrpSpPr>
          <p:grpSpPr>
            <a:xfrm>
              <a:off x="3923928" y="1056946"/>
              <a:ext cx="815153" cy="309313"/>
              <a:chOff x="3084412" y="1056946"/>
              <a:chExt cx="815153" cy="309313"/>
            </a:xfrm>
          </p:grpSpPr>
          <p:grpSp>
            <p:nvGrpSpPr>
              <p:cNvPr id="231" name="组 231"/>
              <p:cNvGrpSpPr>
                <a:grpSpLocks noChangeAspect="1"/>
              </p:cNvGrpSpPr>
              <p:nvPr/>
            </p:nvGrpSpPr>
            <p:grpSpPr>
              <a:xfrm>
                <a:off x="3084412" y="1114259"/>
                <a:ext cx="168385" cy="252000"/>
                <a:chOff x="3866345" y="2704350"/>
                <a:chExt cx="2153455" cy="3222806"/>
              </a:xfrm>
            </p:grpSpPr>
            <p:sp>
              <p:nvSpPr>
                <p:cNvPr id="233" name="椭圆 232"/>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4" name="空心弧 2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2" name="矩形 231"/>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21" name="组 221"/>
            <p:cNvGrpSpPr/>
            <p:nvPr/>
          </p:nvGrpSpPr>
          <p:grpSpPr>
            <a:xfrm>
              <a:off x="4860032" y="1056946"/>
              <a:ext cx="799674" cy="309313"/>
              <a:chOff x="3084412" y="1056946"/>
              <a:chExt cx="799674" cy="309313"/>
            </a:xfrm>
          </p:grpSpPr>
          <p:grpSp>
            <p:nvGrpSpPr>
              <p:cNvPr id="227" name="组 227"/>
              <p:cNvGrpSpPr>
                <a:grpSpLocks noChangeAspect="1"/>
              </p:cNvGrpSpPr>
              <p:nvPr/>
            </p:nvGrpSpPr>
            <p:grpSpPr>
              <a:xfrm>
                <a:off x="3084412" y="1114259"/>
                <a:ext cx="168385" cy="252000"/>
                <a:chOff x="3866345" y="2704350"/>
                <a:chExt cx="2153455" cy="3222806"/>
              </a:xfrm>
            </p:grpSpPr>
            <p:sp>
              <p:nvSpPr>
                <p:cNvPr id="229" name="椭圆 22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0" name="空心弧 22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8" name="矩形 22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22" name="组 222"/>
            <p:cNvGrpSpPr/>
            <p:nvPr/>
          </p:nvGrpSpPr>
          <p:grpSpPr>
            <a:xfrm>
              <a:off x="5724128" y="1056946"/>
              <a:ext cx="799674" cy="309313"/>
              <a:chOff x="3084412" y="1056946"/>
              <a:chExt cx="799674" cy="309313"/>
            </a:xfrm>
          </p:grpSpPr>
          <p:grpSp>
            <p:nvGrpSpPr>
              <p:cNvPr id="223" name="组 223"/>
              <p:cNvGrpSpPr>
                <a:grpSpLocks noChangeAspect="1"/>
              </p:cNvGrpSpPr>
              <p:nvPr/>
            </p:nvGrpSpPr>
            <p:grpSpPr>
              <a:xfrm>
                <a:off x="3084412" y="1114259"/>
                <a:ext cx="168385" cy="252000"/>
                <a:chOff x="3866345" y="2704350"/>
                <a:chExt cx="2153455" cy="3222806"/>
              </a:xfrm>
            </p:grpSpPr>
            <p:sp>
              <p:nvSpPr>
                <p:cNvPr id="225" name="椭圆 224"/>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6" name="空心弧 22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24" name="矩形 223"/>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239" name="圆角矩形 238"/>
          <p:cNvSpPr/>
          <p:nvPr/>
        </p:nvSpPr>
        <p:spPr>
          <a:xfrm>
            <a:off x="14392138" y="6975231"/>
            <a:ext cx="597400" cy="360000"/>
          </a:xfrm>
          <a:prstGeom prst="roundRect">
            <a:avLst>
              <a:gd name="adj" fmla="val 7169"/>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结束</a:t>
            </a:r>
          </a:p>
        </p:txBody>
      </p:sp>
      <p:sp>
        <p:nvSpPr>
          <p:cNvPr id="240" name="圆角矩形 239"/>
          <p:cNvSpPr/>
          <p:nvPr/>
        </p:nvSpPr>
        <p:spPr>
          <a:xfrm>
            <a:off x="13249180" y="6987518"/>
            <a:ext cx="1035240" cy="360000"/>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chemeClr val="bg1"/>
                </a:solidFill>
                <a:latin typeface="微软雅黑" panose="020B0503020204020204" pitchFamily="34" charset="-122"/>
                <a:ea typeface="微软雅黑" panose="020B0503020204020204" pitchFamily="34" charset="-122"/>
              </a:rPr>
              <a:t>进入会话</a:t>
            </a:r>
          </a:p>
        </p:txBody>
      </p:sp>
      <p:grpSp>
        <p:nvGrpSpPr>
          <p:cNvPr id="241" name="组 219"/>
          <p:cNvGrpSpPr/>
          <p:nvPr/>
        </p:nvGrpSpPr>
        <p:grpSpPr>
          <a:xfrm>
            <a:off x="8403248" y="5993447"/>
            <a:ext cx="799674" cy="309313"/>
            <a:chOff x="3084412" y="1056946"/>
            <a:chExt cx="799674" cy="309313"/>
          </a:xfrm>
        </p:grpSpPr>
        <p:grpSp>
          <p:nvGrpSpPr>
            <p:cNvPr id="242" name="组 235"/>
            <p:cNvGrpSpPr>
              <a:grpSpLocks noChangeAspect="1"/>
            </p:cNvGrpSpPr>
            <p:nvPr/>
          </p:nvGrpSpPr>
          <p:grpSpPr>
            <a:xfrm>
              <a:off x="3084412" y="1114259"/>
              <a:ext cx="168385" cy="252000"/>
              <a:chOff x="3866345" y="2704350"/>
              <a:chExt cx="2153455" cy="3222806"/>
            </a:xfrm>
          </p:grpSpPr>
          <p:sp>
            <p:nvSpPr>
              <p:cNvPr id="244" name="椭圆 24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45" name="空心弧 24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3" name="矩形 24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sp>
        <p:nvSpPr>
          <p:cNvPr id="246" name="文本框 245"/>
          <p:cNvSpPr txBox="1"/>
          <p:nvPr/>
        </p:nvSpPr>
        <p:spPr>
          <a:xfrm>
            <a:off x="7526260" y="7016796"/>
            <a:ext cx="3967240"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会话守护：截至到</a:t>
            </a:r>
            <a:r>
              <a:rPr kumimoji="1" lang="zh-CN" altLang="zh-CN" sz="1200">
                <a:solidFill>
                  <a:schemeClr val="tx1">
                    <a:lumMod val="75000"/>
                    <a:lumOff val="25000"/>
                  </a:schemeClr>
                </a:solidFill>
                <a:latin typeface="微软雅黑"/>
                <a:ea typeface="微软雅黑"/>
                <a:cs typeface="微软雅黑"/>
              </a:rPr>
              <a:t>20</a:t>
            </a:r>
            <a:r>
              <a:rPr kumimoji="1" lang="en-US" altLang="zh-CN" sz="1200">
                <a:solidFill>
                  <a:schemeClr val="tx1">
                    <a:lumMod val="75000"/>
                    <a:lumOff val="25000"/>
                  </a:schemeClr>
                </a:solidFill>
                <a:latin typeface="微软雅黑"/>
                <a:ea typeface="微软雅黑"/>
                <a:cs typeface="微软雅黑"/>
              </a:rPr>
              <a:t>16</a:t>
            </a:r>
            <a:r>
              <a:rPr kumimoji="1" lang="zh-CN" altLang="en-US" sz="1200">
                <a:solidFill>
                  <a:schemeClr val="tx1">
                    <a:lumMod val="75000"/>
                    <a:lumOff val="25000"/>
                  </a:schemeClr>
                </a:solidFill>
                <a:latin typeface="微软雅黑"/>
                <a:ea typeface="微软雅黑"/>
                <a:cs typeface="微软雅黑"/>
              </a:rPr>
              <a:t>年</a:t>
            </a:r>
            <a:r>
              <a:rPr kumimoji="1" lang="en-US" altLang="zh-CN" sz="1200">
                <a:solidFill>
                  <a:schemeClr val="tx1">
                    <a:lumMod val="75000"/>
                    <a:lumOff val="25000"/>
                  </a:schemeClr>
                </a:solidFill>
                <a:latin typeface="微软雅黑"/>
                <a:ea typeface="微软雅黑"/>
                <a:cs typeface="微软雅黑"/>
              </a:rPr>
              <a:t>7</a:t>
            </a:r>
            <a:r>
              <a:rPr kumimoji="1" lang="zh-CN" altLang="en-US" sz="1200">
                <a:solidFill>
                  <a:schemeClr val="tx1">
                    <a:lumMod val="75000"/>
                    <a:lumOff val="25000"/>
                  </a:schemeClr>
                </a:solidFill>
                <a:latin typeface="微软雅黑"/>
                <a:ea typeface="微软雅黑"/>
                <a:cs typeface="微软雅黑"/>
              </a:rPr>
              <a:t>月</a:t>
            </a:r>
            <a:r>
              <a:rPr kumimoji="1" lang="en-US" altLang="zh-CN" sz="1200">
                <a:solidFill>
                  <a:schemeClr val="tx1">
                    <a:lumMod val="75000"/>
                    <a:lumOff val="25000"/>
                  </a:schemeClr>
                </a:solidFill>
                <a:latin typeface="微软雅黑"/>
                <a:ea typeface="微软雅黑"/>
                <a:cs typeface="微软雅黑"/>
              </a:rPr>
              <a:t>15</a:t>
            </a:r>
            <a:r>
              <a:rPr kumimoji="1" lang="zh-CN" altLang="en-US" sz="1200">
                <a:solidFill>
                  <a:schemeClr val="tx1">
                    <a:lumMod val="75000"/>
                    <a:lumOff val="25000"/>
                  </a:schemeClr>
                </a:solidFill>
                <a:latin typeface="微软雅黑"/>
                <a:ea typeface="微软雅黑"/>
                <a:cs typeface="微软雅黑"/>
              </a:rPr>
              <a:t>日结束</a:t>
            </a:r>
          </a:p>
        </p:txBody>
      </p:sp>
      <p:sp>
        <p:nvSpPr>
          <p:cNvPr id="247" name="圆角矩形 246"/>
          <p:cNvSpPr/>
          <p:nvPr/>
        </p:nvSpPr>
        <p:spPr>
          <a:xfrm>
            <a:off x="5179102" y="3574052"/>
            <a:ext cx="2197770" cy="1609243"/>
          </a:xfrm>
          <a:prstGeom prst="roundRect">
            <a:avLst>
              <a:gd name="adj" fmla="val 1946"/>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a:solidFill>
                <a:srgbClr val="999999"/>
              </a:solidFill>
              <a:latin typeface="微软雅黑" panose="020B0503020204020204" pitchFamily="34" charset="-122"/>
              <a:ea typeface="微软雅黑" panose="020B0503020204020204" pitchFamily="34" charset="-122"/>
            </a:endParaRPr>
          </a:p>
        </p:txBody>
      </p:sp>
      <p:pic>
        <p:nvPicPr>
          <p:cNvPr id="248" name="图片 2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942059" y="4717128"/>
            <a:ext cx="533400" cy="533400"/>
          </a:xfrm>
          <a:prstGeom prst="rect">
            <a:avLst/>
          </a:prstGeom>
        </p:spPr>
      </p:pic>
      <p:sp>
        <p:nvSpPr>
          <p:cNvPr id="249" name="文本框 248"/>
          <p:cNvSpPr txBox="1"/>
          <p:nvPr/>
        </p:nvSpPr>
        <p:spPr>
          <a:xfrm>
            <a:off x="5355339" y="4195662"/>
            <a:ext cx="1832861" cy="307777"/>
          </a:xfrm>
          <a:prstGeom prst="rect">
            <a:avLst/>
          </a:prstGeom>
          <a:noFill/>
        </p:spPr>
        <p:txBody>
          <a:bodyPr wrap="square" rtlCol="0">
            <a:spAutoFit/>
          </a:bodyPr>
          <a:lstStyle/>
          <a:p>
            <a:pPr algn="ctr"/>
            <a:r>
              <a:rPr kumimoji="1" lang="zh-CN" altLang="en-US" sz="1400" smtClean="0">
                <a:solidFill>
                  <a:srgbClr val="999999"/>
                </a:solidFill>
                <a:latin typeface="微软雅黑"/>
                <a:ea typeface="微软雅黑"/>
                <a:cs typeface="微软雅黑"/>
              </a:rPr>
              <a:t>不提供预览</a:t>
            </a:r>
            <a:endParaRPr kumimoji="1" lang="zh-CN" altLang="en-US" sz="1400">
              <a:solidFill>
                <a:srgbClr val="999999"/>
              </a:solidFill>
              <a:latin typeface="微软雅黑"/>
              <a:ea typeface="微软雅黑"/>
              <a:cs typeface="微软雅黑"/>
            </a:endParaRPr>
          </a:p>
        </p:txBody>
      </p:sp>
      <p:sp>
        <p:nvSpPr>
          <p:cNvPr id="250" name="圆角矩形 249"/>
          <p:cNvSpPr/>
          <p:nvPr/>
        </p:nvSpPr>
        <p:spPr>
          <a:xfrm>
            <a:off x="5179102" y="5684552"/>
            <a:ext cx="2197770" cy="1609243"/>
          </a:xfrm>
          <a:prstGeom prst="roundRect">
            <a:avLst>
              <a:gd name="adj" fmla="val 1946"/>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a:solidFill>
                <a:srgbClr val="999999"/>
              </a:solidFill>
              <a:latin typeface="微软雅黑" panose="020B0503020204020204" pitchFamily="34" charset="-122"/>
              <a:ea typeface="微软雅黑" panose="020B0503020204020204" pitchFamily="34" charset="-122"/>
            </a:endParaRPr>
          </a:p>
        </p:txBody>
      </p:sp>
      <p:sp>
        <p:nvSpPr>
          <p:cNvPr id="252" name="文本框 251"/>
          <p:cNvSpPr txBox="1"/>
          <p:nvPr/>
        </p:nvSpPr>
        <p:spPr>
          <a:xfrm>
            <a:off x="5355339" y="6350260"/>
            <a:ext cx="1832861" cy="307777"/>
          </a:xfrm>
          <a:prstGeom prst="rect">
            <a:avLst/>
          </a:prstGeom>
          <a:noFill/>
        </p:spPr>
        <p:txBody>
          <a:bodyPr wrap="square" rtlCol="0">
            <a:spAutoFit/>
          </a:bodyPr>
          <a:lstStyle/>
          <a:p>
            <a:pPr algn="ctr"/>
            <a:r>
              <a:rPr kumimoji="1" lang="zh-CN" altLang="en-US" sz="1400" smtClean="0">
                <a:solidFill>
                  <a:srgbClr val="999999"/>
                </a:solidFill>
                <a:latin typeface="微软雅黑"/>
                <a:ea typeface="微软雅黑"/>
                <a:cs typeface="微软雅黑"/>
              </a:rPr>
              <a:t>不提供预览</a:t>
            </a:r>
            <a:endParaRPr kumimoji="1" lang="zh-CN" altLang="en-US" sz="1400">
              <a:solidFill>
                <a:srgbClr val="999999"/>
              </a:solidFill>
              <a:latin typeface="微软雅黑"/>
              <a:ea typeface="微软雅黑"/>
              <a:cs typeface="微软雅黑"/>
            </a:endParaRPr>
          </a:p>
        </p:txBody>
      </p:sp>
      <p:pic>
        <p:nvPicPr>
          <p:cNvPr id="2" name="图片 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08121" y="6771358"/>
            <a:ext cx="594360" cy="594360"/>
          </a:xfrm>
          <a:prstGeom prst="rect">
            <a:avLst/>
          </a:prstGeom>
        </p:spPr>
      </p:pic>
      <p:pic>
        <p:nvPicPr>
          <p:cNvPr id="4" name="图片 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737619" y="4610119"/>
            <a:ext cx="304762" cy="304762"/>
          </a:xfrm>
          <a:prstGeom prst="rect">
            <a:avLst/>
          </a:prstGeom>
        </p:spPr>
      </p:pic>
      <p:pic>
        <p:nvPicPr>
          <p:cNvPr id="6" name="图片 5"/>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633896" y="1470058"/>
            <a:ext cx="297180" cy="297180"/>
          </a:xfrm>
          <a:prstGeom prst="rect">
            <a:avLst/>
          </a:prstGeom>
        </p:spPr>
      </p:pic>
      <p:pic>
        <p:nvPicPr>
          <p:cNvPr id="7" name="图片 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162524" y="1421595"/>
            <a:ext cx="396191" cy="396191"/>
          </a:xfrm>
          <a:prstGeom prst="rect">
            <a:avLst/>
          </a:prstGeom>
        </p:spPr>
      </p:pic>
      <p:pic>
        <p:nvPicPr>
          <p:cNvPr id="170" name="图片 1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162523" y="3440895"/>
            <a:ext cx="396191" cy="396191"/>
          </a:xfrm>
          <a:prstGeom prst="rect">
            <a:avLst/>
          </a:prstGeom>
        </p:spPr>
      </p:pic>
      <p:pic>
        <p:nvPicPr>
          <p:cNvPr id="207" name="图片 20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679931" y="5667735"/>
            <a:ext cx="297180" cy="297180"/>
          </a:xfrm>
          <a:prstGeom prst="rect">
            <a:avLst/>
          </a:prstGeom>
        </p:spPr>
      </p:pic>
      <p:sp>
        <p:nvSpPr>
          <p:cNvPr id="209" name="矩形 208"/>
          <p:cNvSpPr/>
          <p:nvPr/>
        </p:nvSpPr>
        <p:spPr>
          <a:xfrm>
            <a:off x="14365497" y="3769663"/>
            <a:ext cx="1595834" cy="309403"/>
          </a:xfrm>
          <a:prstGeom prst="rect">
            <a:avLst/>
          </a:prstGeom>
          <a:solidFill>
            <a:srgbClr val="FF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人正在参与分享</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中</a:t>
            </a:r>
          </a:p>
        </p:txBody>
      </p:sp>
      <p:sp>
        <p:nvSpPr>
          <p:cNvPr id="210" name="矩形 209"/>
          <p:cNvSpPr/>
          <p:nvPr/>
        </p:nvSpPr>
        <p:spPr>
          <a:xfrm>
            <a:off x="14786024" y="5993361"/>
            <a:ext cx="1693983" cy="296199"/>
          </a:xfrm>
          <a:prstGeom prst="rect">
            <a:avLst/>
          </a:prstGeom>
          <a:solidFill>
            <a:srgbClr val="FF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正在审计录像中</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1" name="文本框 170"/>
          <p:cNvSpPr txBox="1"/>
          <p:nvPr/>
        </p:nvSpPr>
        <p:spPr>
          <a:xfrm>
            <a:off x="2494470" y="3486695"/>
            <a:ext cx="1952779" cy="369332"/>
          </a:xfrm>
          <a:prstGeom prst="rect">
            <a:avLst/>
          </a:prstGeom>
          <a:noFill/>
          <a:ln>
            <a:solidFill>
              <a:srgbClr val="FF0000"/>
            </a:solidFill>
          </a:ln>
        </p:spPr>
        <p:txBody>
          <a:bodyPr wrap="none" rtlCol="0">
            <a:spAutoFit/>
          </a:bodyPr>
          <a:lstStyle/>
          <a:p>
            <a:r>
              <a:rPr lang="zh-CN" altLang="en-US" sz="1800" smtClean="0">
                <a:solidFill>
                  <a:srgbClr val="FF0000"/>
                </a:solidFill>
                <a:latin typeface="微软雅黑" panose="020B0503020204020204" pitchFamily="34" charset="-122"/>
                <a:ea typeface="微软雅黑" panose="020B0503020204020204" pitchFamily="34" charset="-122"/>
              </a:rPr>
              <a:t>颜色：</a:t>
            </a:r>
            <a:r>
              <a:rPr lang="en-US" altLang="zh-CN" sz="1800" smtClean="0">
                <a:solidFill>
                  <a:srgbClr val="FF0000"/>
                </a:solidFill>
                <a:latin typeface="Arial Black" panose="020B0A04020102020204" pitchFamily="34" charset="0"/>
                <a:ea typeface="华康少女文字W5(P)" panose="040F0500000000000000" pitchFamily="82" charset="-122"/>
              </a:rPr>
              <a:t>#cccccc</a:t>
            </a:r>
            <a:endParaRPr lang="zh-CN" altLang="en-US" sz="1800">
              <a:solidFill>
                <a:srgbClr val="FF0000"/>
              </a:solidFill>
              <a:latin typeface="Arial Black" panose="020B0A04020102020204" pitchFamily="34" charset="0"/>
              <a:ea typeface="华康少女文字W5(P)" panose="040F0500000000000000" pitchFamily="82" charset="-122"/>
            </a:endParaRPr>
          </a:p>
        </p:txBody>
      </p:sp>
      <p:cxnSp>
        <p:nvCxnSpPr>
          <p:cNvPr id="177" name="直接箭头连接符 176"/>
          <p:cNvCxnSpPr/>
          <p:nvPr/>
        </p:nvCxnSpPr>
        <p:spPr>
          <a:xfrm>
            <a:off x="4470983" y="3574052"/>
            <a:ext cx="991150" cy="58589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11" name="直接箭头连接符 210"/>
          <p:cNvCxnSpPr>
            <a:endCxn id="247" idx="1"/>
          </p:cNvCxnSpPr>
          <p:nvPr/>
        </p:nvCxnSpPr>
        <p:spPr>
          <a:xfrm>
            <a:off x="4473032" y="4186087"/>
            <a:ext cx="706070" cy="1925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7" name="文本框 216"/>
          <p:cNvSpPr txBox="1"/>
          <p:nvPr/>
        </p:nvSpPr>
        <p:spPr>
          <a:xfrm>
            <a:off x="2498823" y="4003370"/>
            <a:ext cx="1927103" cy="369332"/>
          </a:xfrm>
          <a:prstGeom prst="rect">
            <a:avLst/>
          </a:prstGeom>
          <a:noFill/>
          <a:ln>
            <a:solidFill>
              <a:srgbClr val="FF0000"/>
            </a:solidFill>
          </a:ln>
        </p:spPr>
        <p:txBody>
          <a:bodyPr wrap="square" rtlCol="0">
            <a:spAutoFit/>
          </a:bodyPr>
          <a:lstStyle/>
          <a:p>
            <a:r>
              <a:rPr lang="zh-CN" altLang="en-US" sz="1800" smtClean="0">
                <a:solidFill>
                  <a:srgbClr val="FF0000"/>
                </a:solidFill>
                <a:latin typeface="微软雅黑" panose="020B0503020204020204" pitchFamily="34" charset="-122"/>
                <a:ea typeface="微软雅黑" panose="020B0503020204020204" pitchFamily="34" charset="-122"/>
              </a:rPr>
              <a:t>框</a:t>
            </a:r>
            <a:r>
              <a:rPr lang="zh-CN" altLang="en-US" sz="1800" smtClean="0">
                <a:solidFill>
                  <a:srgbClr val="FF0000"/>
                </a:solidFill>
                <a:latin typeface="Arial Black" panose="020B0A04020102020204" pitchFamily="34" charset="0"/>
                <a:ea typeface="华康少女文字W5(P)" panose="040F0500000000000000" pitchFamily="82" charset="-122"/>
              </a:rPr>
              <a:t>：</a:t>
            </a:r>
            <a:r>
              <a:rPr lang="en-US" altLang="zh-CN" sz="1800" smtClean="0">
                <a:solidFill>
                  <a:srgbClr val="FF0000"/>
                </a:solidFill>
                <a:latin typeface="Arial Black" panose="020B0A04020102020204" pitchFamily="34" charset="0"/>
                <a:ea typeface="华康少女文字W5(P)" panose="040F0500000000000000" pitchFamily="82" charset="-122"/>
              </a:rPr>
              <a:t>#999999</a:t>
            </a:r>
            <a:endParaRPr lang="zh-CN" altLang="en-US" sz="1800">
              <a:solidFill>
                <a:srgbClr val="FF0000"/>
              </a:solidFill>
              <a:latin typeface="Arial Black" panose="020B0A04020102020204" pitchFamily="34" charset="0"/>
              <a:ea typeface="华康少女文字W5(P)" panose="040F0500000000000000" pitchFamily="82" charset="-122"/>
            </a:endParaRPr>
          </a:p>
        </p:txBody>
      </p:sp>
      <p:sp>
        <p:nvSpPr>
          <p:cNvPr id="251" name="文本框 250"/>
          <p:cNvSpPr txBox="1"/>
          <p:nvPr/>
        </p:nvSpPr>
        <p:spPr>
          <a:xfrm>
            <a:off x="2498823" y="4574870"/>
            <a:ext cx="1927103" cy="923330"/>
          </a:xfrm>
          <a:prstGeom prst="rect">
            <a:avLst/>
          </a:prstGeom>
          <a:noFill/>
          <a:ln>
            <a:solidFill>
              <a:srgbClr val="FF0000"/>
            </a:solidFill>
          </a:ln>
        </p:spPr>
        <p:txBody>
          <a:bodyPr wrap="square" rtlCol="0">
            <a:spAutoFit/>
          </a:bodyPr>
          <a:lstStyle/>
          <a:p>
            <a:r>
              <a:rPr lang="zh-CN" altLang="en-US" sz="1800">
                <a:solidFill>
                  <a:srgbClr val="FF0000"/>
                </a:solidFill>
                <a:latin typeface="微软雅黑" panose="020B0503020204020204" pitchFamily="34" charset="-122"/>
                <a:ea typeface="微软雅黑" panose="020B0503020204020204" pitchFamily="34" charset="-122"/>
              </a:rPr>
              <a:t>文字</a:t>
            </a:r>
            <a:r>
              <a:rPr lang="zh-CN" altLang="en-US" sz="1800" smtClean="0">
                <a:solidFill>
                  <a:srgbClr val="FF0000"/>
                </a:solidFill>
                <a:latin typeface="Arial Black" panose="020B0A04020102020204" pitchFamily="34" charset="0"/>
                <a:ea typeface="华康少女文字W5(P)" panose="040F0500000000000000" pitchFamily="82" charset="-122"/>
              </a:rPr>
              <a:t>：</a:t>
            </a:r>
            <a:r>
              <a:rPr lang="en-US" altLang="zh-CN" sz="1800" smtClean="0">
                <a:solidFill>
                  <a:srgbClr val="FF0000"/>
                </a:solidFill>
                <a:latin typeface="Arial Black" panose="020B0A04020102020204" pitchFamily="34" charset="0"/>
                <a:ea typeface="华康少女文字W5(P)" panose="040F0500000000000000" pitchFamily="82" charset="-122"/>
              </a:rPr>
              <a:t>#999999</a:t>
            </a:r>
          </a:p>
          <a:p>
            <a:r>
              <a:rPr lang="en-US" altLang="zh-CN" sz="1800" smtClean="0">
                <a:solidFill>
                  <a:srgbClr val="FF0000"/>
                </a:solidFill>
                <a:latin typeface="Arial Black" panose="020B0A04020102020204" pitchFamily="34" charset="0"/>
                <a:ea typeface="华康少女文字W5(P)" panose="040F0500000000000000" pitchFamily="82" charset="-122"/>
              </a:rPr>
              <a:t>14px</a:t>
            </a:r>
            <a:endParaRPr lang="zh-CN" altLang="en-US" sz="1800">
              <a:solidFill>
                <a:srgbClr val="FF0000"/>
              </a:solidFill>
              <a:latin typeface="Arial Black" panose="020B0A04020102020204" pitchFamily="34" charset="0"/>
              <a:ea typeface="华康少女文字W5(P)" panose="040F0500000000000000" pitchFamily="82" charset="-122"/>
            </a:endParaRPr>
          </a:p>
        </p:txBody>
      </p:sp>
      <p:cxnSp>
        <p:nvCxnSpPr>
          <p:cNvPr id="253" name="直接箭头连接符 252"/>
          <p:cNvCxnSpPr/>
          <p:nvPr/>
        </p:nvCxnSpPr>
        <p:spPr>
          <a:xfrm flipV="1">
            <a:off x="4435728" y="4424236"/>
            <a:ext cx="1443420" cy="54871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8657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558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en-US" altLang="zh-CN">
                <a:solidFill>
                  <a:srgbClr val="F8F8F8"/>
                </a:solidFill>
              </a:rPr>
              <a:t>ABC</a:t>
            </a:r>
            <a:endParaRPr lang="zh-CN" altLang="en-US">
              <a:solidFill>
                <a:srgbClr val="F8F8F8"/>
              </a:solidFill>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469186"/>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会话管理</a:t>
              </a:r>
            </a:p>
          </p:txBody>
        </p:sp>
      </p:grpSp>
      <p:sp>
        <p:nvSpPr>
          <p:cNvPr id="319" name="同侧圆角矩形 318"/>
          <p:cNvSpPr/>
          <p:nvPr/>
        </p:nvSpPr>
        <p:spPr>
          <a:xfrm rot="10800000">
            <a:off x="4778314" y="1068476"/>
            <a:ext cx="10614759" cy="7444781"/>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068477"/>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会话管理</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044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我的会话</a:t>
            </a:r>
          </a:p>
        </p:txBody>
      </p:sp>
      <p:sp>
        <p:nvSpPr>
          <p:cNvPr id="144" name="文本框 143"/>
          <p:cNvSpPr txBox="1"/>
          <p:nvPr/>
        </p:nvSpPr>
        <p:spPr>
          <a:xfrm>
            <a:off x="2627760" y="2498488"/>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全部会话</a:t>
            </a: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4" name="文本框 173"/>
          <p:cNvSpPr txBox="1"/>
          <p:nvPr/>
        </p:nvSpPr>
        <p:spPr>
          <a:xfrm>
            <a:off x="4946316" y="1299647"/>
            <a:ext cx="3770568" cy="271869"/>
          </a:xfrm>
          <a:prstGeom prst="rect">
            <a:avLst/>
          </a:prstGeom>
          <a:noFill/>
        </p:spPr>
        <p:txBody>
          <a:bodyPr wrap="square" rtlCol="0" anchor="ctr">
            <a:spAutoFit/>
          </a:bodyPr>
          <a:lstStyle/>
          <a:p>
            <a:pPr>
              <a:lnSpc>
                <a:spcPct val="80000"/>
              </a:lnSpc>
            </a:pPr>
            <a:r>
              <a:rPr kumimoji="1" lang="zh-CN" altLang="en-US" sz="1400">
                <a:solidFill>
                  <a:schemeClr val="tx1">
                    <a:lumMod val="75000"/>
                    <a:lumOff val="25000"/>
                  </a:schemeClr>
                </a:solidFill>
                <a:latin typeface="微软雅黑"/>
                <a:ea typeface="微软雅黑"/>
                <a:cs typeface="微软雅黑"/>
              </a:rPr>
              <a:t>当前网络中正在进行的“我的会话”：</a:t>
            </a:r>
          </a:p>
        </p:txBody>
      </p:sp>
      <p:sp>
        <p:nvSpPr>
          <p:cNvPr id="179" name="文本框 178"/>
          <p:cNvSpPr txBox="1"/>
          <p:nvPr/>
        </p:nvSpPr>
        <p:spPr>
          <a:xfrm>
            <a:off x="5149660" y="3568225"/>
            <a:ext cx="2016678"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p>
        </p:txBody>
      </p:sp>
      <p:sp>
        <p:nvSpPr>
          <p:cNvPr id="180" name="文本框 179"/>
          <p:cNvSpPr txBox="1"/>
          <p:nvPr/>
        </p:nvSpPr>
        <p:spPr>
          <a:xfrm>
            <a:off x="5124260"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01-21</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82" name="圆角矩形 181"/>
          <p:cNvSpPr/>
          <p:nvPr/>
        </p:nvSpPr>
        <p:spPr>
          <a:xfrm>
            <a:off x="7641705"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7641705" y="3568225"/>
            <a:ext cx="2326199"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SSH</a:t>
            </a:r>
            <a:r>
              <a:rPr lang="zh-CN" altLang="en-US" sz="1400">
                <a:solidFill>
                  <a:schemeClr val="tx1">
                    <a:lumMod val="85000"/>
                    <a:lumOff val="15000"/>
                  </a:schemeClr>
                </a:solidFill>
              </a:rPr>
              <a:t>会话</a:t>
            </a:r>
            <a:r>
              <a:rPr lang="en-US" altLang="zh-CN" sz="1400">
                <a:solidFill>
                  <a:schemeClr val="tx1">
                    <a:lumMod val="85000"/>
                    <a:lumOff val="15000"/>
                  </a:schemeClr>
                </a:solidFill>
              </a:rPr>
              <a:t>2</a:t>
            </a:r>
            <a:endParaRPr lang="zh-CN" altLang="en-US" sz="1400">
              <a:solidFill>
                <a:schemeClr val="tx1">
                  <a:lumMod val="85000"/>
                  <a:lumOff val="15000"/>
                </a:schemeClr>
              </a:solidFill>
            </a:endParaRPr>
          </a:p>
        </p:txBody>
      </p:sp>
      <p:sp>
        <p:nvSpPr>
          <p:cNvPr id="186" name="文本框 185"/>
          <p:cNvSpPr txBox="1"/>
          <p:nvPr/>
        </p:nvSpPr>
        <p:spPr>
          <a:xfrm>
            <a:off x="7708346"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87" name="圆角矩形 186"/>
          <p:cNvSpPr/>
          <p:nvPr/>
        </p:nvSpPr>
        <p:spPr>
          <a:xfrm>
            <a:off x="10172964"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10265005" y="3568225"/>
            <a:ext cx="2140140"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r>
              <a:rPr lang="en-US" altLang="zh-CN" sz="1400">
                <a:solidFill>
                  <a:schemeClr val="tx1">
                    <a:lumMod val="85000"/>
                    <a:lumOff val="15000"/>
                  </a:schemeClr>
                </a:solidFill>
              </a:rPr>
              <a:t>2</a:t>
            </a:r>
            <a:endParaRPr lang="zh-CN" altLang="en-US" sz="1400">
              <a:solidFill>
                <a:schemeClr val="tx1">
                  <a:lumMod val="85000"/>
                  <a:lumOff val="15000"/>
                </a:schemeClr>
              </a:solidFill>
            </a:endParaRPr>
          </a:p>
        </p:txBody>
      </p:sp>
      <p:sp>
        <p:nvSpPr>
          <p:cNvPr id="191" name="文本框 190"/>
          <p:cNvSpPr txBox="1"/>
          <p:nvPr/>
        </p:nvSpPr>
        <p:spPr>
          <a:xfrm>
            <a:off x="10239605"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92" name="圆角矩形 191"/>
          <p:cNvSpPr/>
          <p:nvPr/>
        </p:nvSpPr>
        <p:spPr>
          <a:xfrm>
            <a:off x="12700264"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3" name="图片 192"/>
          <p:cNvPicPr>
            <a:picLocks noChangeAspect="1"/>
          </p:cNvPicPr>
          <p:nvPr/>
        </p:nvPicPr>
        <p:blipFill>
          <a:blip r:embed="rId19"/>
          <a:stretch>
            <a:fillRect/>
          </a:stretch>
        </p:blipFill>
        <p:spPr>
          <a:xfrm>
            <a:off x="12818102" y="1938522"/>
            <a:ext cx="1990881" cy="1438228"/>
          </a:xfrm>
          <a:prstGeom prst="rect">
            <a:avLst/>
          </a:prstGeom>
        </p:spPr>
      </p:pic>
      <p:sp>
        <p:nvSpPr>
          <p:cNvPr id="195" name="文本框 194"/>
          <p:cNvSpPr txBox="1"/>
          <p:nvPr/>
        </p:nvSpPr>
        <p:spPr>
          <a:xfrm>
            <a:off x="12792304" y="3568225"/>
            <a:ext cx="2244495"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r>
              <a:rPr lang="zh-CN" altLang="zh-CN" sz="1400">
                <a:solidFill>
                  <a:schemeClr val="tx1">
                    <a:lumMod val="85000"/>
                    <a:lumOff val="15000"/>
                  </a:schemeClr>
                </a:solidFill>
              </a:rPr>
              <a:t>3</a:t>
            </a:r>
            <a:endParaRPr lang="zh-CN" altLang="en-US" sz="1400">
              <a:solidFill>
                <a:schemeClr val="tx1">
                  <a:lumMod val="85000"/>
                  <a:lumOff val="15000"/>
                </a:schemeClr>
              </a:solidFill>
            </a:endParaRPr>
          </a:p>
        </p:txBody>
      </p:sp>
      <p:sp>
        <p:nvSpPr>
          <p:cNvPr id="196" name="文本框 195"/>
          <p:cNvSpPr txBox="1"/>
          <p:nvPr/>
        </p:nvSpPr>
        <p:spPr>
          <a:xfrm>
            <a:off x="12766905"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pic>
        <p:nvPicPr>
          <p:cNvPr id="199" name="图片 1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60945" y="2880340"/>
            <a:ext cx="533400" cy="533400"/>
          </a:xfrm>
          <a:prstGeom prst="rect">
            <a:avLst/>
          </a:prstGeom>
        </p:spPr>
      </p:pic>
      <p:pic>
        <p:nvPicPr>
          <p:cNvPr id="7" name="图片 6"/>
          <p:cNvPicPr>
            <a:picLocks noChangeAspect="1"/>
          </p:cNvPicPr>
          <p:nvPr/>
        </p:nvPicPr>
        <p:blipFill>
          <a:blip r:embed="rId21"/>
          <a:stretch>
            <a:fillRect/>
          </a:stretch>
        </p:blipFill>
        <p:spPr>
          <a:xfrm>
            <a:off x="10265005" y="1903725"/>
            <a:ext cx="1991278" cy="1498425"/>
          </a:xfrm>
          <a:prstGeom prst="rect">
            <a:avLst/>
          </a:prstGeom>
        </p:spPr>
      </p:pic>
      <p:pic>
        <p:nvPicPr>
          <p:cNvPr id="201" name="图片 20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833645" y="2910120"/>
            <a:ext cx="533400" cy="533400"/>
          </a:xfrm>
          <a:prstGeom prst="rect">
            <a:avLst/>
          </a:prstGeom>
        </p:spPr>
      </p:pic>
      <p:pic>
        <p:nvPicPr>
          <p:cNvPr id="9" name="图片 8"/>
          <p:cNvPicPr>
            <a:picLocks noChangeAspect="1"/>
          </p:cNvPicPr>
          <p:nvPr/>
        </p:nvPicPr>
        <p:blipFill>
          <a:blip r:embed="rId23"/>
          <a:stretch>
            <a:fillRect/>
          </a:stretch>
        </p:blipFill>
        <p:spPr>
          <a:xfrm>
            <a:off x="7695645" y="1929126"/>
            <a:ext cx="2123781" cy="1493988"/>
          </a:xfrm>
          <a:prstGeom prst="rect">
            <a:avLst/>
          </a:prstGeom>
        </p:spPr>
      </p:pic>
      <p:pic>
        <p:nvPicPr>
          <p:cNvPr id="205" name="图片 20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311427" y="2910120"/>
            <a:ext cx="533400" cy="533400"/>
          </a:xfrm>
          <a:prstGeom prst="rect">
            <a:avLst/>
          </a:prstGeom>
        </p:spPr>
      </p:pic>
      <p:grpSp>
        <p:nvGrpSpPr>
          <p:cNvPr id="16" name="组 15"/>
          <p:cNvGrpSpPr/>
          <p:nvPr/>
        </p:nvGrpSpPr>
        <p:grpSpPr>
          <a:xfrm>
            <a:off x="5054617" y="1840115"/>
            <a:ext cx="2235183" cy="1641505"/>
            <a:chOff x="5054617" y="1840115"/>
            <a:chExt cx="2235183" cy="1641505"/>
          </a:xfrm>
        </p:grpSpPr>
        <p:sp>
          <p:nvSpPr>
            <p:cNvPr id="176" name="圆角矩形 175"/>
            <p:cNvSpPr/>
            <p:nvPr/>
          </p:nvSpPr>
          <p:spPr>
            <a:xfrm>
              <a:off x="5057619" y="1840334"/>
              <a:ext cx="2232181" cy="1641286"/>
            </a:xfrm>
            <a:prstGeom prst="roundRect">
              <a:avLst>
                <a:gd name="adj" fmla="val 1946"/>
              </a:avLst>
            </a:prstGeom>
            <a:solidFill>
              <a:srgbClr val="FFFF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4" name="组 13"/>
            <p:cNvGrpSpPr/>
            <p:nvPr/>
          </p:nvGrpSpPr>
          <p:grpSpPr>
            <a:xfrm>
              <a:off x="5054617" y="1840115"/>
              <a:ext cx="2197083" cy="1611725"/>
              <a:chOff x="5054617" y="1840115"/>
              <a:chExt cx="2197083" cy="1611725"/>
            </a:xfrm>
          </p:grpSpPr>
          <p:pic>
            <p:nvPicPr>
              <p:cNvPr id="177" name="图片 176"/>
              <p:cNvPicPr>
                <a:picLocks noChangeAspect="1"/>
              </p:cNvPicPr>
              <p:nvPr/>
            </p:nvPicPr>
            <p:blipFill>
              <a:blip r:embed="rId19"/>
              <a:stretch>
                <a:fillRect/>
              </a:stretch>
            </p:blipFill>
            <p:spPr>
              <a:xfrm>
                <a:off x="5175457" y="1938522"/>
                <a:ext cx="1990881" cy="1438228"/>
              </a:xfrm>
              <a:prstGeom prst="rect">
                <a:avLst/>
              </a:prstGeom>
            </p:spPr>
          </p:pic>
          <p:pic>
            <p:nvPicPr>
              <p:cNvPr id="178" name="图片 1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18300" y="2918440"/>
                <a:ext cx="533400" cy="533400"/>
              </a:xfrm>
              <a:prstGeom prst="rect">
                <a:avLst/>
              </a:prstGeom>
            </p:spPr>
          </p:pic>
          <p:pic>
            <p:nvPicPr>
              <p:cNvPr id="11" name="图片 10" descr="未标题-2_03.png"/>
              <p:cNvPicPr>
                <a:picLocks noChangeAspect="1"/>
              </p:cNvPicPr>
              <p:nvPr/>
            </p:nvPicPr>
            <p:blipFill>
              <a:blip r:embed="rId2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054617" y="1840115"/>
                <a:ext cx="343673" cy="343673"/>
              </a:xfrm>
              <a:prstGeom prst="rect">
                <a:avLst/>
              </a:prstGeom>
            </p:spPr>
          </p:pic>
          <p:pic>
            <p:nvPicPr>
              <p:cNvPr id="13" name="图片 12" descr="未标题-2_07.png"/>
              <p:cNvPicPr>
                <a:picLocks noChangeAspect="1"/>
              </p:cNvPicPr>
              <p:nvPr/>
            </p:nvPicPr>
            <p:blipFill>
              <a:blip r:embed="rId2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28647" y="1851584"/>
                <a:ext cx="343673" cy="343673"/>
              </a:xfrm>
              <a:prstGeom prst="rect">
                <a:avLst/>
              </a:prstGeom>
            </p:spPr>
          </p:pic>
        </p:grpSp>
      </p:grpSp>
      <p:pic>
        <p:nvPicPr>
          <p:cNvPr id="213" name="图片 212" descr="未标题-2_07.png"/>
          <p:cNvPicPr>
            <a:picLocks noChangeAspect="1"/>
          </p:cNvPicPr>
          <p:nvPr/>
        </p:nvPicPr>
        <p:blipFill>
          <a:blip r:embed="rId2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612197" y="1838884"/>
            <a:ext cx="343673" cy="343673"/>
          </a:xfrm>
          <a:prstGeom prst="rect">
            <a:avLst/>
          </a:prstGeom>
        </p:spPr>
      </p:pic>
      <p:pic>
        <p:nvPicPr>
          <p:cNvPr id="214" name="图片 213" descr="未标题-2_03.png"/>
          <p:cNvPicPr>
            <a:picLocks noChangeAspect="1"/>
          </p:cNvPicPr>
          <p:nvPr/>
        </p:nvPicPr>
        <p:blipFill>
          <a:blip r:embed="rId2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169962" y="1840115"/>
            <a:ext cx="343673" cy="343673"/>
          </a:xfrm>
          <a:prstGeom prst="rect">
            <a:avLst/>
          </a:prstGeom>
        </p:spPr>
      </p:pic>
    </p:spTree>
    <p:extLst>
      <p:ext uri="{BB962C8B-B14F-4D97-AF65-F5344CB8AC3E}">
        <p14:creationId xmlns:p14="http://schemas.microsoft.com/office/powerpoint/2010/main" val="1083144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558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en-US" altLang="zh-CN">
                <a:solidFill>
                  <a:srgbClr val="F8F8F8"/>
                </a:solidFill>
              </a:rPr>
              <a:t>ABC</a:t>
            </a:r>
            <a:endParaRPr lang="zh-CN" altLang="en-US">
              <a:solidFill>
                <a:srgbClr val="F8F8F8"/>
              </a:solidFill>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469186"/>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会话管理</a:t>
              </a:r>
            </a:p>
          </p:txBody>
        </p:sp>
      </p:grpSp>
      <p:sp>
        <p:nvSpPr>
          <p:cNvPr id="319" name="同侧圆角矩形 318"/>
          <p:cNvSpPr/>
          <p:nvPr/>
        </p:nvSpPr>
        <p:spPr>
          <a:xfrm rot="10800000">
            <a:off x="4778315" y="1098349"/>
            <a:ext cx="10614759" cy="7444781"/>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068477"/>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会话管理</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044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我的会话</a:t>
            </a:r>
          </a:p>
        </p:txBody>
      </p:sp>
      <p:sp>
        <p:nvSpPr>
          <p:cNvPr id="144" name="文本框 143"/>
          <p:cNvSpPr txBox="1"/>
          <p:nvPr/>
        </p:nvSpPr>
        <p:spPr>
          <a:xfrm>
            <a:off x="2627760" y="2498488"/>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全部会话</a:t>
            </a: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4" name="文本框 173"/>
          <p:cNvSpPr txBox="1"/>
          <p:nvPr/>
        </p:nvSpPr>
        <p:spPr>
          <a:xfrm>
            <a:off x="4946316" y="1299647"/>
            <a:ext cx="3770568" cy="271869"/>
          </a:xfrm>
          <a:prstGeom prst="rect">
            <a:avLst/>
          </a:prstGeom>
          <a:noFill/>
        </p:spPr>
        <p:txBody>
          <a:bodyPr wrap="square" rtlCol="0" anchor="ctr">
            <a:spAutoFit/>
          </a:bodyPr>
          <a:lstStyle/>
          <a:p>
            <a:pPr>
              <a:lnSpc>
                <a:spcPct val="80000"/>
              </a:lnSpc>
            </a:pPr>
            <a:r>
              <a:rPr kumimoji="1" lang="zh-CN" altLang="en-US" sz="1400">
                <a:solidFill>
                  <a:schemeClr val="tx1">
                    <a:lumMod val="75000"/>
                    <a:lumOff val="25000"/>
                  </a:schemeClr>
                </a:solidFill>
                <a:latin typeface="微软雅黑"/>
                <a:ea typeface="微软雅黑"/>
                <a:cs typeface="微软雅黑"/>
              </a:rPr>
              <a:t>当前网络中正在进行的“我的会话”：</a:t>
            </a:r>
          </a:p>
        </p:txBody>
      </p:sp>
      <p:sp>
        <p:nvSpPr>
          <p:cNvPr id="179" name="文本框 178"/>
          <p:cNvSpPr txBox="1"/>
          <p:nvPr/>
        </p:nvSpPr>
        <p:spPr>
          <a:xfrm>
            <a:off x="5149660" y="3568225"/>
            <a:ext cx="2016678"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p>
        </p:txBody>
      </p:sp>
      <p:sp>
        <p:nvSpPr>
          <p:cNvPr id="180" name="文本框 179"/>
          <p:cNvSpPr txBox="1"/>
          <p:nvPr/>
        </p:nvSpPr>
        <p:spPr>
          <a:xfrm>
            <a:off x="5124260"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01-21</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82" name="圆角矩形 181"/>
          <p:cNvSpPr/>
          <p:nvPr/>
        </p:nvSpPr>
        <p:spPr>
          <a:xfrm>
            <a:off x="7641705"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7641705" y="3568225"/>
            <a:ext cx="2326199"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SSH</a:t>
            </a:r>
            <a:r>
              <a:rPr lang="zh-CN" altLang="en-US" sz="1400">
                <a:solidFill>
                  <a:schemeClr val="tx1">
                    <a:lumMod val="85000"/>
                    <a:lumOff val="15000"/>
                  </a:schemeClr>
                </a:solidFill>
              </a:rPr>
              <a:t>会话</a:t>
            </a:r>
            <a:r>
              <a:rPr lang="en-US" altLang="zh-CN" sz="1400">
                <a:solidFill>
                  <a:schemeClr val="tx1">
                    <a:lumMod val="85000"/>
                    <a:lumOff val="15000"/>
                  </a:schemeClr>
                </a:solidFill>
              </a:rPr>
              <a:t>2</a:t>
            </a:r>
            <a:endParaRPr lang="zh-CN" altLang="en-US" sz="1400">
              <a:solidFill>
                <a:schemeClr val="tx1">
                  <a:lumMod val="85000"/>
                  <a:lumOff val="15000"/>
                </a:schemeClr>
              </a:solidFill>
            </a:endParaRPr>
          </a:p>
        </p:txBody>
      </p:sp>
      <p:sp>
        <p:nvSpPr>
          <p:cNvPr id="186" name="文本框 185"/>
          <p:cNvSpPr txBox="1"/>
          <p:nvPr/>
        </p:nvSpPr>
        <p:spPr>
          <a:xfrm>
            <a:off x="7708346"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87" name="圆角矩形 186"/>
          <p:cNvSpPr/>
          <p:nvPr/>
        </p:nvSpPr>
        <p:spPr>
          <a:xfrm>
            <a:off x="10172964"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10265005" y="3568225"/>
            <a:ext cx="2140140"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r>
              <a:rPr lang="en-US" altLang="zh-CN" sz="1400">
                <a:solidFill>
                  <a:schemeClr val="tx1">
                    <a:lumMod val="85000"/>
                    <a:lumOff val="15000"/>
                  </a:schemeClr>
                </a:solidFill>
              </a:rPr>
              <a:t>2</a:t>
            </a:r>
            <a:endParaRPr lang="zh-CN" altLang="en-US" sz="1400">
              <a:solidFill>
                <a:schemeClr val="tx1">
                  <a:lumMod val="85000"/>
                  <a:lumOff val="15000"/>
                </a:schemeClr>
              </a:solidFill>
            </a:endParaRPr>
          </a:p>
        </p:txBody>
      </p:sp>
      <p:sp>
        <p:nvSpPr>
          <p:cNvPr id="191" name="文本框 190"/>
          <p:cNvSpPr txBox="1"/>
          <p:nvPr/>
        </p:nvSpPr>
        <p:spPr>
          <a:xfrm>
            <a:off x="10239605"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92" name="圆角矩形 191"/>
          <p:cNvSpPr/>
          <p:nvPr/>
        </p:nvSpPr>
        <p:spPr>
          <a:xfrm>
            <a:off x="12700264"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3" name="图片 192"/>
          <p:cNvPicPr>
            <a:picLocks noChangeAspect="1"/>
          </p:cNvPicPr>
          <p:nvPr/>
        </p:nvPicPr>
        <p:blipFill>
          <a:blip r:embed="rId19"/>
          <a:stretch>
            <a:fillRect/>
          </a:stretch>
        </p:blipFill>
        <p:spPr>
          <a:xfrm>
            <a:off x="12818102" y="1938522"/>
            <a:ext cx="1990881" cy="1438228"/>
          </a:xfrm>
          <a:prstGeom prst="rect">
            <a:avLst/>
          </a:prstGeom>
        </p:spPr>
      </p:pic>
      <p:sp>
        <p:nvSpPr>
          <p:cNvPr id="195" name="文本框 194"/>
          <p:cNvSpPr txBox="1"/>
          <p:nvPr/>
        </p:nvSpPr>
        <p:spPr>
          <a:xfrm>
            <a:off x="12792304" y="3568225"/>
            <a:ext cx="2244495"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r>
              <a:rPr lang="zh-CN" altLang="zh-CN" sz="1400">
                <a:solidFill>
                  <a:schemeClr val="tx1">
                    <a:lumMod val="85000"/>
                    <a:lumOff val="15000"/>
                  </a:schemeClr>
                </a:solidFill>
              </a:rPr>
              <a:t>3</a:t>
            </a:r>
            <a:endParaRPr lang="zh-CN" altLang="en-US" sz="1400">
              <a:solidFill>
                <a:schemeClr val="tx1">
                  <a:lumMod val="85000"/>
                  <a:lumOff val="15000"/>
                </a:schemeClr>
              </a:solidFill>
            </a:endParaRPr>
          </a:p>
        </p:txBody>
      </p:sp>
      <p:sp>
        <p:nvSpPr>
          <p:cNvPr id="196" name="文本框 195"/>
          <p:cNvSpPr txBox="1"/>
          <p:nvPr/>
        </p:nvSpPr>
        <p:spPr>
          <a:xfrm>
            <a:off x="12766905"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pic>
        <p:nvPicPr>
          <p:cNvPr id="199" name="图片 1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60945" y="2880340"/>
            <a:ext cx="533400" cy="533400"/>
          </a:xfrm>
          <a:prstGeom prst="rect">
            <a:avLst/>
          </a:prstGeom>
        </p:spPr>
      </p:pic>
      <p:pic>
        <p:nvPicPr>
          <p:cNvPr id="7" name="图片 6"/>
          <p:cNvPicPr>
            <a:picLocks noChangeAspect="1"/>
          </p:cNvPicPr>
          <p:nvPr/>
        </p:nvPicPr>
        <p:blipFill>
          <a:blip r:embed="rId21"/>
          <a:stretch>
            <a:fillRect/>
          </a:stretch>
        </p:blipFill>
        <p:spPr>
          <a:xfrm>
            <a:off x="10265005" y="1903725"/>
            <a:ext cx="1991278" cy="1498425"/>
          </a:xfrm>
          <a:prstGeom prst="rect">
            <a:avLst/>
          </a:prstGeom>
        </p:spPr>
      </p:pic>
      <p:pic>
        <p:nvPicPr>
          <p:cNvPr id="201" name="图片 20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833645" y="2910120"/>
            <a:ext cx="533400" cy="533400"/>
          </a:xfrm>
          <a:prstGeom prst="rect">
            <a:avLst/>
          </a:prstGeom>
        </p:spPr>
      </p:pic>
      <p:pic>
        <p:nvPicPr>
          <p:cNvPr id="9" name="图片 8"/>
          <p:cNvPicPr>
            <a:picLocks noChangeAspect="1"/>
          </p:cNvPicPr>
          <p:nvPr/>
        </p:nvPicPr>
        <p:blipFill>
          <a:blip r:embed="rId23"/>
          <a:stretch>
            <a:fillRect/>
          </a:stretch>
        </p:blipFill>
        <p:spPr>
          <a:xfrm>
            <a:off x="7695645" y="1929126"/>
            <a:ext cx="2123781" cy="1493988"/>
          </a:xfrm>
          <a:prstGeom prst="rect">
            <a:avLst/>
          </a:prstGeom>
        </p:spPr>
      </p:pic>
      <p:pic>
        <p:nvPicPr>
          <p:cNvPr id="205" name="图片 20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311427" y="2910120"/>
            <a:ext cx="533400" cy="533400"/>
          </a:xfrm>
          <a:prstGeom prst="rect">
            <a:avLst/>
          </a:prstGeom>
        </p:spPr>
      </p:pic>
      <p:sp>
        <p:nvSpPr>
          <p:cNvPr id="176" name="圆角矩形 175"/>
          <p:cNvSpPr/>
          <p:nvPr/>
        </p:nvSpPr>
        <p:spPr>
          <a:xfrm>
            <a:off x="5057619" y="1840334"/>
            <a:ext cx="2232181" cy="1641286"/>
          </a:xfrm>
          <a:prstGeom prst="roundRect">
            <a:avLst>
              <a:gd name="adj" fmla="val 1946"/>
            </a:avLst>
          </a:prstGeom>
          <a:solidFill>
            <a:srgbClr val="FFFF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3" name="图片 212" descr="未标题-2_07.png"/>
          <p:cNvPicPr>
            <a:picLocks noChangeAspect="1"/>
          </p:cNvPicPr>
          <p:nvPr/>
        </p:nvPicPr>
        <p:blipFill>
          <a:blip r:embed="rId2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612197" y="1838884"/>
            <a:ext cx="343673" cy="343673"/>
          </a:xfrm>
          <a:prstGeom prst="rect">
            <a:avLst/>
          </a:prstGeom>
        </p:spPr>
      </p:pic>
      <p:pic>
        <p:nvPicPr>
          <p:cNvPr id="214" name="图片 213" descr="未标题-2_03.png"/>
          <p:cNvPicPr>
            <a:picLocks noChangeAspect="1"/>
          </p:cNvPicPr>
          <p:nvPr/>
        </p:nvPicPr>
        <p:blipFill>
          <a:blip r:embed="rId2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169962" y="1840115"/>
            <a:ext cx="343673" cy="343673"/>
          </a:xfrm>
          <a:prstGeom prst="rect">
            <a:avLst/>
          </a:prstGeom>
        </p:spPr>
      </p:pic>
      <p:sp>
        <p:nvSpPr>
          <p:cNvPr id="73" name="文本框 72"/>
          <p:cNvSpPr txBox="1"/>
          <p:nvPr/>
        </p:nvSpPr>
        <p:spPr>
          <a:xfrm>
            <a:off x="5124260" y="1777489"/>
            <a:ext cx="2042078" cy="1184940"/>
          </a:xfrm>
          <a:prstGeom prst="rect">
            <a:avLst/>
          </a:prstGeom>
          <a:noFill/>
        </p:spPr>
        <p:txBody>
          <a:bodyPr wrap="square" rtlCol="0" anchor="t">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nSpc>
                <a:spcPct val="150000"/>
              </a:lnSpc>
            </a:pPr>
            <a:r>
              <a:rPr lang="zh-CN" altLang="en-US">
                <a:solidFill>
                  <a:schemeClr val="tx1">
                    <a:lumMod val="85000"/>
                    <a:lumOff val="15000"/>
                  </a:schemeClr>
                </a:solidFill>
              </a:rPr>
              <a:t>创建人：    王东明</a:t>
            </a:r>
            <a:endParaRPr lang="en-US" altLang="zh-CN">
              <a:solidFill>
                <a:schemeClr val="tx1">
                  <a:lumMod val="85000"/>
                  <a:lumOff val="15000"/>
                </a:schemeClr>
              </a:solidFill>
            </a:endParaRPr>
          </a:p>
          <a:p>
            <a:pPr>
              <a:lnSpc>
                <a:spcPct val="150000"/>
              </a:lnSpc>
            </a:pPr>
            <a:r>
              <a:rPr lang="zh-CN" altLang="en-US">
                <a:solidFill>
                  <a:schemeClr val="tx1">
                    <a:lumMod val="85000"/>
                    <a:lumOff val="15000"/>
                  </a:schemeClr>
                </a:solidFill>
              </a:rPr>
              <a:t>工具类型： </a:t>
            </a:r>
            <a:r>
              <a:rPr lang="en-US" altLang="zh-CN">
                <a:solidFill>
                  <a:schemeClr val="tx1">
                    <a:lumMod val="85000"/>
                    <a:lumOff val="15000"/>
                  </a:schemeClr>
                </a:solidFill>
              </a:rPr>
              <a:t>RDP</a:t>
            </a:r>
          </a:p>
          <a:p>
            <a:pPr>
              <a:lnSpc>
                <a:spcPct val="150000"/>
              </a:lnSpc>
            </a:pPr>
            <a:r>
              <a:rPr lang="zh-CN" altLang="en-US">
                <a:solidFill>
                  <a:schemeClr val="tx1">
                    <a:lumMod val="85000"/>
                    <a:lumOff val="15000"/>
                  </a:schemeClr>
                </a:solidFill>
              </a:rPr>
              <a:t>会话守护：</a:t>
            </a:r>
            <a:r>
              <a:rPr lang="en-US" altLang="zh-CN">
                <a:solidFill>
                  <a:schemeClr val="tx1">
                    <a:lumMod val="85000"/>
                    <a:lumOff val="15000"/>
                  </a:schemeClr>
                </a:solidFill>
              </a:rPr>
              <a:t>120</a:t>
            </a:r>
            <a:r>
              <a:rPr lang="zh-CN" altLang="en-US">
                <a:solidFill>
                  <a:schemeClr val="tx1">
                    <a:lumMod val="85000"/>
                    <a:lumOff val="15000"/>
                  </a:schemeClr>
                </a:solidFill>
              </a:rPr>
              <a:t>分钟</a:t>
            </a:r>
            <a:endParaRPr lang="en-US" altLang="zh-CN">
              <a:solidFill>
                <a:schemeClr val="tx1">
                  <a:lumMod val="85000"/>
                  <a:lumOff val="15000"/>
                </a:schemeClr>
              </a:solidFill>
            </a:endParaRPr>
          </a:p>
          <a:p>
            <a:pPr>
              <a:lnSpc>
                <a:spcPct val="150000"/>
              </a:lnSpc>
            </a:pPr>
            <a:r>
              <a:rPr lang="zh-CN" altLang="en-US">
                <a:solidFill>
                  <a:schemeClr val="tx1">
                    <a:lumMod val="85000"/>
                    <a:lumOff val="15000"/>
                  </a:schemeClr>
                </a:solidFill>
              </a:rPr>
              <a:t>会话分享：</a:t>
            </a:r>
            <a:r>
              <a:rPr lang="en-US" altLang="zh-CN">
                <a:solidFill>
                  <a:srgbClr val="157EFB"/>
                </a:solidFill>
              </a:rPr>
              <a:t>5</a:t>
            </a:r>
            <a:r>
              <a:rPr lang="zh-CN" altLang="en-US">
                <a:solidFill>
                  <a:srgbClr val="157EFB"/>
                </a:solidFill>
              </a:rPr>
              <a:t>人参与</a:t>
            </a:r>
            <a:endParaRPr lang="en-US" altLang="zh-CN">
              <a:solidFill>
                <a:srgbClr val="157EFB"/>
              </a:solidFill>
            </a:endParaRPr>
          </a:p>
        </p:txBody>
      </p:sp>
      <p:sp>
        <p:nvSpPr>
          <p:cNvPr id="77" name="圆角矩形 76"/>
          <p:cNvSpPr/>
          <p:nvPr/>
        </p:nvSpPr>
        <p:spPr>
          <a:xfrm>
            <a:off x="6467338" y="3042150"/>
            <a:ext cx="597400" cy="360000"/>
          </a:xfrm>
          <a:prstGeom prst="roundRect">
            <a:avLst>
              <a:gd name="adj" fmla="val 7169"/>
            </a:avLst>
          </a:prstGeom>
          <a:solidFill>
            <a:srgbClr val="FF0000"/>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结束</a:t>
            </a:r>
          </a:p>
        </p:txBody>
      </p:sp>
      <p:sp>
        <p:nvSpPr>
          <p:cNvPr id="78" name="圆角矩形 77"/>
          <p:cNvSpPr/>
          <p:nvPr/>
        </p:nvSpPr>
        <p:spPr>
          <a:xfrm>
            <a:off x="5263960" y="3042150"/>
            <a:ext cx="1035240" cy="360000"/>
          </a:xfrm>
          <a:prstGeom prst="roundRect">
            <a:avLst>
              <a:gd name="adj" fmla="val 5812"/>
            </a:avLst>
          </a:prstGeom>
          <a:solidFill>
            <a:srgbClr val="33CC33"/>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chemeClr val="bg1"/>
                </a:solidFill>
                <a:latin typeface="微软雅黑" panose="020B0503020204020204" pitchFamily="34" charset="-122"/>
                <a:ea typeface="微软雅黑" panose="020B0503020204020204" pitchFamily="34" charset="-122"/>
              </a:rPr>
              <a:t>进入会话</a:t>
            </a:r>
            <a:endParaRPr lang="zh-CN" altLang="en-US" sz="14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3449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558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en-US" altLang="zh-CN">
                <a:solidFill>
                  <a:srgbClr val="F8F8F8"/>
                </a:solidFill>
              </a:rPr>
              <a:t>ABC</a:t>
            </a:r>
            <a:endParaRPr lang="zh-CN" altLang="en-US">
              <a:solidFill>
                <a:srgbClr val="F8F8F8"/>
              </a:solidFill>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469186"/>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会话管理</a:t>
              </a:r>
            </a:p>
          </p:txBody>
        </p:sp>
      </p:grpSp>
      <p:sp>
        <p:nvSpPr>
          <p:cNvPr id="319" name="同侧圆角矩形 318"/>
          <p:cNvSpPr/>
          <p:nvPr/>
        </p:nvSpPr>
        <p:spPr>
          <a:xfrm rot="10800000">
            <a:off x="4757813" y="1098013"/>
            <a:ext cx="10614759" cy="7444781"/>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068477"/>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会话管理</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z="1400">
                <a:solidFill>
                  <a:srgbClr val="F8F8F8"/>
                </a:solidFill>
              </a:rPr>
              <a:t>ABC</a:t>
            </a:r>
            <a:endParaRPr lang="zh-CN" altLang="en-US" sz="1400">
              <a:solidFill>
                <a:srgbClr val="F8F8F8"/>
              </a:solidFill>
            </a:endParaRP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044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我的会话</a:t>
            </a:r>
          </a:p>
        </p:txBody>
      </p:sp>
      <p:sp>
        <p:nvSpPr>
          <p:cNvPr id="144" name="文本框 143"/>
          <p:cNvSpPr txBox="1"/>
          <p:nvPr/>
        </p:nvSpPr>
        <p:spPr>
          <a:xfrm>
            <a:off x="2627760" y="2498488"/>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全部会话</a:t>
            </a: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4" name="文本框 173"/>
          <p:cNvSpPr txBox="1"/>
          <p:nvPr/>
        </p:nvSpPr>
        <p:spPr>
          <a:xfrm>
            <a:off x="4946316" y="1299647"/>
            <a:ext cx="3770568" cy="271869"/>
          </a:xfrm>
          <a:prstGeom prst="rect">
            <a:avLst/>
          </a:prstGeom>
          <a:noFill/>
        </p:spPr>
        <p:txBody>
          <a:bodyPr wrap="square" rtlCol="0" anchor="ctr">
            <a:spAutoFit/>
          </a:bodyPr>
          <a:lstStyle/>
          <a:p>
            <a:pPr>
              <a:lnSpc>
                <a:spcPct val="80000"/>
              </a:lnSpc>
            </a:pPr>
            <a:r>
              <a:rPr kumimoji="1" lang="zh-CN" altLang="en-US" sz="1400">
                <a:solidFill>
                  <a:schemeClr val="tx1">
                    <a:lumMod val="75000"/>
                    <a:lumOff val="25000"/>
                  </a:schemeClr>
                </a:solidFill>
                <a:latin typeface="微软雅黑"/>
                <a:ea typeface="微软雅黑"/>
                <a:cs typeface="微软雅黑"/>
              </a:rPr>
              <a:t>当前网络中正在进行的“我的会话”：</a:t>
            </a:r>
          </a:p>
        </p:txBody>
      </p:sp>
      <p:sp>
        <p:nvSpPr>
          <p:cNvPr id="179" name="文本框 178"/>
          <p:cNvSpPr txBox="1"/>
          <p:nvPr/>
        </p:nvSpPr>
        <p:spPr>
          <a:xfrm>
            <a:off x="5149660" y="3568225"/>
            <a:ext cx="2016678"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p>
        </p:txBody>
      </p:sp>
      <p:sp>
        <p:nvSpPr>
          <p:cNvPr id="180" name="文本框 179"/>
          <p:cNvSpPr txBox="1"/>
          <p:nvPr/>
        </p:nvSpPr>
        <p:spPr>
          <a:xfrm>
            <a:off x="5124260"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01-21</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82" name="圆角矩形 181"/>
          <p:cNvSpPr/>
          <p:nvPr/>
        </p:nvSpPr>
        <p:spPr>
          <a:xfrm>
            <a:off x="7641705"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文本框 184"/>
          <p:cNvSpPr txBox="1"/>
          <p:nvPr/>
        </p:nvSpPr>
        <p:spPr>
          <a:xfrm>
            <a:off x="7641705" y="3568225"/>
            <a:ext cx="2326199"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SSH</a:t>
            </a:r>
            <a:r>
              <a:rPr lang="zh-CN" altLang="en-US" sz="1400">
                <a:solidFill>
                  <a:schemeClr val="tx1">
                    <a:lumMod val="85000"/>
                    <a:lumOff val="15000"/>
                  </a:schemeClr>
                </a:solidFill>
              </a:rPr>
              <a:t>会话</a:t>
            </a:r>
            <a:r>
              <a:rPr lang="en-US" altLang="zh-CN" sz="1400">
                <a:solidFill>
                  <a:schemeClr val="tx1">
                    <a:lumMod val="85000"/>
                    <a:lumOff val="15000"/>
                  </a:schemeClr>
                </a:solidFill>
              </a:rPr>
              <a:t>2</a:t>
            </a:r>
            <a:endParaRPr lang="zh-CN" altLang="en-US" sz="1400">
              <a:solidFill>
                <a:schemeClr val="tx1">
                  <a:lumMod val="85000"/>
                  <a:lumOff val="15000"/>
                </a:schemeClr>
              </a:solidFill>
            </a:endParaRPr>
          </a:p>
        </p:txBody>
      </p:sp>
      <p:sp>
        <p:nvSpPr>
          <p:cNvPr id="186" name="文本框 185"/>
          <p:cNvSpPr txBox="1"/>
          <p:nvPr/>
        </p:nvSpPr>
        <p:spPr>
          <a:xfrm>
            <a:off x="7708346"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87" name="圆角矩形 186"/>
          <p:cNvSpPr/>
          <p:nvPr/>
        </p:nvSpPr>
        <p:spPr>
          <a:xfrm>
            <a:off x="10172964"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10265005" y="3568225"/>
            <a:ext cx="2140140"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r>
              <a:rPr lang="en-US" altLang="zh-CN" sz="1400">
                <a:solidFill>
                  <a:schemeClr val="tx1">
                    <a:lumMod val="85000"/>
                    <a:lumOff val="15000"/>
                  </a:schemeClr>
                </a:solidFill>
              </a:rPr>
              <a:t>2</a:t>
            </a:r>
            <a:endParaRPr lang="zh-CN" altLang="en-US" sz="1400">
              <a:solidFill>
                <a:schemeClr val="tx1">
                  <a:lumMod val="85000"/>
                  <a:lumOff val="15000"/>
                </a:schemeClr>
              </a:solidFill>
            </a:endParaRPr>
          </a:p>
        </p:txBody>
      </p:sp>
      <p:sp>
        <p:nvSpPr>
          <p:cNvPr id="191" name="文本框 190"/>
          <p:cNvSpPr txBox="1"/>
          <p:nvPr/>
        </p:nvSpPr>
        <p:spPr>
          <a:xfrm>
            <a:off x="10239605"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sp>
        <p:nvSpPr>
          <p:cNvPr id="192" name="圆角矩形 191"/>
          <p:cNvSpPr/>
          <p:nvPr/>
        </p:nvSpPr>
        <p:spPr>
          <a:xfrm>
            <a:off x="12700264" y="1840334"/>
            <a:ext cx="2232181" cy="1641286"/>
          </a:xfrm>
          <a:prstGeom prst="roundRect">
            <a:avLst>
              <a:gd name="adj" fmla="val 1946"/>
            </a:avLst>
          </a:prstGeom>
          <a:solidFill>
            <a:srgbClr val="FFFFFF"/>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93" name="图片 192"/>
          <p:cNvPicPr>
            <a:picLocks noChangeAspect="1"/>
          </p:cNvPicPr>
          <p:nvPr/>
        </p:nvPicPr>
        <p:blipFill>
          <a:blip r:embed="rId19"/>
          <a:stretch>
            <a:fillRect/>
          </a:stretch>
        </p:blipFill>
        <p:spPr>
          <a:xfrm>
            <a:off x="12818102" y="1938522"/>
            <a:ext cx="1990881" cy="1438228"/>
          </a:xfrm>
          <a:prstGeom prst="rect">
            <a:avLst/>
          </a:prstGeom>
        </p:spPr>
      </p:pic>
      <p:sp>
        <p:nvSpPr>
          <p:cNvPr id="195" name="文本框 194"/>
          <p:cNvSpPr txBox="1"/>
          <p:nvPr/>
        </p:nvSpPr>
        <p:spPr>
          <a:xfrm>
            <a:off x="12792304" y="3568225"/>
            <a:ext cx="2244495"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tx1">
                    <a:lumMod val="85000"/>
                    <a:lumOff val="15000"/>
                  </a:schemeClr>
                </a:solidFill>
              </a:rPr>
              <a:t>王东明创建的</a:t>
            </a:r>
            <a:r>
              <a:rPr lang="en-US" altLang="zh-CN" sz="1400">
                <a:solidFill>
                  <a:schemeClr val="tx1">
                    <a:lumMod val="85000"/>
                    <a:lumOff val="15000"/>
                  </a:schemeClr>
                </a:solidFill>
              </a:rPr>
              <a:t>RDP</a:t>
            </a:r>
            <a:r>
              <a:rPr lang="zh-CN" altLang="en-US" sz="1400">
                <a:solidFill>
                  <a:schemeClr val="tx1">
                    <a:lumMod val="85000"/>
                    <a:lumOff val="15000"/>
                  </a:schemeClr>
                </a:solidFill>
              </a:rPr>
              <a:t>会话</a:t>
            </a:r>
            <a:r>
              <a:rPr lang="zh-CN" altLang="zh-CN" sz="1400">
                <a:solidFill>
                  <a:schemeClr val="tx1">
                    <a:lumMod val="85000"/>
                    <a:lumOff val="15000"/>
                  </a:schemeClr>
                </a:solidFill>
              </a:rPr>
              <a:t>3</a:t>
            </a:r>
            <a:endParaRPr lang="zh-CN" altLang="en-US" sz="1400">
              <a:solidFill>
                <a:schemeClr val="tx1">
                  <a:lumMod val="85000"/>
                  <a:lumOff val="15000"/>
                </a:schemeClr>
              </a:solidFill>
            </a:endParaRPr>
          </a:p>
        </p:txBody>
      </p:sp>
      <p:sp>
        <p:nvSpPr>
          <p:cNvPr id="196" name="文本框 195"/>
          <p:cNvSpPr txBox="1"/>
          <p:nvPr/>
        </p:nvSpPr>
        <p:spPr>
          <a:xfrm>
            <a:off x="12766905" y="3857612"/>
            <a:ext cx="201667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a:solidFill>
                  <a:schemeClr val="tx1">
                    <a:lumMod val="85000"/>
                    <a:lumOff val="15000"/>
                  </a:schemeClr>
                </a:solidFill>
              </a:rPr>
              <a:t>03-20</a:t>
            </a:r>
            <a:r>
              <a:rPr lang="zh-CN" altLang="en-US">
                <a:solidFill>
                  <a:schemeClr val="tx1">
                    <a:lumMod val="85000"/>
                    <a:lumOff val="15000"/>
                  </a:schemeClr>
                </a:solidFill>
              </a:rPr>
              <a:t> </a:t>
            </a:r>
            <a:r>
              <a:rPr lang="en-US" altLang="zh-CN">
                <a:solidFill>
                  <a:schemeClr val="tx1">
                    <a:lumMod val="85000"/>
                    <a:lumOff val="15000"/>
                  </a:schemeClr>
                </a:solidFill>
              </a:rPr>
              <a:t>18:23:</a:t>
            </a:r>
            <a:r>
              <a:rPr lang="zh-CN" altLang="zh-CN">
                <a:solidFill>
                  <a:schemeClr val="tx1">
                    <a:lumMod val="85000"/>
                    <a:lumOff val="15000"/>
                  </a:schemeClr>
                </a:solidFill>
              </a:rPr>
              <a:t>3</a:t>
            </a:r>
            <a:r>
              <a:rPr lang="en-US" altLang="zh-CN">
                <a:solidFill>
                  <a:schemeClr val="tx1">
                    <a:lumMod val="85000"/>
                    <a:lumOff val="15000"/>
                  </a:schemeClr>
                </a:solidFill>
              </a:rPr>
              <a:t>3</a:t>
            </a:r>
            <a:endParaRPr lang="zh-CN" altLang="en-US">
              <a:solidFill>
                <a:schemeClr val="tx1">
                  <a:lumMod val="85000"/>
                  <a:lumOff val="15000"/>
                </a:schemeClr>
              </a:solidFill>
            </a:endParaRPr>
          </a:p>
        </p:txBody>
      </p:sp>
      <p:pic>
        <p:nvPicPr>
          <p:cNvPr id="199" name="图片 19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60945" y="2880340"/>
            <a:ext cx="533400" cy="533400"/>
          </a:xfrm>
          <a:prstGeom prst="rect">
            <a:avLst/>
          </a:prstGeom>
        </p:spPr>
      </p:pic>
      <p:pic>
        <p:nvPicPr>
          <p:cNvPr id="7" name="图片 6"/>
          <p:cNvPicPr>
            <a:picLocks noChangeAspect="1"/>
          </p:cNvPicPr>
          <p:nvPr/>
        </p:nvPicPr>
        <p:blipFill>
          <a:blip r:embed="rId21"/>
          <a:stretch>
            <a:fillRect/>
          </a:stretch>
        </p:blipFill>
        <p:spPr>
          <a:xfrm>
            <a:off x="10265005" y="1903725"/>
            <a:ext cx="1991278" cy="1498425"/>
          </a:xfrm>
          <a:prstGeom prst="rect">
            <a:avLst/>
          </a:prstGeom>
        </p:spPr>
      </p:pic>
      <p:pic>
        <p:nvPicPr>
          <p:cNvPr id="201" name="图片 20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833645" y="2910120"/>
            <a:ext cx="533400" cy="533400"/>
          </a:xfrm>
          <a:prstGeom prst="rect">
            <a:avLst/>
          </a:prstGeom>
        </p:spPr>
      </p:pic>
      <p:pic>
        <p:nvPicPr>
          <p:cNvPr id="9" name="图片 8"/>
          <p:cNvPicPr>
            <a:picLocks noChangeAspect="1"/>
          </p:cNvPicPr>
          <p:nvPr/>
        </p:nvPicPr>
        <p:blipFill>
          <a:blip r:embed="rId23"/>
          <a:stretch>
            <a:fillRect/>
          </a:stretch>
        </p:blipFill>
        <p:spPr>
          <a:xfrm>
            <a:off x="7695645" y="1929126"/>
            <a:ext cx="2123781" cy="1493988"/>
          </a:xfrm>
          <a:prstGeom prst="rect">
            <a:avLst/>
          </a:prstGeom>
        </p:spPr>
      </p:pic>
      <p:pic>
        <p:nvPicPr>
          <p:cNvPr id="205" name="图片 20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311427" y="2910120"/>
            <a:ext cx="533400" cy="533400"/>
          </a:xfrm>
          <a:prstGeom prst="rect">
            <a:avLst/>
          </a:prstGeom>
        </p:spPr>
      </p:pic>
      <p:sp>
        <p:nvSpPr>
          <p:cNvPr id="176" name="圆角矩形 175"/>
          <p:cNvSpPr/>
          <p:nvPr/>
        </p:nvSpPr>
        <p:spPr>
          <a:xfrm>
            <a:off x="5057619" y="1840334"/>
            <a:ext cx="2232181" cy="1641286"/>
          </a:xfrm>
          <a:prstGeom prst="roundRect">
            <a:avLst>
              <a:gd name="adj" fmla="val 1946"/>
            </a:avLst>
          </a:prstGeom>
          <a:solidFill>
            <a:srgbClr val="FFFF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3" name="图片 212" descr="未标题-2_07.png"/>
          <p:cNvPicPr>
            <a:picLocks noChangeAspect="1"/>
          </p:cNvPicPr>
          <p:nvPr/>
        </p:nvPicPr>
        <p:blipFill>
          <a:blip r:embed="rId25">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612197" y="1838884"/>
            <a:ext cx="343673" cy="343673"/>
          </a:xfrm>
          <a:prstGeom prst="rect">
            <a:avLst/>
          </a:prstGeom>
        </p:spPr>
      </p:pic>
      <p:pic>
        <p:nvPicPr>
          <p:cNvPr id="214" name="图片 213" descr="未标题-2_03.png"/>
          <p:cNvPicPr>
            <a:picLocks noChangeAspect="1"/>
          </p:cNvPicPr>
          <p:nvPr/>
        </p:nvPicPr>
        <p:blipFill>
          <a:blip r:embed="rId2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0169962" y="1840115"/>
            <a:ext cx="343673" cy="343673"/>
          </a:xfrm>
          <a:prstGeom prst="rect">
            <a:avLst/>
          </a:prstGeom>
        </p:spPr>
      </p:pic>
      <p:sp>
        <p:nvSpPr>
          <p:cNvPr id="73" name="文本框 72"/>
          <p:cNvSpPr txBox="1"/>
          <p:nvPr/>
        </p:nvSpPr>
        <p:spPr>
          <a:xfrm>
            <a:off x="5124260" y="1777489"/>
            <a:ext cx="2042078" cy="1184940"/>
          </a:xfrm>
          <a:prstGeom prst="rect">
            <a:avLst/>
          </a:prstGeom>
          <a:noFill/>
        </p:spPr>
        <p:txBody>
          <a:bodyPr wrap="square" rtlCol="0" anchor="t">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nSpc>
                <a:spcPct val="150000"/>
              </a:lnSpc>
            </a:pPr>
            <a:r>
              <a:rPr lang="zh-CN" altLang="en-US">
                <a:solidFill>
                  <a:schemeClr val="tx1">
                    <a:lumMod val="85000"/>
                    <a:lumOff val="15000"/>
                  </a:schemeClr>
                </a:solidFill>
              </a:rPr>
              <a:t>创建人：    </a:t>
            </a:r>
            <a:r>
              <a:rPr lang="zh-CN" altLang="en-US">
                <a:solidFill>
                  <a:srgbClr val="157EFB"/>
                </a:solidFill>
              </a:rPr>
              <a:t>王东明</a:t>
            </a:r>
            <a:endParaRPr lang="en-US" altLang="zh-CN">
              <a:solidFill>
                <a:srgbClr val="157EFB"/>
              </a:solidFill>
            </a:endParaRPr>
          </a:p>
          <a:p>
            <a:pPr>
              <a:lnSpc>
                <a:spcPct val="150000"/>
              </a:lnSpc>
            </a:pPr>
            <a:r>
              <a:rPr lang="zh-CN" altLang="en-US">
                <a:solidFill>
                  <a:schemeClr val="tx1">
                    <a:lumMod val="85000"/>
                    <a:lumOff val="15000"/>
                  </a:schemeClr>
                </a:solidFill>
              </a:rPr>
              <a:t>工具类型： </a:t>
            </a:r>
            <a:r>
              <a:rPr lang="en-US" altLang="zh-CN">
                <a:solidFill>
                  <a:schemeClr val="tx1">
                    <a:lumMod val="85000"/>
                    <a:lumOff val="15000"/>
                  </a:schemeClr>
                </a:solidFill>
              </a:rPr>
              <a:t>RDP</a:t>
            </a:r>
          </a:p>
          <a:p>
            <a:pPr>
              <a:lnSpc>
                <a:spcPct val="150000"/>
              </a:lnSpc>
            </a:pPr>
            <a:r>
              <a:rPr lang="zh-CN" altLang="en-US">
                <a:solidFill>
                  <a:schemeClr val="tx1">
                    <a:lumMod val="85000"/>
                    <a:lumOff val="15000"/>
                  </a:schemeClr>
                </a:solidFill>
              </a:rPr>
              <a:t>会话守护：</a:t>
            </a:r>
            <a:r>
              <a:rPr lang="en-US" altLang="zh-CN">
                <a:solidFill>
                  <a:schemeClr val="tx1">
                    <a:lumMod val="85000"/>
                    <a:lumOff val="15000"/>
                  </a:schemeClr>
                </a:solidFill>
              </a:rPr>
              <a:t>120</a:t>
            </a:r>
            <a:r>
              <a:rPr lang="zh-CN" altLang="en-US">
                <a:solidFill>
                  <a:schemeClr val="tx1">
                    <a:lumMod val="85000"/>
                    <a:lumOff val="15000"/>
                  </a:schemeClr>
                </a:solidFill>
              </a:rPr>
              <a:t>分钟</a:t>
            </a:r>
            <a:endParaRPr lang="en-US" altLang="zh-CN">
              <a:solidFill>
                <a:schemeClr val="tx1">
                  <a:lumMod val="85000"/>
                  <a:lumOff val="15000"/>
                </a:schemeClr>
              </a:solidFill>
            </a:endParaRPr>
          </a:p>
          <a:p>
            <a:pPr>
              <a:lnSpc>
                <a:spcPct val="150000"/>
              </a:lnSpc>
            </a:pPr>
            <a:r>
              <a:rPr lang="zh-CN" altLang="en-US">
                <a:solidFill>
                  <a:schemeClr val="tx1">
                    <a:lumMod val="85000"/>
                    <a:lumOff val="15000"/>
                  </a:schemeClr>
                </a:solidFill>
              </a:rPr>
              <a:t>会话分享：</a:t>
            </a:r>
            <a:r>
              <a:rPr lang="zh-CN" altLang="zh-CN">
                <a:solidFill>
                  <a:srgbClr val="157EFB"/>
                </a:solidFill>
              </a:rPr>
              <a:t>4</a:t>
            </a:r>
            <a:r>
              <a:rPr lang="zh-CN" altLang="en-US">
                <a:solidFill>
                  <a:srgbClr val="157EFB"/>
                </a:solidFill>
              </a:rPr>
              <a:t>人参与</a:t>
            </a:r>
            <a:endParaRPr lang="en-US" altLang="zh-CN">
              <a:solidFill>
                <a:srgbClr val="157EFB"/>
              </a:solidFill>
            </a:endParaRPr>
          </a:p>
        </p:txBody>
      </p:sp>
      <p:sp>
        <p:nvSpPr>
          <p:cNvPr id="77" name="圆角矩形 76"/>
          <p:cNvSpPr/>
          <p:nvPr/>
        </p:nvSpPr>
        <p:spPr>
          <a:xfrm>
            <a:off x="6467338" y="3042150"/>
            <a:ext cx="597400" cy="360000"/>
          </a:xfrm>
          <a:prstGeom prst="roundRect">
            <a:avLst>
              <a:gd name="adj" fmla="val 7169"/>
            </a:avLst>
          </a:prstGeom>
          <a:solidFill>
            <a:srgbClr val="FF0000"/>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删除</a:t>
            </a:r>
          </a:p>
        </p:txBody>
      </p:sp>
      <p:sp>
        <p:nvSpPr>
          <p:cNvPr id="78" name="圆角矩形 77"/>
          <p:cNvSpPr/>
          <p:nvPr/>
        </p:nvSpPr>
        <p:spPr>
          <a:xfrm>
            <a:off x="5263960" y="3042150"/>
            <a:ext cx="1035240" cy="360000"/>
          </a:xfrm>
          <a:prstGeom prst="roundRect">
            <a:avLst>
              <a:gd name="adj" fmla="val 5812"/>
            </a:avLst>
          </a:prstGeom>
          <a:solidFill>
            <a:srgbClr val="33CC33"/>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chemeClr val="bg1"/>
                </a:solidFill>
                <a:latin typeface="微软雅黑" panose="020B0503020204020204" pitchFamily="34" charset="-122"/>
                <a:ea typeface="微软雅黑" panose="020B0503020204020204" pitchFamily="34" charset="-122"/>
              </a:rPr>
              <a:t>进入会话</a:t>
            </a: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 name="矩形标注 2"/>
          <p:cNvSpPr/>
          <p:nvPr/>
        </p:nvSpPr>
        <p:spPr>
          <a:xfrm rot="10800000" flipH="1">
            <a:off x="5790329" y="3020990"/>
            <a:ext cx="1677271" cy="1805007"/>
          </a:xfrm>
          <a:prstGeom prst="wedgeRectCallou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72" name="组 219"/>
          <p:cNvGrpSpPr/>
          <p:nvPr/>
        </p:nvGrpSpPr>
        <p:grpSpPr>
          <a:xfrm>
            <a:off x="5976307" y="3302181"/>
            <a:ext cx="645786" cy="309313"/>
            <a:chOff x="3084412" y="1056946"/>
            <a:chExt cx="645786" cy="309313"/>
          </a:xfrm>
        </p:grpSpPr>
        <p:grpSp>
          <p:nvGrpSpPr>
            <p:cNvPr id="74" name="组 235"/>
            <p:cNvGrpSpPr>
              <a:grpSpLocks noChangeAspect="1"/>
            </p:cNvGrpSpPr>
            <p:nvPr/>
          </p:nvGrpSpPr>
          <p:grpSpPr>
            <a:xfrm>
              <a:off x="3084412" y="1114259"/>
              <a:ext cx="168385" cy="252000"/>
              <a:chOff x="3866345" y="2704350"/>
              <a:chExt cx="2153455" cy="3222806"/>
            </a:xfrm>
          </p:grpSpPr>
          <p:sp>
            <p:nvSpPr>
              <p:cNvPr id="76" name="椭圆 7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9" name="空心弧 7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5" name="矩形 7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沈洋</a:t>
              </a:r>
            </a:p>
          </p:txBody>
        </p:sp>
      </p:grpSp>
      <p:grpSp>
        <p:nvGrpSpPr>
          <p:cNvPr id="80" name="组 219"/>
          <p:cNvGrpSpPr/>
          <p:nvPr/>
        </p:nvGrpSpPr>
        <p:grpSpPr>
          <a:xfrm>
            <a:off x="5976307" y="3629012"/>
            <a:ext cx="799674" cy="309313"/>
            <a:chOff x="3084412" y="1056946"/>
            <a:chExt cx="799674" cy="309313"/>
          </a:xfrm>
        </p:grpSpPr>
        <p:grpSp>
          <p:nvGrpSpPr>
            <p:cNvPr id="81" name="组 235"/>
            <p:cNvGrpSpPr>
              <a:grpSpLocks noChangeAspect="1"/>
            </p:cNvGrpSpPr>
            <p:nvPr/>
          </p:nvGrpSpPr>
          <p:grpSpPr>
            <a:xfrm>
              <a:off x="3084412" y="1114259"/>
              <a:ext cx="168385" cy="252000"/>
              <a:chOff x="3866345" y="2704350"/>
              <a:chExt cx="2153455" cy="3222806"/>
            </a:xfrm>
          </p:grpSpPr>
          <p:sp>
            <p:nvSpPr>
              <p:cNvPr id="83" name="椭圆 8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4" name="空心弧 8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2" name="矩形 81"/>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nvGrpSpPr>
          <p:cNvPr id="85" name="组 219"/>
          <p:cNvGrpSpPr/>
          <p:nvPr/>
        </p:nvGrpSpPr>
        <p:grpSpPr>
          <a:xfrm>
            <a:off x="5976307" y="3959212"/>
            <a:ext cx="658610" cy="309313"/>
            <a:chOff x="3084412" y="1056946"/>
            <a:chExt cx="658610" cy="309313"/>
          </a:xfrm>
        </p:grpSpPr>
        <p:grpSp>
          <p:nvGrpSpPr>
            <p:cNvPr id="86" name="组 235"/>
            <p:cNvGrpSpPr>
              <a:grpSpLocks noChangeAspect="1"/>
            </p:cNvGrpSpPr>
            <p:nvPr/>
          </p:nvGrpSpPr>
          <p:grpSpPr>
            <a:xfrm>
              <a:off x="3084412" y="1114259"/>
              <a:ext cx="168385" cy="252000"/>
              <a:chOff x="3866345" y="2704350"/>
              <a:chExt cx="2153455" cy="3222806"/>
            </a:xfrm>
          </p:grpSpPr>
          <p:sp>
            <p:nvSpPr>
              <p:cNvPr id="88" name="椭圆 87"/>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9" name="空心弧 8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7" name="矩形 86"/>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91" name="组 219"/>
          <p:cNvGrpSpPr/>
          <p:nvPr/>
        </p:nvGrpSpPr>
        <p:grpSpPr>
          <a:xfrm>
            <a:off x="5976307" y="4307950"/>
            <a:ext cx="953562" cy="309313"/>
            <a:chOff x="3084412" y="1056946"/>
            <a:chExt cx="953562" cy="309313"/>
          </a:xfrm>
        </p:grpSpPr>
        <p:grpSp>
          <p:nvGrpSpPr>
            <p:cNvPr id="92" name="组 235"/>
            <p:cNvGrpSpPr>
              <a:grpSpLocks noChangeAspect="1"/>
            </p:cNvGrpSpPr>
            <p:nvPr/>
          </p:nvGrpSpPr>
          <p:grpSpPr>
            <a:xfrm>
              <a:off x="3084412" y="1114259"/>
              <a:ext cx="168385" cy="252000"/>
              <a:chOff x="3866345" y="2704350"/>
              <a:chExt cx="2153455" cy="3222806"/>
            </a:xfrm>
          </p:grpSpPr>
          <p:sp>
            <p:nvSpPr>
              <p:cNvPr id="94" name="椭圆 9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3" name="空心弧 10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3" name="矩形 92"/>
            <p:cNvSpPr/>
            <p:nvPr/>
          </p:nvSpPr>
          <p:spPr>
            <a:xfrm>
              <a:off x="3237755" y="1056946"/>
              <a:ext cx="800219"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老郭奔跑</a:t>
              </a:r>
            </a:p>
          </p:txBody>
        </p:sp>
      </p:grpSp>
      <p:pic>
        <p:nvPicPr>
          <p:cNvPr id="6" name="图片 5"/>
          <p:cNvPicPr>
            <a:picLocks noChangeAspect="1"/>
          </p:cNvPicPr>
          <p:nvPr/>
        </p:nvPicPr>
        <p:blipFill>
          <a:blip r:embed="rId27"/>
          <a:stretch>
            <a:fillRect/>
          </a:stretch>
        </p:blipFill>
        <p:spPr>
          <a:xfrm>
            <a:off x="6610881" y="3059250"/>
            <a:ext cx="330200" cy="317500"/>
          </a:xfrm>
          <a:prstGeom prst="rect">
            <a:avLst/>
          </a:prstGeom>
        </p:spPr>
      </p:pic>
      <p:pic>
        <p:nvPicPr>
          <p:cNvPr id="8" name="图片 7"/>
          <p:cNvPicPr>
            <a:picLocks noChangeAspect="1"/>
          </p:cNvPicPr>
          <p:nvPr/>
        </p:nvPicPr>
        <p:blipFill>
          <a:blip r:embed="rId28"/>
          <a:stretch>
            <a:fillRect/>
          </a:stretch>
        </p:blipFill>
        <p:spPr>
          <a:xfrm>
            <a:off x="7020288" y="3046389"/>
            <a:ext cx="241300" cy="304800"/>
          </a:xfrm>
          <a:prstGeom prst="rect">
            <a:avLst/>
          </a:prstGeom>
        </p:spPr>
      </p:pic>
    </p:spTree>
    <p:extLst>
      <p:ext uri="{BB962C8B-B14F-4D97-AF65-F5344CB8AC3E}">
        <p14:creationId xmlns:p14="http://schemas.microsoft.com/office/powerpoint/2010/main" val="1818271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97774" y="1857806"/>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093330"/>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69964"/>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4869913"/>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6608827"/>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27" name="圆角矩形标注 126"/>
          <p:cNvSpPr/>
          <p:nvPr/>
        </p:nvSpPr>
        <p:spPr>
          <a:xfrm>
            <a:off x="5796510" y="4019634"/>
            <a:ext cx="1036299" cy="377872"/>
          </a:xfrm>
          <a:prstGeom prst="wedgeRoundRectCallout">
            <a:avLst>
              <a:gd name="adj1" fmla="val 60231"/>
              <a:gd name="adj2" fmla="val -24884"/>
              <a:gd name="adj3" fmla="val 16667"/>
            </a:avLst>
          </a:prstGeom>
          <a:solidFill>
            <a:schemeClr val="bg1"/>
          </a:solidFill>
          <a:ln w="12700" cmpd="sng">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404040"/>
                </a:solidFill>
                <a:latin typeface="微软雅黑" panose="020B0503020204020204" pitchFamily="34" charset="-122"/>
                <a:ea typeface="微软雅黑" panose="020B0503020204020204" pitchFamily="34" charset="-122"/>
              </a:rPr>
              <a:t>3</a:t>
            </a:r>
            <a:r>
              <a:rPr lang="zh-CN" altLang="en-US" sz="1200">
                <a:solidFill>
                  <a:srgbClr val="404040"/>
                </a:solidFill>
                <a:latin typeface="微软雅黑" panose="020B0503020204020204" pitchFamily="34" charset="-122"/>
                <a:ea typeface="微软雅黑" panose="020B0503020204020204" pitchFamily="34" charset="-122"/>
              </a:rPr>
              <a:t>月</a:t>
            </a:r>
            <a:r>
              <a:rPr lang="zh-CN" altLang="zh-CN" sz="1200">
                <a:solidFill>
                  <a:srgbClr val="404040"/>
                </a:solidFill>
                <a:latin typeface="微软雅黑" panose="020B0503020204020204" pitchFamily="34" charset="-122"/>
                <a:ea typeface="微软雅黑" panose="020B0503020204020204" pitchFamily="34" charset="-122"/>
              </a:rPr>
              <a:t>4</a:t>
            </a:r>
            <a:r>
              <a:rPr lang="zh-CN" altLang="en-US" sz="1200">
                <a:solidFill>
                  <a:srgbClr val="404040"/>
                </a:solidFill>
                <a:latin typeface="微软雅黑" panose="020B0503020204020204" pitchFamily="34" charset="-122"/>
                <a:ea typeface="微软雅黑" panose="020B0503020204020204" pitchFamily="34" charset="-122"/>
              </a:rPr>
              <a:t>日</a:t>
            </a:r>
          </a:p>
        </p:txBody>
      </p:sp>
      <p:sp>
        <p:nvSpPr>
          <p:cNvPr id="130" name="文本框 129"/>
          <p:cNvSpPr txBox="1"/>
          <p:nvPr/>
        </p:nvSpPr>
        <p:spPr>
          <a:xfrm>
            <a:off x="5863922" y="4882795"/>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:56:03</a:t>
            </a:r>
            <a:endParaRPr kumimoji="1" lang="zh-CN" altLang="en-US" sz="12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5863922" y="6643599"/>
            <a:ext cx="1006987" cy="276999"/>
          </a:xfrm>
          <a:prstGeom prst="rect">
            <a:avLst/>
          </a:prstGeom>
          <a:noFill/>
        </p:spPr>
        <p:txBody>
          <a:bodyPr wrap="square" rtlCol="0">
            <a:spAutoFit/>
          </a:bodyPr>
          <a:lstStyle/>
          <a:p>
            <a:pPr algn="r"/>
            <a:r>
              <a:rPr kumimoji="1" lang="zh-CN" altLang="zh-CN" sz="1200">
                <a:solidFill>
                  <a:schemeClr val="tx1">
                    <a:lumMod val="85000"/>
                    <a:lumOff val="15000"/>
                  </a:schemeClr>
                </a:solidFill>
                <a:latin typeface="微软雅黑"/>
                <a:ea typeface="微软雅黑"/>
                <a:cs typeface="微软雅黑"/>
              </a:rPr>
              <a:t>13</a:t>
            </a:r>
            <a:r>
              <a:rPr kumimoji="1" lang="en-US" altLang="zh-CN" sz="1200">
                <a:solidFill>
                  <a:schemeClr val="tx1">
                    <a:lumMod val="85000"/>
                    <a:lumOff val="15000"/>
                  </a:schemeClr>
                </a:solidFill>
                <a:latin typeface="微软雅黑"/>
                <a:ea typeface="微软雅黑"/>
                <a:cs typeface="微软雅黑"/>
              </a:rPr>
              <a:t>:01:12</a:t>
            </a:r>
            <a:endParaRPr kumimoji="1" lang="zh-CN" altLang="en-US" sz="1200">
              <a:solidFill>
                <a:schemeClr val="tx1">
                  <a:lumMod val="85000"/>
                  <a:lumOff val="15000"/>
                </a:schemeClr>
              </a:solidFill>
              <a:latin typeface="微软雅黑"/>
              <a:ea typeface="微软雅黑"/>
              <a:cs typeface="微软雅黑"/>
            </a:endParaRPr>
          </a:p>
        </p:txBody>
      </p:sp>
      <p:grpSp>
        <p:nvGrpSpPr>
          <p:cNvPr id="179" name="组 178"/>
          <p:cNvGrpSpPr/>
          <p:nvPr/>
        </p:nvGrpSpPr>
        <p:grpSpPr>
          <a:xfrm>
            <a:off x="7427017" y="3099161"/>
            <a:ext cx="8105083" cy="1482117"/>
            <a:chOff x="5054617" y="1840115"/>
            <a:chExt cx="8105083" cy="1482117"/>
          </a:xfrm>
        </p:grpSpPr>
        <p:sp>
          <p:nvSpPr>
            <p:cNvPr id="203" name="圆角矩形 202"/>
            <p:cNvSpPr/>
            <p:nvPr/>
          </p:nvSpPr>
          <p:spPr>
            <a:xfrm>
              <a:off x="5057619" y="1840334"/>
              <a:ext cx="8102081" cy="1481898"/>
            </a:xfrm>
            <a:prstGeom prst="roundRect">
              <a:avLst>
                <a:gd name="adj" fmla="val 1946"/>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04" name="组 203"/>
            <p:cNvGrpSpPr/>
            <p:nvPr/>
          </p:nvGrpSpPr>
          <p:grpSpPr>
            <a:xfrm>
              <a:off x="5054617" y="1840115"/>
              <a:ext cx="1935210" cy="1393166"/>
              <a:chOff x="5054617" y="1840115"/>
              <a:chExt cx="1935210" cy="1393166"/>
            </a:xfrm>
          </p:grpSpPr>
          <p:pic>
            <p:nvPicPr>
              <p:cNvPr id="206" name="图片 205"/>
              <p:cNvPicPr>
                <a:picLocks noChangeAspect="1"/>
              </p:cNvPicPr>
              <p:nvPr/>
            </p:nvPicPr>
            <p:blipFill>
              <a:blip r:embed="rId20"/>
              <a:stretch>
                <a:fillRect/>
              </a:stretch>
            </p:blipFill>
            <p:spPr>
              <a:xfrm>
                <a:off x="5175457" y="1938522"/>
                <a:ext cx="1721321" cy="1243496"/>
              </a:xfrm>
              <a:prstGeom prst="rect">
                <a:avLst/>
              </a:prstGeom>
            </p:spPr>
          </p:pic>
          <p:pic>
            <p:nvPicPr>
              <p:cNvPr id="207" name="图片 2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56427" y="2699881"/>
                <a:ext cx="533400" cy="533400"/>
              </a:xfrm>
              <a:prstGeom prst="rect">
                <a:avLst/>
              </a:prstGeom>
            </p:spPr>
          </p:pic>
          <p:pic>
            <p:nvPicPr>
              <p:cNvPr id="208" name="图片 207" descr="未标题-2_03.png"/>
              <p:cNvPicPr>
                <a:picLocks noChangeAspect="1"/>
              </p:cNvPicPr>
              <p:nvPr/>
            </p:nvPicPr>
            <p:blipFill>
              <a:blip r:embed="rId2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054617" y="1840115"/>
                <a:ext cx="343673" cy="343673"/>
              </a:xfrm>
              <a:prstGeom prst="rect">
                <a:avLst/>
              </a:prstGeom>
            </p:spPr>
          </p:pic>
          <p:pic>
            <p:nvPicPr>
              <p:cNvPr id="210" name="图片 209" descr="未标题-2_07.png"/>
              <p:cNvPicPr>
                <a:picLocks noChangeAspect="1"/>
              </p:cNvPicPr>
              <p:nvPr/>
            </p:nvPicPr>
            <p:blipFill>
              <a:blip r:embed="rId2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28647" y="1851584"/>
                <a:ext cx="343673" cy="343673"/>
              </a:xfrm>
              <a:prstGeom prst="rect">
                <a:avLst/>
              </a:prstGeom>
            </p:spPr>
          </p:pic>
        </p:grpSp>
      </p:grpSp>
      <p:sp>
        <p:nvSpPr>
          <p:cNvPr id="250" name="文本框 249"/>
          <p:cNvSpPr txBox="1"/>
          <p:nvPr/>
        </p:nvSpPr>
        <p:spPr>
          <a:xfrm>
            <a:off x="9599378" y="31964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pic>
        <p:nvPicPr>
          <p:cNvPr id="256" name="图片 2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3850062"/>
            <a:ext cx="252000" cy="140651"/>
          </a:xfrm>
          <a:prstGeom prst="rect">
            <a:avLst/>
          </a:prstGeom>
        </p:spPr>
      </p:pic>
      <p:sp>
        <p:nvSpPr>
          <p:cNvPr id="257" name="文本框 256"/>
          <p:cNvSpPr txBox="1"/>
          <p:nvPr/>
        </p:nvSpPr>
        <p:spPr>
          <a:xfrm>
            <a:off x="9599378" y="3560675"/>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创建人：王东明</a:t>
            </a:r>
          </a:p>
        </p:txBody>
      </p:sp>
      <p:sp>
        <p:nvSpPr>
          <p:cNvPr id="258" name="文本框 257"/>
          <p:cNvSpPr txBox="1"/>
          <p:nvPr/>
        </p:nvSpPr>
        <p:spPr>
          <a:xfrm>
            <a:off x="11176000" y="3560675"/>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en-US" altLang="zh-CN" sz="1200">
                <a:solidFill>
                  <a:schemeClr val="tx1">
                    <a:lumMod val="75000"/>
                    <a:lumOff val="25000"/>
                  </a:schemeClr>
                </a:solidFill>
                <a:latin typeface="微软雅黑"/>
                <a:ea typeface="微软雅黑"/>
                <a:cs typeface="微软雅黑"/>
              </a:rPr>
              <a:t>RDP</a:t>
            </a:r>
            <a:endParaRPr kumimoji="1" lang="zh-CN" altLang="en-US" sz="1200">
              <a:solidFill>
                <a:schemeClr val="tx1">
                  <a:lumMod val="75000"/>
                  <a:lumOff val="25000"/>
                </a:schemeClr>
              </a:solidFill>
              <a:latin typeface="微软雅黑"/>
              <a:ea typeface="微软雅黑"/>
              <a:cs typeface="微软雅黑"/>
            </a:endParaRPr>
          </a:p>
        </p:txBody>
      </p:sp>
      <p:sp>
        <p:nvSpPr>
          <p:cNvPr id="259" name="文本框 258"/>
          <p:cNvSpPr txBox="1"/>
          <p:nvPr/>
        </p:nvSpPr>
        <p:spPr>
          <a:xfrm>
            <a:off x="9599378" y="4236985"/>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a:t>
            </a:r>
          </a:p>
        </p:txBody>
      </p:sp>
      <p:sp>
        <p:nvSpPr>
          <p:cNvPr id="260" name="文本框 259"/>
          <p:cNvSpPr txBox="1"/>
          <p:nvPr/>
        </p:nvSpPr>
        <p:spPr>
          <a:xfrm>
            <a:off x="9599377" y="3912496"/>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192.168.9.2</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192.168.9.3</a:t>
            </a:r>
            <a:endParaRPr kumimoji="1" lang="zh-CN" altLang="en-US" sz="1200">
              <a:solidFill>
                <a:schemeClr val="tx1">
                  <a:lumMod val="75000"/>
                  <a:lumOff val="25000"/>
                </a:schemeClr>
              </a:solidFill>
              <a:latin typeface="微软雅黑"/>
              <a:ea typeface="微软雅黑"/>
              <a:cs typeface="微软雅黑"/>
            </a:endParaRPr>
          </a:p>
        </p:txBody>
      </p:sp>
      <p:sp>
        <p:nvSpPr>
          <p:cNvPr id="261" name="文本框 260"/>
          <p:cNvSpPr txBox="1"/>
          <p:nvPr/>
        </p:nvSpPr>
        <p:spPr>
          <a:xfrm>
            <a:off x="12903200" y="3560675"/>
            <a:ext cx="229596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34</a:t>
            </a:r>
            <a:r>
              <a:rPr kumimoji="1" lang="zh-CN" altLang="en-US" sz="1200">
                <a:solidFill>
                  <a:schemeClr val="tx1">
                    <a:lumMod val="75000"/>
                    <a:lumOff val="25000"/>
                  </a:schemeClr>
                </a:solidFill>
                <a:latin typeface="微软雅黑"/>
                <a:ea typeface="微软雅黑"/>
                <a:cs typeface="微软雅黑"/>
              </a:rPr>
              <a:t>分</a:t>
            </a:r>
            <a:r>
              <a:rPr kumimoji="1" lang="zh-CN" altLang="zh-CN" sz="1200">
                <a:solidFill>
                  <a:schemeClr val="tx1">
                    <a:lumMod val="75000"/>
                    <a:lumOff val="25000"/>
                  </a:schemeClr>
                </a:solidFill>
                <a:latin typeface="微软雅黑"/>
                <a:ea typeface="微软雅黑"/>
                <a:cs typeface="微软雅黑"/>
              </a:rPr>
              <a:t>5</a:t>
            </a:r>
            <a:r>
              <a:rPr kumimoji="1" lang="en-US" altLang="zh-CN" sz="1200">
                <a:solidFill>
                  <a:schemeClr val="tx1">
                    <a:lumMod val="75000"/>
                    <a:lumOff val="25000"/>
                  </a:schemeClr>
                </a:solidFill>
                <a:latin typeface="微软雅黑"/>
                <a:ea typeface="微软雅黑"/>
                <a:cs typeface="微软雅黑"/>
              </a:rPr>
              <a:t>9</a:t>
            </a:r>
            <a:r>
              <a:rPr kumimoji="1" lang="zh-CN" altLang="en-US" sz="1200">
                <a:solidFill>
                  <a:schemeClr val="tx1">
                    <a:lumMod val="75000"/>
                    <a:lumOff val="25000"/>
                  </a:schemeClr>
                </a:solidFill>
                <a:latin typeface="微软雅黑"/>
                <a:ea typeface="微软雅黑"/>
                <a:cs typeface="微软雅黑"/>
              </a:rPr>
              <a:t>秒</a:t>
            </a:r>
          </a:p>
        </p:txBody>
      </p:sp>
      <p:grpSp>
        <p:nvGrpSpPr>
          <p:cNvPr id="262" name="组 218"/>
          <p:cNvGrpSpPr/>
          <p:nvPr/>
        </p:nvGrpSpPr>
        <p:grpSpPr>
          <a:xfrm>
            <a:off x="10489066" y="4223911"/>
            <a:ext cx="3439390" cy="309313"/>
            <a:chOff x="3084412" y="1056946"/>
            <a:chExt cx="3439390" cy="309313"/>
          </a:xfrm>
        </p:grpSpPr>
        <p:grpSp>
          <p:nvGrpSpPr>
            <p:cNvPr id="263" name="组 219"/>
            <p:cNvGrpSpPr/>
            <p:nvPr/>
          </p:nvGrpSpPr>
          <p:grpSpPr>
            <a:xfrm>
              <a:off x="3084412" y="1056946"/>
              <a:ext cx="658610" cy="309313"/>
              <a:chOff x="3084412" y="1056946"/>
              <a:chExt cx="658610" cy="309313"/>
            </a:xfrm>
          </p:grpSpPr>
          <p:grpSp>
            <p:nvGrpSpPr>
              <p:cNvPr id="279" name="组 235"/>
              <p:cNvGrpSpPr>
                <a:grpSpLocks noChangeAspect="1"/>
              </p:cNvGrpSpPr>
              <p:nvPr/>
            </p:nvGrpSpPr>
            <p:grpSpPr>
              <a:xfrm>
                <a:off x="3084412" y="1114259"/>
                <a:ext cx="168385" cy="252000"/>
                <a:chOff x="3866345" y="2704350"/>
                <a:chExt cx="2153455" cy="3222806"/>
              </a:xfrm>
            </p:grpSpPr>
            <p:sp>
              <p:nvSpPr>
                <p:cNvPr id="281" name="椭圆 28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2" name="空心弧 28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0" name="矩形 279"/>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64" name="组 220"/>
            <p:cNvGrpSpPr/>
            <p:nvPr/>
          </p:nvGrpSpPr>
          <p:grpSpPr>
            <a:xfrm>
              <a:off x="3923928" y="1056946"/>
              <a:ext cx="815153" cy="309313"/>
              <a:chOff x="3084412" y="1056946"/>
              <a:chExt cx="815153" cy="309313"/>
            </a:xfrm>
          </p:grpSpPr>
          <p:grpSp>
            <p:nvGrpSpPr>
              <p:cNvPr id="275" name="组 231"/>
              <p:cNvGrpSpPr>
                <a:grpSpLocks noChangeAspect="1"/>
              </p:cNvGrpSpPr>
              <p:nvPr/>
            </p:nvGrpSpPr>
            <p:grpSpPr>
              <a:xfrm>
                <a:off x="3084412" y="1114259"/>
                <a:ext cx="168385" cy="252000"/>
                <a:chOff x="3866345" y="2704350"/>
                <a:chExt cx="2153455" cy="3222806"/>
              </a:xfrm>
            </p:grpSpPr>
            <p:sp>
              <p:nvSpPr>
                <p:cNvPr id="277" name="椭圆 276"/>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8" name="空心弧 27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76" name="矩形 275"/>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65" name="组 221"/>
            <p:cNvGrpSpPr/>
            <p:nvPr/>
          </p:nvGrpSpPr>
          <p:grpSpPr>
            <a:xfrm>
              <a:off x="4860032" y="1056946"/>
              <a:ext cx="799674" cy="309313"/>
              <a:chOff x="3084412" y="1056946"/>
              <a:chExt cx="799674" cy="309313"/>
            </a:xfrm>
          </p:grpSpPr>
          <p:grpSp>
            <p:nvGrpSpPr>
              <p:cNvPr id="271" name="组 227"/>
              <p:cNvGrpSpPr>
                <a:grpSpLocks noChangeAspect="1"/>
              </p:cNvGrpSpPr>
              <p:nvPr/>
            </p:nvGrpSpPr>
            <p:grpSpPr>
              <a:xfrm>
                <a:off x="3084412" y="1114259"/>
                <a:ext cx="168385" cy="252000"/>
                <a:chOff x="3866345" y="2704350"/>
                <a:chExt cx="2153455" cy="3222806"/>
              </a:xfrm>
            </p:grpSpPr>
            <p:sp>
              <p:nvSpPr>
                <p:cNvPr id="273" name="椭圆 272"/>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4" name="空心弧 27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72" name="矩形 271"/>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66" name="组 222"/>
            <p:cNvGrpSpPr/>
            <p:nvPr/>
          </p:nvGrpSpPr>
          <p:grpSpPr>
            <a:xfrm>
              <a:off x="5724128" y="1056946"/>
              <a:ext cx="799674" cy="309313"/>
              <a:chOff x="3084412" y="1056946"/>
              <a:chExt cx="799674" cy="309313"/>
            </a:xfrm>
          </p:grpSpPr>
          <p:grpSp>
            <p:nvGrpSpPr>
              <p:cNvPr id="267" name="组 223"/>
              <p:cNvGrpSpPr>
                <a:grpSpLocks noChangeAspect="1"/>
              </p:cNvGrpSpPr>
              <p:nvPr/>
            </p:nvGrpSpPr>
            <p:grpSpPr>
              <a:xfrm>
                <a:off x="3084412" y="1114259"/>
                <a:ext cx="168385" cy="252000"/>
                <a:chOff x="3866345" y="2704350"/>
                <a:chExt cx="2153455" cy="3222806"/>
              </a:xfrm>
            </p:grpSpPr>
            <p:sp>
              <p:nvSpPr>
                <p:cNvPr id="269" name="椭圆 26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0" name="空心弧 26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68" name="矩形 26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284" name="圆角矩形 283"/>
          <p:cNvSpPr/>
          <p:nvPr/>
        </p:nvSpPr>
        <p:spPr>
          <a:xfrm>
            <a:off x="7430019" y="4917713"/>
            <a:ext cx="8102081" cy="1481898"/>
          </a:xfrm>
          <a:prstGeom prst="roundRect">
            <a:avLst>
              <a:gd name="adj" fmla="val 1946"/>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0" name="文本框 289"/>
          <p:cNvSpPr txBox="1"/>
          <p:nvPr/>
        </p:nvSpPr>
        <p:spPr>
          <a:xfrm>
            <a:off x="9599378" y="5014797"/>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2</a:t>
            </a:r>
            <a:endParaRPr kumimoji="1" lang="zh-CN" altLang="en-US" sz="1400">
              <a:solidFill>
                <a:schemeClr val="tx1">
                  <a:lumMod val="75000"/>
                  <a:lumOff val="25000"/>
                </a:schemeClr>
              </a:solidFill>
              <a:latin typeface="微软雅黑"/>
              <a:ea typeface="微软雅黑"/>
              <a:cs typeface="微软雅黑"/>
            </a:endParaRPr>
          </a:p>
        </p:txBody>
      </p:sp>
      <p:pic>
        <p:nvPicPr>
          <p:cNvPr id="291" name="图片 29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5668395"/>
            <a:ext cx="252000" cy="140651"/>
          </a:xfrm>
          <a:prstGeom prst="rect">
            <a:avLst/>
          </a:prstGeom>
        </p:spPr>
      </p:pic>
      <p:sp>
        <p:nvSpPr>
          <p:cNvPr id="292" name="文本框 291"/>
          <p:cNvSpPr txBox="1"/>
          <p:nvPr/>
        </p:nvSpPr>
        <p:spPr>
          <a:xfrm>
            <a:off x="9599378" y="5379008"/>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创建人：王东明</a:t>
            </a:r>
          </a:p>
        </p:txBody>
      </p:sp>
      <p:sp>
        <p:nvSpPr>
          <p:cNvPr id="293" name="文本框 292"/>
          <p:cNvSpPr txBox="1"/>
          <p:nvPr/>
        </p:nvSpPr>
        <p:spPr>
          <a:xfrm>
            <a:off x="11176000" y="5379008"/>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en-US" altLang="zh-CN" sz="1200">
                <a:solidFill>
                  <a:schemeClr val="tx1">
                    <a:lumMod val="75000"/>
                    <a:lumOff val="25000"/>
                  </a:schemeClr>
                </a:solidFill>
                <a:latin typeface="微软雅黑"/>
                <a:ea typeface="微软雅黑"/>
                <a:cs typeface="微软雅黑"/>
              </a:rPr>
              <a:t>RDP</a:t>
            </a:r>
            <a:endParaRPr kumimoji="1" lang="zh-CN" altLang="en-US" sz="1200">
              <a:solidFill>
                <a:schemeClr val="tx1">
                  <a:lumMod val="75000"/>
                  <a:lumOff val="25000"/>
                </a:schemeClr>
              </a:solidFill>
              <a:latin typeface="微软雅黑"/>
              <a:ea typeface="微软雅黑"/>
              <a:cs typeface="微软雅黑"/>
            </a:endParaRPr>
          </a:p>
        </p:txBody>
      </p:sp>
      <p:sp>
        <p:nvSpPr>
          <p:cNvPr id="294" name="文本框 293"/>
          <p:cNvSpPr txBox="1"/>
          <p:nvPr/>
        </p:nvSpPr>
        <p:spPr>
          <a:xfrm>
            <a:off x="9599378" y="6055318"/>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会话分享：无</a:t>
            </a:r>
          </a:p>
        </p:txBody>
      </p:sp>
      <p:sp>
        <p:nvSpPr>
          <p:cNvPr id="295" name="文本框 294"/>
          <p:cNvSpPr txBox="1"/>
          <p:nvPr/>
        </p:nvSpPr>
        <p:spPr>
          <a:xfrm>
            <a:off x="9599377" y="5730829"/>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endParaRPr kumimoji="1" lang="zh-CN" altLang="en-US" sz="1200">
              <a:solidFill>
                <a:schemeClr val="tx1">
                  <a:lumMod val="75000"/>
                  <a:lumOff val="25000"/>
                </a:schemeClr>
              </a:solidFill>
              <a:latin typeface="微软雅黑"/>
              <a:ea typeface="微软雅黑"/>
              <a:cs typeface="微软雅黑"/>
            </a:endParaRPr>
          </a:p>
        </p:txBody>
      </p:sp>
      <p:sp>
        <p:nvSpPr>
          <p:cNvPr id="296" name="文本框 295"/>
          <p:cNvSpPr txBox="1"/>
          <p:nvPr/>
        </p:nvSpPr>
        <p:spPr>
          <a:xfrm>
            <a:off x="12903200" y="5379008"/>
            <a:ext cx="229596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34</a:t>
            </a:r>
            <a:r>
              <a:rPr kumimoji="1" lang="zh-CN" altLang="en-US" sz="1200">
                <a:solidFill>
                  <a:schemeClr val="tx1">
                    <a:lumMod val="75000"/>
                    <a:lumOff val="25000"/>
                  </a:schemeClr>
                </a:solidFill>
                <a:latin typeface="微软雅黑"/>
                <a:ea typeface="微软雅黑"/>
                <a:cs typeface="微软雅黑"/>
              </a:rPr>
              <a:t>分</a:t>
            </a:r>
            <a:r>
              <a:rPr kumimoji="1" lang="zh-CN" altLang="zh-CN" sz="1200">
                <a:solidFill>
                  <a:schemeClr val="tx1">
                    <a:lumMod val="75000"/>
                    <a:lumOff val="25000"/>
                  </a:schemeClr>
                </a:solidFill>
                <a:latin typeface="微软雅黑"/>
                <a:ea typeface="微软雅黑"/>
                <a:cs typeface="微软雅黑"/>
              </a:rPr>
              <a:t>5</a:t>
            </a:r>
            <a:r>
              <a:rPr kumimoji="1" lang="en-US" altLang="zh-CN" sz="1200">
                <a:solidFill>
                  <a:schemeClr val="tx1">
                    <a:lumMod val="75000"/>
                    <a:lumOff val="25000"/>
                  </a:schemeClr>
                </a:solidFill>
                <a:latin typeface="微软雅黑"/>
                <a:ea typeface="微软雅黑"/>
                <a:cs typeface="微软雅黑"/>
              </a:rPr>
              <a:t>9</a:t>
            </a:r>
            <a:r>
              <a:rPr kumimoji="1" lang="zh-CN" altLang="en-US" sz="1200">
                <a:solidFill>
                  <a:schemeClr val="tx1">
                    <a:lumMod val="75000"/>
                    <a:lumOff val="25000"/>
                  </a:schemeClr>
                </a:solidFill>
                <a:latin typeface="微软雅黑"/>
                <a:ea typeface="微软雅黑"/>
                <a:cs typeface="微软雅黑"/>
              </a:rPr>
              <a:t>秒</a:t>
            </a:r>
          </a:p>
        </p:txBody>
      </p:sp>
      <p:sp>
        <p:nvSpPr>
          <p:cNvPr id="362" name="圆角矩形 361"/>
          <p:cNvSpPr/>
          <p:nvPr/>
        </p:nvSpPr>
        <p:spPr>
          <a:xfrm>
            <a:off x="7430019" y="6659473"/>
            <a:ext cx="8102081" cy="1481898"/>
          </a:xfrm>
          <a:prstGeom prst="roundRect">
            <a:avLst>
              <a:gd name="adj" fmla="val 1946"/>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8" name="文本框 367"/>
          <p:cNvSpPr txBox="1"/>
          <p:nvPr/>
        </p:nvSpPr>
        <p:spPr>
          <a:xfrm>
            <a:off x="9599378" y="6756557"/>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王东明创建的</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pic>
        <p:nvPicPr>
          <p:cNvPr id="369" name="图片 36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flipH="1" flipV="1">
            <a:off x="15143492" y="7410155"/>
            <a:ext cx="252000" cy="140651"/>
          </a:xfrm>
          <a:prstGeom prst="rect">
            <a:avLst/>
          </a:prstGeom>
        </p:spPr>
      </p:pic>
      <p:sp>
        <p:nvSpPr>
          <p:cNvPr id="370" name="文本框 369"/>
          <p:cNvSpPr txBox="1"/>
          <p:nvPr/>
        </p:nvSpPr>
        <p:spPr>
          <a:xfrm>
            <a:off x="9599378" y="7120768"/>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创建人：王东明</a:t>
            </a:r>
          </a:p>
        </p:txBody>
      </p:sp>
      <p:sp>
        <p:nvSpPr>
          <p:cNvPr id="371" name="文本框 370"/>
          <p:cNvSpPr txBox="1"/>
          <p:nvPr/>
        </p:nvSpPr>
        <p:spPr>
          <a:xfrm>
            <a:off x="11176000" y="7120768"/>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en-US" altLang="zh-CN" sz="1200">
                <a:solidFill>
                  <a:schemeClr val="tx1">
                    <a:lumMod val="75000"/>
                    <a:lumOff val="25000"/>
                  </a:schemeClr>
                </a:solidFill>
                <a:latin typeface="微软雅黑"/>
                <a:ea typeface="微软雅黑"/>
                <a:cs typeface="微软雅黑"/>
              </a:rPr>
              <a:t>SSH</a:t>
            </a:r>
            <a:endParaRPr kumimoji="1" lang="zh-CN" altLang="en-US" sz="1200">
              <a:solidFill>
                <a:schemeClr val="tx1">
                  <a:lumMod val="75000"/>
                  <a:lumOff val="25000"/>
                </a:schemeClr>
              </a:solidFill>
              <a:latin typeface="微软雅黑"/>
              <a:ea typeface="微软雅黑"/>
              <a:cs typeface="微软雅黑"/>
            </a:endParaRPr>
          </a:p>
        </p:txBody>
      </p:sp>
      <p:sp>
        <p:nvSpPr>
          <p:cNvPr id="372" name="文本框 371"/>
          <p:cNvSpPr txBox="1"/>
          <p:nvPr/>
        </p:nvSpPr>
        <p:spPr>
          <a:xfrm>
            <a:off x="9599378" y="7797078"/>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a:t>
            </a:r>
          </a:p>
        </p:txBody>
      </p:sp>
      <p:sp>
        <p:nvSpPr>
          <p:cNvPr id="373" name="文本框 372"/>
          <p:cNvSpPr txBox="1"/>
          <p:nvPr/>
        </p:nvSpPr>
        <p:spPr>
          <a:xfrm>
            <a:off x="9599377" y="7472589"/>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192.168.9.2</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192.168.9.3</a:t>
            </a:r>
            <a:endParaRPr kumimoji="1" lang="zh-CN" altLang="en-US" sz="1200">
              <a:solidFill>
                <a:schemeClr val="tx1">
                  <a:lumMod val="75000"/>
                  <a:lumOff val="25000"/>
                </a:schemeClr>
              </a:solidFill>
              <a:latin typeface="微软雅黑"/>
              <a:ea typeface="微软雅黑"/>
              <a:cs typeface="微软雅黑"/>
            </a:endParaRPr>
          </a:p>
        </p:txBody>
      </p:sp>
      <p:sp>
        <p:nvSpPr>
          <p:cNvPr id="374" name="文本框 373"/>
          <p:cNvSpPr txBox="1"/>
          <p:nvPr/>
        </p:nvSpPr>
        <p:spPr>
          <a:xfrm>
            <a:off x="12903200" y="7120768"/>
            <a:ext cx="229596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34</a:t>
            </a:r>
            <a:r>
              <a:rPr kumimoji="1" lang="zh-CN" altLang="en-US" sz="1200">
                <a:solidFill>
                  <a:schemeClr val="tx1">
                    <a:lumMod val="75000"/>
                    <a:lumOff val="25000"/>
                  </a:schemeClr>
                </a:solidFill>
                <a:latin typeface="微软雅黑"/>
                <a:ea typeface="微软雅黑"/>
                <a:cs typeface="微软雅黑"/>
              </a:rPr>
              <a:t>分</a:t>
            </a:r>
            <a:r>
              <a:rPr kumimoji="1" lang="zh-CN" altLang="zh-CN" sz="1200">
                <a:solidFill>
                  <a:schemeClr val="tx1">
                    <a:lumMod val="75000"/>
                    <a:lumOff val="25000"/>
                  </a:schemeClr>
                </a:solidFill>
                <a:latin typeface="微软雅黑"/>
                <a:ea typeface="微软雅黑"/>
                <a:cs typeface="微软雅黑"/>
              </a:rPr>
              <a:t>5</a:t>
            </a:r>
            <a:r>
              <a:rPr kumimoji="1" lang="en-US" altLang="zh-CN" sz="1200">
                <a:solidFill>
                  <a:schemeClr val="tx1">
                    <a:lumMod val="75000"/>
                    <a:lumOff val="25000"/>
                  </a:schemeClr>
                </a:solidFill>
                <a:latin typeface="微软雅黑"/>
                <a:ea typeface="微软雅黑"/>
                <a:cs typeface="微软雅黑"/>
              </a:rPr>
              <a:t>9</a:t>
            </a:r>
            <a:r>
              <a:rPr kumimoji="1" lang="zh-CN" altLang="en-US" sz="1200">
                <a:solidFill>
                  <a:schemeClr val="tx1">
                    <a:lumMod val="75000"/>
                    <a:lumOff val="25000"/>
                  </a:schemeClr>
                </a:solidFill>
                <a:latin typeface="微软雅黑"/>
                <a:ea typeface="微软雅黑"/>
                <a:cs typeface="微软雅黑"/>
              </a:rPr>
              <a:t>秒</a:t>
            </a:r>
          </a:p>
        </p:txBody>
      </p:sp>
      <p:grpSp>
        <p:nvGrpSpPr>
          <p:cNvPr id="375" name="组 218"/>
          <p:cNvGrpSpPr/>
          <p:nvPr/>
        </p:nvGrpSpPr>
        <p:grpSpPr>
          <a:xfrm>
            <a:off x="10489066" y="7784004"/>
            <a:ext cx="3439390" cy="309313"/>
            <a:chOff x="3084412" y="1056946"/>
            <a:chExt cx="3439390" cy="309313"/>
          </a:xfrm>
        </p:grpSpPr>
        <p:grpSp>
          <p:nvGrpSpPr>
            <p:cNvPr id="376" name="组 219"/>
            <p:cNvGrpSpPr/>
            <p:nvPr/>
          </p:nvGrpSpPr>
          <p:grpSpPr>
            <a:xfrm>
              <a:off x="3084412" y="1056946"/>
              <a:ext cx="658610" cy="309313"/>
              <a:chOff x="3084412" y="1056946"/>
              <a:chExt cx="658610" cy="309313"/>
            </a:xfrm>
          </p:grpSpPr>
          <p:grpSp>
            <p:nvGrpSpPr>
              <p:cNvPr id="392" name="组 235"/>
              <p:cNvGrpSpPr>
                <a:grpSpLocks noChangeAspect="1"/>
              </p:cNvGrpSpPr>
              <p:nvPr/>
            </p:nvGrpSpPr>
            <p:grpSpPr>
              <a:xfrm>
                <a:off x="3084412" y="1114259"/>
                <a:ext cx="168385" cy="252000"/>
                <a:chOff x="3866345" y="2704350"/>
                <a:chExt cx="2153455" cy="3222806"/>
              </a:xfrm>
            </p:grpSpPr>
            <p:sp>
              <p:nvSpPr>
                <p:cNvPr id="394" name="椭圆 39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5" name="空心弧 39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93" name="矩形 392"/>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77" name="组 220"/>
            <p:cNvGrpSpPr/>
            <p:nvPr/>
          </p:nvGrpSpPr>
          <p:grpSpPr>
            <a:xfrm>
              <a:off x="3923928" y="1056946"/>
              <a:ext cx="815153" cy="309313"/>
              <a:chOff x="3084412" y="1056946"/>
              <a:chExt cx="815153" cy="309313"/>
            </a:xfrm>
          </p:grpSpPr>
          <p:grpSp>
            <p:nvGrpSpPr>
              <p:cNvPr id="388" name="组 231"/>
              <p:cNvGrpSpPr>
                <a:grpSpLocks noChangeAspect="1"/>
              </p:cNvGrpSpPr>
              <p:nvPr/>
            </p:nvGrpSpPr>
            <p:grpSpPr>
              <a:xfrm>
                <a:off x="3084412" y="1114259"/>
                <a:ext cx="168385" cy="252000"/>
                <a:chOff x="3866345" y="2704350"/>
                <a:chExt cx="2153455" cy="3222806"/>
              </a:xfrm>
            </p:grpSpPr>
            <p:sp>
              <p:nvSpPr>
                <p:cNvPr id="390" name="椭圆 389"/>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91" name="空心弧 39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89" name="矩形 388"/>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78" name="组 221"/>
            <p:cNvGrpSpPr/>
            <p:nvPr/>
          </p:nvGrpSpPr>
          <p:grpSpPr>
            <a:xfrm>
              <a:off x="4860032" y="1056946"/>
              <a:ext cx="799674" cy="309313"/>
              <a:chOff x="3084412" y="1056946"/>
              <a:chExt cx="799674" cy="309313"/>
            </a:xfrm>
          </p:grpSpPr>
          <p:grpSp>
            <p:nvGrpSpPr>
              <p:cNvPr id="384" name="组 227"/>
              <p:cNvGrpSpPr>
                <a:grpSpLocks noChangeAspect="1"/>
              </p:cNvGrpSpPr>
              <p:nvPr/>
            </p:nvGrpSpPr>
            <p:grpSpPr>
              <a:xfrm>
                <a:off x="3084412" y="1114259"/>
                <a:ext cx="168385" cy="252000"/>
                <a:chOff x="3866345" y="2704350"/>
                <a:chExt cx="2153455" cy="3222806"/>
              </a:xfrm>
            </p:grpSpPr>
            <p:sp>
              <p:nvSpPr>
                <p:cNvPr id="386" name="椭圆 385"/>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7" name="空心弧 38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85" name="矩形 384"/>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79" name="组 222"/>
            <p:cNvGrpSpPr/>
            <p:nvPr/>
          </p:nvGrpSpPr>
          <p:grpSpPr>
            <a:xfrm>
              <a:off x="5724128" y="1056946"/>
              <a:ext cx="799674" cy="309313"/>
              <a:chOff x="3084412" y="1056946"/>
              <a:chExt cx="799674" cy="309313"/>
            </a:xfrm>
          </p:grpSpPr>
          <p:grpSp>
            <p:nvGrpSpPr>
              <p:cNvPr id="380" name="组 223"/>
              <p:cNvGrpSpPr>
                <a:grpSpLocks noChangeAspect="1"/>
              </p:cNvGrpSpPr>
              <p:nvPr/>
            </p:nvGrpSpPr>
            <p:grpSpPr>
              <a:xfrm>
                <a:off x="3084412" y="1114259"/>
                <a:ext cx="168385" cy="252000"/>
                <a:chOff x="3866345" y="2704350"/>
                <a:chExt cx="2153455" cy="3222806"/>
              </a:xfrm>
            </p:grpSpPr>
            <p:sp>
              <p:nvSpPr>
                <p:cNvPr id="382" name="椭圆 381"/>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83" name="空心弧 38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81" name="矩形 38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pic>
        <p:nvPicPr>
          <p:cNvPr id="397" name="图片 396"/>
          <p:cNvPicPr>
            <a:picLocks noChangeAspect="1"/>
          </p:cNvPicPr>
          <p:nvPr/>
        </p:nvPicPr>
        <p:blipFill>
          <a:blip r:embed="rId24"/>
          <a:stretch>
            <a:fillRect/>
          </a:stretch>
        </p:blipFill>
        <p:spPr>
          <a:xfrm>
            <a:off x="7547857" y="6756557"/>
            <a:ext cx="1721321" cy="1304446"/>
          </a:xfrm>
          <a:prstGeom prst="rect">
            <a:avLst/>
          </a:prstGeom>
        </p:spPr>
      </p:pic>
      <p:pic>
        <p:nvPicPr>
          <p:cNvPr id="398" name="图片 39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96939" y="7583242"/>
            <a:ext cx="533400" cy="533400"/>
          </a:xfrm>
          <a:prstGeom prst="rect">
            <a:avLst/>
          </a:prstGeom>
        </p:spPr>
      </p:pic>
      <p:pic>
        <p:nvPicPr>
          <p:cNvPr id="399" name="图片 398" descr="未标题-2_07.png"/>
          <p:cNvPicPr>
            <a:picLocks noChangeAspect="1"/>
          </p:cNvPicPr>
          <p:nvPr/>
        </p:nvPicPr>
        <p:blipFill>
          <a:blip r:embed="rId2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464409" y="6740331"/>
            <a:ext cx="343673" cy="343673"/>
          </a:xfrm>
          <a:prstGeom prst="rect">
            <a:avLst/>
          </a:prstGeom>
        </p:spPr>
      </p:pic>
      <p:pic>
        <p:nvPicPr>
          <p:cNvPr id="400" name="图片 399"/>
          <p:cNvPicPr>
            <a:picLocks noChangeAspect="1"/>
          </p:cNvPicPr>
          <p:nvPr/>
        </p:nvPicPr>
        <p:blipFill>
          <a:blip r:embed="rId26"/>
          <a:stretch>
            <a:fillRect/>
          </a:stretch>
        </p:blipFill>
        <p:spPr>
          <a:xfrm>
            <a:off x="7547857" y="4981617"/>
            <a:ext cx="1721321" cy="1295284"/>
          </a:xfrm>
          <a:prstGeom prst="rect">
            <a:avLst/>
          </a:prstGeom>
        </p:spPr>
      </p:pic>
      <p:pic>
        <p:nvPicPr>
          <p:cNvPr id="401" name="图片 40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849797" y="5785843"/>
            <a:ext cx="533400" cy="533400"/>
          </a:xfrm>
          <a:prstGeom prst="rect">
            <a:avLst/>
          </a:prstGeom>
        </p:spPr>
      </p:pic>
    </p:spTree>
    <p:extLst>
      <p:ext uri="{BB962C8B-B14F-4D97-AF65-F5344CB8AC3E}">
        <p14:creationId xmlns:p14="http://schemas.microsoft.com/office/powerpoint/2010/main" val="1297963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5" y="1435817"/>
            <a:ext cx="12434487"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97774" y="1857806"/>
            <a:ext cx="12411506"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a:p>
        </p:txBody>
      </p:sp>
      <p:cxnSp>
        <p:nvCxnSpPr>
          <p:cNvPr id="129" name="直接连接符 128"/>
          <p:cNvCxnSpPr/>
          <p:nvPr/>
        </p:nvCxnSpPr>
        <p:spPr>
          <a:xfrm>
            <a:off x="3389364" y="1842532"/>
            <a:ext cx="1241264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2530"/>
            <a:ext cx="10084100" cy="435762"/>
          </a:xfrm>
          <a:prstGeom prst="roundRect">
            <a:avLst>
              <a:gd name="adj" fmla="val 0"/>
            </a:avLst>
          </a:prstGeom>
          <a:solidFill>
            <a:schemeClr val="bg1">
              <a:lumMod val="9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6575575" y="1970584"/>
            <a:ext cx="6620641"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所属设备网络：全部</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8104426"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50000"/>
                    <a:lumOff val="50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50000"/>
                    <a:lumOff val="50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40" name="文本框 139"/>
          <p:cNvSpPr txBox="1"/>
          <p:nvPr/>
        </p:nvSpPr>
        <p:spPr>
          <a:xfrm>
            <a:off x="5863922" y="3093330"/>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104333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31962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69964"/>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9" name="组 178"/>
          <p:cNvGrpSpPr/>
          <p:nvPr/>
        </p:nvGrpSpPr>
        <p:grpSpPr>
          <a:xfrm>
            <a:off x="7427017" y="3099161"/>
            <a:ext cx="8105083" cy="5468637"/>
            <a:chOff x="5054617" y="1840115"/>
            <a:chExt cx="8105083" cy="5468637"/>
          </a:xfrm>
        </p:grpSpPr>
        <p:sp>
          <p:nvSpPr>
            <p:cNvPr id="203" name="圆角矩形 202"/>
            <p:cNvSpPr/>
            <p:nvPr/>
          </p:nvSpPr>
          <p:spPr>
            <a:xfrm>
              <a:off x="5057619" y="1840333"/>
              <a:ext cx="8102081" cy="5468419"/>
            </a:xfrm>
            <a:prstGeom prst="roundRect">
              <a:avLst>
                <a:gd name="adj" fmla="val 320"/>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04" name="组 203"/>
            <p:cNvGrpSpPr/>
            <p:nvPr/>
          </p:nvGrpSpPr>
          <p:grpSpPr>
            <a:xfrm>
              <a:off x="5054617" y="1840115"/>
              <a:ext cx="1935210" cy="1393166"/>
              <a:chOff x="5054617" y="1840115"/>
              <a:chExt cx="1935210" cy="1393166"/>
            </a:xfrm>
          </p:grpSpPr>
          <p:pic>
            <p:nvPicPr>
              <p:cNvPr id="206" name="图片 205"/>
              <p:cNvPicPr>
                <a:picLocks noChangeAspect="1"/>
              </p:cNvPicPr>
              <p:nvPr/>
            </p:nvPicPr>
            <p:blipFill>
              <a:blip r:embed="rId20"/>
              <a:stretch>
                <a:fillRect/>
              </a:stretch>
            </p:blipFill>
            <p:spPr>
              <a:xfrm>
                <a:off x="5175457" y="1938522"/>
                <a:ext cx="1721321" cy="1243496"/>
              </a:xfrm>
              <a:prstGeom prst="rect">
                <a:avLst/>
              </a:prstGeom>
            </p:spPr>
          </p:pic>
          <p:pic>
            <p:nvPicPr>
              <p:cNvPr id="207" name="图片 2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456427" y="2699881"/>
                <a:ext cx="533400" cy="533400"/>
              </a:xfrm>
              <a:prstGeom prst="rect">
                <a:avLst/>
              </a:prstGeom>
            </p:spPr>
          </p:pic>
          <p:pic>
            <p:nvPicPr>
              <p:cNvPr id="208" name="图片 207" descr="未标题-2_03.png"/>
              <p:cNvPicPr>
                <a:picLocks noChangeAspect="1"/>
              </p:cNvPicPr>
              <p:nvPr/>
            </p:nvPicPr>
            <p:blipFill>
              <a:blip r:embed="rId22">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054617" y="1840115"/>
                <a:ext cx="343673" cy="343673"/>
              </a:xfrm>
              <a:prstGeom prst="rect">
                <a:avLst/>
              </a:prstGeom>
            </p:spPr>
          </p:pic>
          <p:pic>
            <p:nvPicPr>
              <p:cNvPr id="210" name="图片 209" descr="未标题-2_07.png"/>
              <p:cNvPicPr>
                <a:picLocks noChangeAspect="1"/>
              </p:cNvPicPr>
              <p:nvPr/>
            </p:nvPicPr>
            <p:blipFill>
              <a:blip r:embed="rId2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328647" y="1851584"/>
                <a:ext cx="343673" cy="343673"/>
              </a:xfrm>
              <a:prstGeom prst="rect">
                <a:avLst/>
              </a:prstGeom>
            </p:spPr>
          </p:pic>
        </p:grpSp>
      </p:grpSp>
      <p:sp>
        <p:nvSpPr>
          <p:cNvPr id="250" name="文本框 249"/>
          <p:cNvSpPr txBox="1"/>
          <p:nvPr/>
        </p:nvSpPr>
        <p:spPr>
          <a:xfrm>
            <a:off x="9599378" y="31964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pic>
        <p:nvPicPr>
          <p:cNvPr id="256" name="图片 25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15143492" y="3850062"/>
            <a:ext cx="252000" cy="140651"/>
          </a:xfrm>
          <a:prstGeom prst="rect">
            <a:avLst/>
          </a:prstGeom>
        </p:spPr>
      </p:pic>
      <p:sp>
        <p:nvSpPr>
          <p:cNvPr id="257" name="文本框 256"/>
          <p:cNvSpPr txBox="1"/>
          <p:nvPr/>
        </p:nvSpPr>
        <p:spPr>
          <a:xfrm>
            <a:off x="9599378" y="3560675"/>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创建人：王东明</a:t>
            </a:r>
          </a:p>
        </p:txBody>
      </p:sp>
      <p:sp>
        <p:nvSpPr>
          <p:cNvPr id="258" name="文本框 257"/>
          <p:cNvSpPr txBox="1"/>
          <p:nvPr/>
        </p:nvSpPr>
        <p:spPr>
          <a:xfrm>
            <a:off x="11176000" y="3560675"/>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工具类型：</a:t>
            </a:r>
            <a:r>
              <a:rPr kumimoji="1" lang="en-US" altLang="zh-CN" sz="1200">
                <a:solidFill>
                  <a:schemeClr val="tx1">
                    <a:lumMod val="75000"/>
                    <a:lumOff val="25000"/>
                  </a:schemeClr>
                </a:solidFill>
                <a:latin typeface="微软雅黑"/>
                <a:ea typeface="微软雅黑"/>
                <a:cs typeface="微软雅黑"/>
              </a:rPr>
              <a:t>RDP</a:t>
            </a:r>
            <a:endParaRPr kumimoji="1" lang="zh-CN" altLang="en-US" sz="1200">
              <a:solidFill>
                <a:schemeClr val="tx1">
                  <a:lumMod val="75000"/>
                  <a:lumOff val="25000"/>
                </a:schemeClr>
              </a:solidFill>
              <a:latin typeface="微软雅黑"/>
              <a:ea typeface="微软雅黑"/>
              <a:cs typeface="微软雅黑"/>
            </a:endParaRPr>
          </a:p>
        </p:txBody>
      </p:sp>
      <p:sp>
        <p:nvSpPr>
          <p:cNvPr id="259" name="文本框 258"/>
          <p:cNvSpPr txBox="1"/>
          <p:nvPr/>
        </p:nvSpPr>
        <p:spPr>
          <a:xfrm>
            <a:off x="9599378" y="4236985"/>
            <a:ext cx="1576622"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会话分享：</a:t>
            </a:r>
          </a:p>
        </p:txBody>
      </p:sp>
      <p:sp>
        <p:nvSpPr>
          <p:cNvPr id="260" name="文本框 259"/>
          <p:cNvSpPr txBox="1"/>
          <p:nvPr/>
        </p:nvSpPr>
        <p:spPr>
          <a:xfrm>
            <a:off x="9599377" y="3912496"/>
            <a:ext cx="4590579"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访问设备：</a:t>
            </a:r>
            <a:r>
              <a:rPr kumimoji="1" lang="en-US" altLang="zh-CN" sz="1200">
                <a:solidFill>
                  <a:schemeClr val="tx1">
                    <a:lumMod val="75000"/>
                    <a:lumOff val="25000"/>
                  </a:schemeClr>
                </a:solidFill>
                <a:latin typeface="微软雅黑"/>
                <a:ea typeface="微软雅黑"/>
                <a:cs typeface="微软雅黑"/>
              </a:rPr>
              <a:t>192.168.9.1</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192.168.9.2</a:t>
            </a:r>
            <a:r>
              <a:rPr kumimoji="1" lang="zh-CN" altLang="en-US" sz="1200">
                <a:solidFill>
                  <a:schemeClr val="tx1">
                    <a:lumMod val="75000"/>
                    <a:lumOff val="25000"/>
                  </a:schemeClr>
                </a:solidFill>
                <a:latin typeface="微软雅黑"/>
                <a:ea typeface="微软雅黑"/>
                <a:cs typeface="微软雅黑"/>
              </a:rPr>
              <a:t>，</a:t>
            </a:r>
            <a:r>
              <a:rPr kumimoji="1" lang="en-US" altLang="zh-CN" sz="1200">
                <a:solidFill>
                  <a:schemeClr val="tx1">
                    <a:lumMod val="75000"/>
                    <a:lumOff val="25000"/>
                  </a:schemeClr>
                </a:solidFill>
                <a:latin typeface="微软雅黑"/>
                <a:ea typeface="微软雅黑"/>
                <a:cs typeface="微软雅黑"/>
              </a:rPr>
              <a:t>192.168.9.3</a:t>
            </a:r>
            <a:endParaRPr kumimoji="1" lang="zh-CN" altLang="en-US" sz="1200">
              <a:solidFill>
                <a:schemeClr val="tx1">
                  <a:lumMod val="75000"/>
                  <a:lumOff val="25000"/>
                </a:schemeClr>
              </a:solidFill>
              <a:latin typeface="微软雅黑"/>
              <a:ea typeface="微软雅黑"/>
              <a:cs typeface="微软雅黑"/>
            </a:endParaRPr>
          </a:p>
        </p:txBody>
      </p:sp>
      <p:sp>
        <p:nvSpPr>
          <p:cNvPr id="261" name="文本框 260"/>
          <p:cNvSpPr txBox="1"/>
          <p:nvPr/>
        </p:nvSpPr>
        <p:spPr>
          <a:xfrm>
            <a:off x="12903200" y="3560675"/>
            <a:ext cx="229596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持续：</a:t>
            </a:r>
            <a:r>
              <a:rPr kumimoji="1" lang="en-US" altLang="zh-CN" sz="1200">
                <a:solidFill>
                  <a:schemeClr val="tx1">
                    <a:lumMod val="75000"/>
                    <a:lumOff val="25000"/>
                  </a:schemeClr>
                </a:solidFill>
                <a:latin typeface="微软雅黑"/>
                <a:ea typeface="微软雅黑"/>
                <a:cs typeface="微软雅黑"/>
              </a:rPr>
              <a:t>999+</a:t>
            </a:r>
            <a:r>
              <a:rPr kumimoji="1" lang="zh-CN" altLang="en-US" sz="1200">
                <a:solidFill>
                  <a:schemeClr val="tx1">
                    <a:lumMod val="75000"/>
                    <a:lumOff val="25000"/>
                  </a:schemeClr>
                </a:solidFill>
                <a:latin typeface="微软雅黑"/>
                <a:ea typeface="微软雅黑"/>
                <a:cs typeface="微软雅黑"/>
              </a:rPr>
              <a:t>小时</a:t>
            </a:r>
            <a:r>
              <a:rPr kumimoji="1" lang="en-US" altLang="zh-CN" sz="1200">
                <a:solidFill>
                  <a:schemeClr val="tx1">
                    <a:lumMod val="75000"/>
                    <a:lumOff val="25000"/>
                  </a:schemeClr>
                </a:solidFill>
                <a:latin typeface="微软雅黑"/>
                <a:ea typeface="微软雅黑"/>
                <a:cs typeface="微软雅黑"/>
              </a:rPr>
              <a:t>34</a:t>
            </a:r>
            <a:r>
              <a:rPr kumimoji="1" lang="zh-CN" altLang="en-US" sz="1200">
                <a:solidFill>
                  <a:schemeClr val="tx1">
                    <a:lumMod val="75000"/>
                    <a:lumOff val="25000"/>
                  </a:schemeClr>
                </a:solidFill>
                <a:latin typeface="微软雅黑"/>
                <a:ea typeface="微软雅黑"/>
                <a:cs typeface="微软雅黑"/>
              </a:rPr>
              <a:t>分</a:t>
            </a:r>
            <a:r>
              <a:rPr kumimoji="1" lang="zh-CN" altLang="zh-CN" sz="1200">
                <a:solidFill>
                  <a:schemeClr val="tx1">
                    <a:lumMod val="75000"/>
                    <a:lumOff val="25000"/>
                  </a:schemeClr>
                </a:solidFill>
                <a:latin typeface="微软雅黑"/>
                <a:ea typeface="微软雅黑"/>
                <a:cs typeface="微软雅黑"/>
              </a:rPr>
              <a:t>5</a:t>
            </a:r>
            <a:r>
              <a:rPr kumimoji="1" lang="en-US" altLang="zh-CN" sz="1200">
                <a:solidFill>
                  <a:schemeClr val="tx1">
                    <a:lumMod val="75000"/>
                    <a:lumOff val="25000"/>
                  </a:schemeClr>
                </a:solidFill>
                <a:latin typeface="微软雅黑"/>
                <a:ea typeface="微软雅黑"/>
                <a:cs typeface="微软雅黑"/>
              </a:rPr>
              <a:t>9</a:t>
            </a:r>
            <a:r>
              <a:rPr kumimoji="1" lang="zh-CN" altLang="en-US" sz="1200">
                <a:solidFill>
                  <a:schemeClr val="tx1">
                    <a:lumMod val="75000"/>
                    <a:lumOff val="25000"/>
                  </a:schemeClr>
                </a:solidFill>
                <a:latin typeface="微软雅黑"/>
                <a:ea typeface="微软雅黑"/>
                <a:cs typeface="微软雅黑"/>
              </a:rPr>
              <a:t>秒</a:t>
            </a:r>
          </a:p>
        </p:txBody>
      </p:sp>
      <p:grpSp>
        <p:nvGrpSpPr>
          <p:cNvPr id="262" name="组 218"/>
          <p:cNvGrpSpPr/>
          <p:nvPr/>
        </p:nvGrpSpPr>
        <p:grpSpPr>
          <a:xfrm>
            <a:off x="10489066" y="4223911"/>
            <a:ext cx="3439390" cy="309313"/>
            <a:chOff x="3084412" y="1056946"/>
            <a:chExt cx="3439390" cy="309313"/>
          </a:xfrm>
        </p:grpSpPr>
        <p:grpSp>
          <p:nvGrpSpPr>
            <p:cNvPr id="263" name="组 219"/>
            <p:cNvGrpSpPr/>
            <p:nvPr/>
          </p:nvGrpSpPr>
          <p:grpSpPr>
            <a:xfrm>
              <a:off x="3084412" y="1056946"/>
              <a:ext cx="658610" cy="309313"/>
              <a:chOff x="3084412" y="1056946"/>
              <a:chExt cx="658610" cy="309313"/>
            </a:xfrm>
          </p:grpSpPr>
          <p:grpSp>
            <p:nvGrpSpPr>
              <p:cNvPr id="279" name="组 235"/>
              <p:cNvGrpSpPr>
                <a:grpSpLocks noChangeAspect="1"/>
              </p:cNvGrpSpPr>
              <p:nvPr/>
            </p:nvGrpSpPr>
            <p:grpSpPr>
              <a:xfrm>
                <a:off x="3084412" y="1114259"/>
                <a:ext cx="168385" cy="252000"/>
                <a:chOff x="3866345" y="2704350"/>
                <a:chExt cx="2153455" cy="3222806"/>
              </a:xfrm>
            </p:grpSpPr>
            <p:sp>
              <p:nvSpPr>
                <p:cNvPr id="281" name="椭圆 280"/>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2" name="空心弧 28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0" name="矩形 279"/>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64" name="组 220"/>
            <p:cNvGrpSpPr/>
            <p:nvPr/>
          </p:nvGrpSpPr>
          <p:grpSpPr>
            <a:xfrm>
              <a:off x="3923928" y="1056946"/>
              <a:ext cx="815153" cy="309313"/>
              <a:chOff x="3084412" y="1056946"/>
              <a:chExt cx="815153" cy="309313"/>
            </a:xfrm>
          </p:grpSpPr>
          <p:grpSp>
            <p:nvGrpSpPr>
              <p:cNvPr id="275" name="组 231"/>
              <p:cNvGrpSpPr>
                <a:grpSpLocks noChangeAspect="1"/>
              </p:cNvGrpSpPr>
              <p:nvPr/>
            </p:nvGrpSpPr>
            <p:grpSpPr>
              <a:xfrm>
                <a:off x="3084412" y="1114259"/>
                <a:ext cx="168385" cy="252000"/>
                <a:chOff x="3866345" y="2704350"/>
                <a:chExt cx="2153455" cy="3222806"/>
              </a:xfrm>
            </p:grpSpPr>
            <p:sp>
              <p:nvSpPr>
                <p:cNvPr id="277" name="椭圆 276"/>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8" name="空心弧 27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76" name="矩形 275"/>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65" name="组 221"/>
            <p:cNvGrpSpPr/>
            <p:nvPr/>
          </p:nvGrpSpPr>
          <p:grpSpPr>
            <a:xfrm>
              <a:off x="4860032" y="1056946"/>
              <a:ext cx="799674" cy="309313"/>
              <a:chOff x="3084412" y="1056946"/>
              <a:chExt cx="799674" cy="309313"/>
            </a:xfrm>
          </p:grpSpPr>
          <p:grpSp>
            <p:nvGrpSpPr>
              <p:cNvPr id="271" name="组 227"/>
              <p:cNvGrpSpPr>
                <a:grpSpLocks noChangeAspect="1"/>
              </p:cNvGrpSpPr>
              <p:nvPr/>
            </p:nvGrpSpPr>
            <p:grpSpPr>
              <a:xfrm>
                <a:off x="3084412" y="1114259"/>
                <a:ext cx="168385" cy="252000"/>
                <a:chOff x="3866345" y="2704350"/>
                <a:chExt cx="2153455" cy="3222806"/>
              </a:xfrm>
            </p:grpSpPr>
            <p:sp>
              <p:nvSpPr>
                <p:cNvPr id="273" name="椭圆 272"/>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4" name="空心弧 27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72" name="矩形 271"/>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66" name="组 222"/>
            <p:cNvGrpSpPr/>
            <p:nvPr/>
          </p:nvGrpSpPr>
          <p:grpSpPr>
            <a:xfrm>
              <a:off x="5724128" y="1056946"/>
              <a:ext cx="799674" cy="309313"/>
              <a:chOff x="3084412" y="1056946"/>
              <a:chExt cx="799674" cy="309313"/>
            </a:xfrm>
          </p:grpSpPr>
          <p:grpSp>
            <p:nvGrpSpPr>
              <p:cNvPr id="267" name="组 223"/>
              <p:cNvGrpSpPr>
                <a:grpSpLocks noChangeAspect="1"/>
              </p:cNvGrpSpPr>
              <p:nvPr/>
            </p:nvGrpSpPr>
            <p:grpSpPr>
              <a:xfrm>
                <a:off x="3084412" y="1114259"/>
                <a:ext cx="168385" cy="252000"/>
                <a:chOff x="3866345" y="2704350"/>
                <a:chExt cx="2153455" cy="3222806"/>
              </a:xfrm>
            </p:grpSpPr>
            <p:sp>
              <p:nvSpPr>
                <p:cNvPr id="269" name="椭圆 26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0" name="空心弧 26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68" name="矩形 26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cxnSp>
        <p:nvCxnSpPr>
          <p:cNvPr id="144" name="直接连接符 27"/>
          <p:cNvCxnSpPr/>
          <p:nvPr/>
        </p:nvCxnSpPr>
        <p:spPr>
          <a:xfrm>
            <a:off x="8275288" y="4441064"/>
            <a:ext cx="0" cy="3823839"/>
          </a:xfrm>
          <a:prstGeom prst="line">
            <a:avLst/>
          </a:prstGeom>
          <a:ln w="127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45" name="椭圆 144"/>
          <p:cNvSpPr/>
          <p:nvPr/>
        </p:nvSpPr>
        <p:spPr>
          <a:xfrm>
            <a:off x="8217120" y="5150720"/>
            <a:ext cx="128822" cy="128822"/>
          </a:xfrm>
          <a:prstGeom prst="ellipse">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6" name="圆角矩形 145"/>
          <p:cNvSpPr/>
          <p:nvPr/>
        </p:nvSpPr>
        <p:spPr>
          <a:xfrm>
            <a:off x="9429664" y="4917494"/>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7" name="图片 146"/>
          <p:cNvPicPr>
            <a:picLocks noChangeAspect="1"/>
          </p:cNvPicPr>
          <p:nvPr/>
        </p:nvPicPr>
        <p:blipFill>
          <a:blip r:embed="rId24"/>
          <a:stretch>
            <a:fillRect/>
          </a:stretch>
        </p:blipFill>
        <p:spPr>
          <a:xfrm>
            <a:off x="8421074" y="4898780"/>
            <a:ext cx="914400" cy="622300"/>
          </a:xfrm>
          <a:prstGeom prst="rect">
            <a:avLst/>
          </a:prstGeom>
        </p:spPr>
      </p:pic>
      <p:sp>
        <p:nvSpPr>
          <p:cNvPr id="148" name="椭圆 147"/>
          <p:cNvSpPr/>
          <p:nvPr/>
        </p:nvSpPr>
        <p:spPr>
          <a:xfrm>
            <a:off x="8217120" y="6588484"/>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cxnSp>
        <p:nvCxnSpPr>
          <p:cNvPr id="149" name="直接连接符 27"/>
          <p:cNvCxnSpPr/>
          <p:nvPr/>
        </p:nvCxnSpPr>
        <p:spPr>
          <a:xfrm>
            <a:off x="8421073" y="5992859"/>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cxnSp>
        <p:nvCxnSpPr>
          <p:cNvPr id="150" name="直接连接符 27"/>
          <p:cNvCxnSpPr/>
          <p:nvPr/>
        </p:nvCxnSpPr>
        <p:spPr>
          <a:xfrm>
            <a:off x="13195310" y="5992859"/>
            <a:ext cx="1996635" cy="0"/>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10543214" y="5840377"/>
            <a:ext cx="2524176" cy="276999"/>
          </a:xfrm>
          <a:prstGeom prst="rect">
            <a:avLst/>
          </a:prstGeom>
          <a:noFill/>
        </p:spPr>
        <p:txBody>
          <a:bodyPr wrap="square" rtlCol="0">
            <a:spAutoFit/>
          </a:bodyPr>
          <a:lstStyle/>
          <a:p>
            <a:r>
              <a:rPr kumimoji="1" lang="zh-CN" altLang="en-US" sz="1200">
                <a:solidFill>
                  <a:schemeClr val="tx1">
                    <a:lumMod val="75000"/>
                    <a:lumOff val="25000"/>
                  </a:schemeClr>
                </a:solidFill>
                <a:latin typeface="微软雅黑"/>
                <a:ea typeface="微软雅黑"/>
                <a:cs typeface="微软雅黑"/>
              </a:rPr>
              <a:t>开始分享（</a:t>
            </a:r>
            <a:r>
              <a:rPr kumimoji="1" lang="zh-CN" altLang="zh-CN" sz="1200">
                <a:solidFill>
                  <a:schemeClr val="tx1">
                    <a:lumMod val="75000"/>
                    <a:lumOff val="25000"/>
                  </a:schemeClr>
                </a:solidFill>
                <a:latin typeface="微软雅黑"/>
                <a:ea typeface="微软雅黑"/>
                <a:cs typeface="微软雅黑"/>
              </a:rPr>
              <a:t>1</a:t>
            </a:r>
            <a:r>
              <a:rPr kumimoji="1" lang="en-US" altLang="zh-CN" sz="1200">
                <a:solidFill>
                  <a:schemeClr val="tx1">
                    <a:lumMod val="75000"/>
                    <a:lumOff val="25000"/>
                  </a:schemeClr>
                </a:solidFill>
                <a:latin typeface="微软雅黑"/>
                <a:ea typeface="微软雅黑"/>
                <a:cs typeface="微软雅黑"/>
              </a:rPr>
              <a:t>6:00:31</a:t>
            </a:r>
            <a:r>
              <a:rPr kumimoji="1" lang="zh-CN" altLang="en-US" sz="1200">
                <a:solidFill>
                  <a:schemeClr val="tx1">
                    <a:lumMod val="75000"/>
                    <a:lumOff val="25000"/>
                  </a:schemeClr>
                </a:solidFill>
                <a:latin typeface="微软雅黑"/>
                <a:ea typeface="微软雅黑"/>
                <a:cs typeface="微软雅黑"/>
              </a:rPr>
              <a:t>）</a:t>
            </a:r>
          </a:p>
        </p:txBody>
      </p:sp>
      <p:sp>
        <p:nvSpPr>
          <p:cNvPr id="158" name="圆角矩形 157"/>
          <p:cNvSpPr/>
          <p:nvPr/>
        </p:nvSpPr>
        <p:spPr>
          <a:xfrm>
            <a:off x="9429664" y="6320625"/>
            <a:ext cx="3187913" cy="603586"/>
          </a:xfrm>
          <a:prstGeom prst="roundRect">
            <a:avLst>
              <a:gd name="adj" fmla="val 0"/>
            </a:avLst>
          </a:prstGeom>
          <a:solidFill>
            <a:srgbClr val="33CC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9" name="图片 158"/>
          <p:cNvPicPr>
            <a:picLocks noChangeAspect="1"/>
          </p:cNvPicPr>
          <p:nvPr/>
        </p:nvPicPr>
        <p:blipFill>
          <a:blip r:embed="rId24"/>
          <a:stretch>
            <a:fillRect/>
          </a:stretch>
        </p:blipFill>
        <p:spPr>
          <a:xfrm>
            <a:off x="8421074" y="6301911"/>
            <a:ext cx="914400" cy="622300"/>
          </a:xfrm>
          <a:prstGeom prst="rect">
            <a:avLst/>
          </a:prstGeom>
        </p:spPr>
      </p:pic>
      <p:grpSp>
        <p:nvGrpSpPr>
          <p:cNvPr id="160" name="组 219"/>
          <p:cNvGrpSpPr/>
          <p:nvPr/>
        </p:nvGrpSpPr>
        <p:grpSpPr>
          <a:xfrm>
            <a:off x="7558753" y="4822023"/>
            <a:ext cx="633086" cy="309313"/>
            <a:chOff x="3084412" y="1056946"/>
            <a:chExt cx="633086" cy="309313"/>
          </a:xfrm>
        </p:grpSpPr>
        <p:grpSp>
          <p:nvGrpSpPr>
            <p:cNvPr id="161" name="组 235"/>
            <p:cNvGrpSpPr>
              <a:grpSpLocks noChangeAspect="1"/>
            </p:cNvGrpSpPr>
            <p:nvPr/>
          </p:nvGrpSpPr>
          <p:grpSpPr>
            <a:xfrm>
              <a:off x="3084412" y="1114259"/>
              <a:ext cx="168385" cy="252000"/>
              <a:chOff x="3866345" y="2704350"/>
              <a:chExt cx="2153455" cy="3222806"/>
            </a:xfrm>
          </p:grpSpPr>
          <p:sp>
            <p:nvSpPr>
              <p:cNvPr id="163" name="椭圆 16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4" name="空心弧 16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62" name="矩形 161"/>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nvGrpSpPr>
          <p:cNvPr id="165" name="组 219"/>
          <p:cNvGrpSpPr/>
          <p:nvPr/>
        </p:nvGrpSpPr>
        <p:grpSpPr>
          <a:xfrm>
            <a:off x="7558753" y="6270337"/>
            <a:ext cx="633086" cy="309313"/>
            <a:chOff x="3084412" y="1056946"/>
            <a:chExt cx="633086" cy="309313"/>
          </a:xfrm>
        </p:grpSpPr>
        <p:grpSp>
          <p:nvGrpSpPr>
            <p:cNvPr id="166" name="组 235"/>
            <p:cNvGrpSpPr>
              <a:grpSpLocks noChangeAspect="1"/>
            </p:cNvGrpSpPr>
            <p:nvPr/>
          </p:nvGrpSpPr>
          <p:grpSpPr>
            <a:xfrm>
              <a:off x="3084412" y="1114259"/>
              <a:ext cx="168385" cy="252000"/>
              <a:chOff x="3866345" y="2704350"/>
              <a:chExt cx="2153455" cy="3222806"/>
            </a:xfrm>
          </p:grpSpPr>
          <p:sp>
            <p:nvSpPr>
              <p:cNvPr id="168" name="椭圆 167"/>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69" name="空心弧 16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67" name="矩形 166"/>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170" name="圆角矩形 169"/>
          <p:cNvSpPr/>
          <p:nvPr/>
        </p:nvSpPr>
        <p:spPr>
          <a:xfrm>
            <a:off x="9429664" y="7304462"/>
            <a:ext cx="3187913" cy="603586"/>
          </a:xfrm>
          <a:prstGeom prst="roundRect">
            <a:avLst>
              <a:gd name="adj" fmla="val 0"/>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1" name="图片 170"/>
          <p:cNvPicPr>
            <a:picLocks noChangeAspect="1"/>
          </p:cNvPicPr>
          <p:nvPr/>
        </p:nvPicPr>
        <p:blipFill>
          <a:blip r:embed="rId24"/>
          <a:stretch>
            <a:fillRect/>
          </a:stretch>
        </p:blipFill>
        <p:spPr>
          <a:xfrm>
            <a:off x="8421074" y="7285748"/>
            <a:ext cx="914400" cy="622300"/>
          </a:xfrm>
          <a:prstGeom prst="rect">
            <a:avLst/>
          </a:prstGeom>
        </p:spPr>
      </p:pic>
      <p:grpSp>
        <p:nvGrpSpPr>
          <p:cNvPr id="172" name="组 219"/>
          <p:cNvGrpSpPr/>
          <p:nvPr/>
        </p:nvGrpSpPr>
        <p:grpSpPr>
          <a:xfrm>
            <a:off x="7558753" y="7254174"/>
            <a:ext cx="633086" cy="309313"/>
            <a:chOff x="3084412" y="1056946"/>
            <a:chExt cx="633086" cy="309313"/>
          </a:xfrm>
        </p:grpSpPr>
        <p:grpSp>
          <p:nvGrpSpPr>
            <p:cNvPr id="173" name="组 235"/>
            <p:cNvGrpSpPr>
              <a:grpSpLocks noChangeAspect="1"/>
            </p:cNvGrpSpPr>
            <p:nvPr/>
          </p:nvGrpSpPr>
          <p:grpSpPr>
            <a:xfrm>
              <a:off x="3084412" y="1114259"/>
              <a:ext cx="168385" cy="252000"/>
              <a:chOff x="3866345" y="2704350"/>
              <a:chExt cx="2153455" cy="3222806"/>
            </a:xfrm>
          </p:grpSpPr>
          <p:sp>
            <p:nvSpPr>
              <p:cNvPr id="175" name="椭圆 17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6" name="空心弧 17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4" name="矩形 173"/>
            <p:cNvSpPr/>
            <p:nvPr/>
          </p:nvSpPr>
          <p:spPr>
            <a:xfrm>
              <a:off x="32250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沈洋</a:t>
              </a:r>
            </a:p>
          </p:txBody>
        </p:sp>
      </p:grpSp>
      <p:sp>
        <p:nvSpPr>
          <p:cNvPr id="177" name="椭圆 176"/>
          <p:cNvSpPr/>
          <p:nvPr/>
        </p:nvSpPr>
        <p:spPr>
          <a:xfrm>
            <a:off x="8217120" y="7499076"/>
            <a:ext cx="128822" cy="128822"/>
          </a:xfrm>
          <a:prstGeom prst="ellipse">
            <a:avLst/>
          </a:prstGeom>
          <a:solidFill>
            <a:srgbClr val="FFFFFF"/>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8" name="文本框 177"/>
          <p:cNvSpPr txBox="1"/>
          <p:nvPr/>
        </p:nvSpPr>
        <p:spPr>
          <a:xfrm>
            <a:off x="7212291" y="5068719"/>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14:56:03</a:t>
            </a:r>
            <a:endParaRPr kumimoji="1" lang="zh-CN" altLang="en-US" sz="1200">
              <a:solidFill>
                <a:schemeClr val="tx1">
                  <a:lumMod val="85000"/>
                  <a:lumOff val="15000"/>
                </a:schemeClr>
              </a:solidFill>
              <a:latin typeface="微软雅黑"/>
              <a:ea typeface="微软雅黑"/>
              <a:cs typeface="微软雅黑"/>
            </a:endParaRPr>
          </a:p>
        </p:txBody>
      </p:sp>
      <p:sp>
        <p:nvSpPr>
          <p:cNvPr id="180" name="文本框 179"/>
          <p:cNvSpPr txBox="1"/>
          <p:nvPr/>
        </p:nvSpPr>
        <p:spPr>
          <a:xfrm>
            <a:off x="7212291" y="6506483"/>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16:00:31</a:t>
            </a:r>
            <a:endParaRPr kumimoji="1" lang="zh-CN" altLang="en-US" sz="1200">
              <a:solidFill>
                <a:schemeClr val="tx1">
                  <a:lumMod val="85000"/>
                  <a:lumOff val="15000"/>
                </a:schemeClr>
              </a:solidFill>
              <a:latin typeface="微软雅黑"/>
              <a:ea typeface="微软雅黑"/>
              <a:cs typeface="微软雅黑"/>
            </a:endParaRPr>
          </a:p>
        </p:txBody>
      </p:sp>
      <p:sp>
        <p:nvSpPr>
          <p:cNvPr id="181" name="文本框 180"/>
          <p:cNvSpPr txBox="1"/>
          <p:nvPr/>
        </p:nvSpPr>
        <p:spPr>
          <a:xfrm>
            <a:off x="7212291" y="7490320"/>
            <a:ext cx="1006987" cy="276999"/>
          </a:xfrm>
          <a:prstGeom prst="rect">
            <a:avLst/>
          </a:prstGeom>
          <a:noFill/>
        </p:spPr>
        <p:txBody>
          <a:bodyPr wrap="square" rtlCol="0">
            <a:spAutoFit/>
          </a:bodyPr>
          <a:lstStyle/>
          <a:p>
            <a:pPr algn="r"/>
            <a:r>
              <a:rPr kumimoji="1" lang="en-US" altLang="zh-CN" sz="1200">
                <a:solidFill>
                  <a:schemeClr val="tx1">
                    <a:lumMod val="85000"/>
                    <a:lumOff val="15000"/>
                  </a:schemeClr>
                </a:solidFill>
                <a:latin typeface="微软雅黑"/>
                <a:ea typeface="微软雅黑"/>
                <a:cs typeface="微软雅黑"/>
              </a:rPr>
              <a:t>18:00:31</a:t>
            </a:r>
            <a:endParaRPr kumimoji="1" lang="zh-CN" altLang="en-US" sz="1200">
              <a:solidFill>
                <a:schemeClr val="tx1">
                  <a:lumMod val="85000"/>
                  <a:lumOff val="15000"/>
                </a:schemeClr>
              </a:solidFill>
              <a:latin typeface="微软雅黑"/>
              <a:ea typeface="微软雅黑"/>
              <a:cs typeface="微软雅黑"/>
            </a:endParaRPr>
          </a:p>
        </p:txBody>
      </p:sp>
    </p:spTree>
    <p:extLst>
      <p:ext uri="{BB962C8B-B14F-4D97-AF65-F5344CB8AC3E}">
        <p14:creationId xmlns:p14="http://schemas.microsoft.com/office/powerpoint/2010/main" val="2044568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90507" y="1849807"/>
            <a:ext cx="10152000"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4" y="1842527"/>
            <a:ext cx="2328497"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6099921" y="1964108"/>
            <a:ext cx="7007084" cy="314183"/>
          </a:xfrm>
          <a:prstGeom prst="roundRect">
            <a:avLst>
              <a:gd name="adj" fmla="val 0"/>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01754" y="197532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575575" y="1970584"/>
            <a:ext cx="636632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所属设备网络：已选择</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5679330"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7F7F7F"/>
                </a:solidFill>
                <a:latin typeface="微软雅黑" panose="020B0503020204020204" pitchFamily="34" charset="-122"/>
                <a:ea typeface="微软雅黑" panose="020B0503020204020204" pitchFamily="34" charset="-122"/>
              </a:rPr>
              <a:t>更</a:t>
            </a:r>
            <a:r>
              <a:rPr lang="zh-CN" altLang="en-US" sz="1200" smtClean="0">
                <a:solidFill>
                  <a:srgbClr val="7F7F7F"/>
                </a:solidFill>
                <a:latin typeface="微软雅黑" panose="020B0503020204020204" pitchFamily="34" charset="-122"/>
                <a:ea typeface="微软雅黑" panose="020B0503020204020204" pitchFamily="34" charset="-122"/>
              </a:rPr>
              <a:t>早记录</a:t>
            </a:r>
            <a:endParaRPr lang="zh-CN" altLang="en-US" sz="1200">
              <a:solidFill>
                <a:srgbClr val="7F7F7F"/>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8686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110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739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2" name="组 1"/>
          <p:cNvGrpSpPr/>
          <p:nvPr/>
        </p:nvGrpSpPr>
        <p:grpSpPr>
          <a:xfrm>
            <a:off x="7427678" y="2951313"/>
            <a:ext cx="5679326" cy="1061583"/>
            <a:chOff x="7427678" y="2989413"/>
            <a:chExt cx="5679326" cy="1061583"/>
          </a:xfrm>
        </p:grpSpPr>
        <p:sp>
          <p:nvSpPr>
            <p:cNvPr id="455" name="矩形标注 454"/>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9" name="等腰三角形 458"/>
            <p:cNvSpPr/>
            <p:nvPr/>
          </p:nvSpPr>
          <p:spPr>
            <a:xfrm rot="108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461" name="文本框 460"/>
            <p:cNvSpPr txBox="1"/>
            <p:nvPr/>
          </p:nvSpPr>
          <p:spPr>
            <a:xfrm>
              <a:off x="7491174" y="299556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11409484" y="3398281"/>
              <a:ext cx="1380020" cy="261610"/>
            </a:xfrm>
            <a:prstGeom prst="rect">
              <a:avLst/>
            </a:prstGeom>
            <a:noFill/>
          </p:spPr>
          <p:txBody>
            <a:bodyPr wrap="square" rtlCol="0">
              <a:spAutoFit/>
            </a:bodyPr>
            <a:lstStyle/>
            <a:p>
              <a:pPr algn="r"/>
              <a:r>
                <a:rPr kumimoji="1" lang="zh-CN" altLang="zh-CN" sz="1050">
                  <a:solidFill>
                    <a:schemeClr val="bg1">
                      <a:lumMod val="50000"/>
                    </a:schemeClr>
                  </a:solidFill>
                  <a:latin typeface="微软雅黑"/>
                  <a:ea typeface="微软雅黑"/>
                  <a:cs typeface="微软雅黑"/>
                </a:rPr>
                <a:t>1</a:t>
              </a:r>
              <a:r>
                <a:rPr kumimoji="1" lang="en-US" altLang="zh-CN" sz="1050">
                  <a:solidFill>
                    <a:schemeClr val="bg1">
                      <a:lumMod val="50000"/>
                    </a:schemeClr>
                  </a:solidFill>
                  <a:latin typeface="微软雅黑"/>
                  <a:ea typeface="微软雅黑"/>
                  <a:cs typeface="微软雅黑"/>
                </a:rPr>
                <a:t>05</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464" name="文本框 463"/>
            <p:cNvSpPr txBox="1"/>
            <p:nvPr/>
          </p:nvSpPr>
          <p:spPr>
            <a:xfrm>
              <a:off x="8139460" y="3717538"/>
              <a:ext cx="1537745"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已会话分享</a:t>
              </a:r>
              <a:r>
                <a:rPr kumimoji="1" lang="en-US" altLang="zh-CN" sz="1050">
                  <a:solidFill>
                    <a:srgbClr val="33CC33"/>
                  </a:solidFill>
                  <a:latin typeface="微软雅黑"/>
                  <a:ea typeface="微软雅黑"/>
                  <a:cs typeface="微软雅黑"/>
                </a:rPr>
                <a:t>2</a:t>
              </a:r>
              <a:r>
                <a:rPr kumimoji="1" lang="zh-CN" altLang="en-US" sz="1050">
                  <a:solidFill>
                    <a:srgbClr val="33CC33"/>
                  </a:solidFill>
                  <a:latin typeface="微软雅黑"/>
                  <a:ea typeface="微软雅黑"/>
                  <a:cs typeface="微软雅黑"/>
                </a:rPr>
                <a:t>次</a:t>
              </a:r>
            </a:p>
          </p:txBody>
        </p:sp>
      </p:grpSp>
      <p:sp>
        <p:nvSpPr>
          <p:cNvPr id="122" name="圆角矩形 121"/>
          <p:cNvSpPr/>
          <p:nvPr/>
        </p:nvSpPr>
        <p:spPr>
          <a:xfrm>
            <a:off x="7427678" y="4012896"/>
            <a:ext cx="5679326" cy="4546903"/>
          </a:xfrm>
          <a:prstGeom prst="roundRect">
            <a:avLst>
              <a:gd name="adj" fmla="val 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7" name="组 6"/>
          <p:cNvGrpSpPr/>
          <p:nvPr/>
        </p:nvGrpSpPr>
        <p:grpSpPr>
          <a:xfrm>
            <a:off x="7563312" y="4115696"/>
            <a:ext cx="5492766" cy="315199"/>
            <a:chOff x="7532951" y="4210207"/>
            <a:chExt cx="5492766" cy="315199"/>
          </a:xfrm>
        </p:grpSpPr>
        <p:grpSp>
          <p:nvGrpSpPr>
            <p:cNvPr id="234" name="组 219"/>
            <p:cNvGrpSpPr/>
            <p:nvPr/>
          </p:nvGrpSpPr>
          <p:grpSpPr>
            <a:xfrm>
              <a:off x="8540880" y="4210207"/>
              <a:ext cx="645786" cy="309313"/>
              <a:chOff x="3084412" y="1056946"/>
              <a:chExt cx="645786" cy="309313"/>
            </a:xfrm>
          </p:grpSpPr>
          <p:grpSp>
            <p:nvGrpSpPr>
              <p:cNvPr id="235" name="组 235"/>
              <p:cNvGrpSpPr>
                <a:grpSpLocks noChangeAspect="1"/>
              </p:cNvGrpSpPr>
              <p:nvPr/>
            </p:nvGrpSpPr>
            <p:grpSpPr>
              <a:xfrm>
                <a:off x="3084412" y="1114259"/>
                <a:ext cx="168385" cy="252000"/>
                <a:chOff x="3866345" y="2704350"/>
                <a:chExt cx="2153455" cy="3222806"/>
              </a:xfrm>
            </p:grpSpPr>
            <p:sp>
              <p:nvSpPr>
                <p:cNvPr id="237" name="椭圆 23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8" name="空心弧 23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6" name="矩形 235"/>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239" name="文本框 238"/>
            <p:cNvSpPr txBox="1"/>
            <p:nvPr/>
          </p:nvSpPr>
          <p:spPr>
            <a:xfrm>
              <a:off x="7532951" y="4240051"/>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sp>
          <p:nvSpPr>
            <p:cNvPr id="240" name="圆角矩形 239"/>
            <p:cNvSpPr/>
            <p:nvPr/>
          </p:nvSpPr>
          <p:spPr>
            <a:xfrm>
              <a:off x="12765661" y="4304392"/>
              <a:ext cx="260056" cy="120538"/>
            </a:xfrm>
            <a:prstGeom prst="roundRect">
              <a:avLst/>
            </a:prstGeom>
            <a:solidFill>
              <a:srgbClr val="007A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1" name="图片 240"/>
            <p:cNvPicPr>
              <a:picLocks noChangeAspect="1"/>
            </p:cNvPicPr>
            <p:nvPr/>
          </p:nvPicPr>
          <p:blipFill>
            <a:blip r:embed="rId21"/>
            <a:stretch>
              <a:fillRect/>
            </a:stretch>
          </p:blipFill>
          <p:spPr>
            <a:xfrm>
              <a:off x="12816890" y="4334131"/>
              <a:ext cx="152381" cy="66667"/>
            </a:xfrm>
            <a:prstGeom prst="rect">
              <a:avLst/>
            </a:prstGeom>
          </p:spPr>
        </p:pic>
        <p:grpSp>
          <p:nvGrpSpPr>
            <p:cNvPr id="242" name="组 218"/>
            <p:cNvGrpSpPr/>
            <p:nvPr/>
          </p:nvGrpSpPr>
          <p:grpSpPr>
            <a:xfrm>
              <a:off x="9278480" y="4216093"/>
              <a:ext cx="3439390" cy="309313"/>
              <a:chOff x="3084412" y="1056946"/>
              <a:chExt cx="3439390" cy="309313"/>
            </a:xfrm>
          </p:grpSpPr>
          <p:grpSp>
            <p:nvGrpSpPr>
              <p:cNvPr id="244" name="组 219"/>
              <p:cNvGrpSpPr/>
              <p:nvPr/>
            </p:nvGrpSpPr>
            <p:grpSpPr>
              <a:xfrm>
                <a:off x="3084412" y="1056946"/>
                <a:ext cx="658610" cy="309313"/>
                <a:chOff x="3084412" y="1056946"/>
                <a:chExt cx="658610" cy="309313"/>
              </a:xfrm>
            </p:grpSpPr>
            <p:grpSp>
              <p:nvGrpSpPr>
                <p:cNvPr id="260" name="组 235"/>
                <p:cNvGrpSpPr>
                  <a:grpSpLocks noChangeAspect="1"/>
                </p:cNvGrpSpPr>
                <p:nvPr/>
              </p:nvGrpSpPr>
              <p:grpSpPr>
                <a:xfrm>
                  <a:off x="3084412" y="1114259"/>
                  <a:ext cx="168385" cy="252000"/>
                  <a:chOff x="3866345" y="2704350"/>
                  <a:chExt cx="2153455" cy="3222806"/>
                </a:xfrm>
              </p:grpSpPr>
              <p:sp>
                <p:nvSpPr>
                  <p:cNvPr id="262" name="椭圆 26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3" name="空心弧 2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61" name="矩形 2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45" name="组 220"/>
              <p:cNvGrpSpPr/>
              <p:nvPr/>
            </p:nvGrpSpPr>
            <p:grpSpPr>
              <a:xfrm>
                <a:off x="3923928" y="1056946"/>
                <a:ext cx="815153" cy="309313"/>
                <a:chOff x="3084412" y="1056946"/>
                <a:chExt cx="815153" cy="309313"/>
              </a:xfrm>
            </p:grpSpPr>
            <p:grpSp>
              <p:nvGrpSpPr>
                <p:cNvPr id="256" name="组 231"/>
                <p:cNvGrpSpPr>
                  <a:grpSpLocks noChangeAspect="1"/>
                </p:cNvGrpSpPr>
                <p:nvPr/>
              </p:nvGrpSpPr>
              <p:grpSpPr>
                <a:xfrm>
                  <a:off x="3084412" y="1114259"/>
                  <a:ext cx="168385" cy="252000"/>
                  <a:chOff x="3866345" y="2704350"/>
                  <a:chExt cx="2153455" cy="3222806"/>
                </a:xfrm>
              </p:grpSpPr>
              <p:sp>
                <p:nvSpPr>
                  <p:cNvPr id="258" name="椭圆 25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9" name="空心弧 2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57" name="矩形 2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46" name="组 221"/>
              <p:cNvGrpSpPr/>
              <p:nvPr/>
            </p:nvGrpSpPr>
            <p:grpSpPr>
              <a:xfrm>
                <a:off x="4860032" y="1056946"/>
                <a:ext cx="799674" cy="309313"/>
                <a:chOff x="3084412" y="1056946"/>
                <a:chExt cx="799674" cy="309313"/>
              </a:xfrm>
            </p:grpSpPr>
            <p:grpSp>
              <p:nvGrpSpPr>
                <p:cNvPr id="252" name="组 227"/>
                <p:cNvGrpSpPr>
                  <a:grpSpLocks noChangeAspect="1"/>
                </p:cNvGrpSpPr>
                <p:nvPr/>
              </p:nvGrpSpPr>
              <p:grpSpPr>
                <a:xfrm>
                  <a:off x="3084412" y="1114259"/>
                  <a:ext cx="168385" cy="252000"/>
                  <a:chOff x="3866345" y="2704350"/>
                  <a:chExt cx="2153455" cy="3222806"/>
                </a:xfrm>
              </p:grpSpPr>
              <p:sp>
                <p:nvSpPr>
                  <p:cNvPr id="254" name="椭圆 253"/>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5" name="空心弧 2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53" name="矩形 2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47" name="组 222"/>
              <p:cNvGrpSpPr/>
              <p:nvPr/>
            </p:nvGrpSpPr>
            <p:grpSpPr>
              <a:xfrm>
                <a:off x="5724128" y="1056946"/>
                <a:ext cx="799674" cy="309313"/>
                <a:chOff x="3084412" y="1056946"/>
                <a:chExt cx="799674" cy="309313"/>
              </a:xfrm>
            </p:grpSpPr>
            <p:grpSp>
              <p:nvGrpSpPr>
                <p:cNvPr id="248" name="组 223"/>
                <p:cNvGrpSpPr>
                  <a:grpSpLocks noChangeAspect="1"/>
                </p:cNvGrpSpPr>
                <p:nvPr/>
              </p:nvGrpSpPr>
              <p:grpSpPr>
                <a:xfrm>
                  <a:off x="3084412" y="1114259"/>
                  <a:ext cx="168385" cy="252000"/>
                  <a:chOff x="3866345" y="2704350"/>
                  <a:chExt cx="2153455" cy="3222806"/>
                </a:xfrm>
              </p:grpSpPr>
              <p:sp>
                <p:nvSpPr>
                  <p:cNvPr id="250" name="椭圆 249"/>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1" name="空心弧 2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9" name="矩形 2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grpSp>
        <p:nvGrpSpPr>
          <p:cNvPr id="264" name="组 263"/>
          <p:cNvGrpSpPr/>
          <p:nvPr/>
        </p:nvGrpSpPr>
        <p:grpSpPr>
          <a:xfrm>
            <a:off x="6630424" y="4572489"/>
            <a:ext cx="875305" cy="246221"/>
            <a:chOff x="7460623" y="5018320"/>
            <a:chExt cx="875305" cy="246221"/>
          </a:xfrm>
        </p:grpSpPr>
        <p:sp>
          <p:nvSpPr>
            <p:cNvPr id="265" name="椭圆 264"/>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6" name="文本框 265"/>
            <p:cNvSpPr txBox="1"/>
            <p:nvPr/>
          </p:nvSpPr>
          <p:spPr>
            <a:xfrm>
              <a:off x="7460623" y="5018320"/>
              <a:ext cx="751414" cy="246221"/>
            </a:xfrm>
            <a:prstGeom prst="rect">
              <a:avLst/>
            </a:prstGeom>
            <a:solidFill>
              <a:schemeClr val="bg1">
                <a:lumMod val="95000"/>
              </a:schemeClr>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14:56:03</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8" name="组 7"/>
          <p:cNvGrpSpPr/>
          <p:nvPr/>
        </p:nvGrpSpPr>
        <p:grpSpPr>
          <a:xfrm>
            <a:off x="8049204" y="4647279"/>
            <a:ext cx="921906" cy="616285"/>
            <a:chOff x="8660574" y="4894408"/>
            <a:chExt cx="921906" cy="616285"/>
          </a:xfrm>
        </p:grpSpPr>
        <p:pic>
          <p:nvPicPr>
            <p:cNvPr id="267" name="图片 266"/>
            <p:cNvPicPr>
              <a:picLocks noChangeAspect="1"/>
            </p:cNvPicPr>
            <p:nvPr/>
          </p:nvPicPr>
          <p:blipFill>
            <a:blip r:embed="rId22"/>
            <a:stretch>
              <a:fillRect/>
            </a:stretch>
          </p:blipFill>
          <p:spPr>
            <a:xfrm>
              <a:off x="8660574" y="4894408"/>
              <a:ext cx="921906" cy="616285"/>
            </a:xfrm>
            <a:prstGeom prst="rect">
              <a:avLst/>
            </a:prstGeom>
            <a:effectLst>
              <a:innerShdw blurRad="114300">
                <a:prstClr val="black"/>
              </a:innerShdw>
            </a:effectLst>
          </p:spPr>
        </p:pic>
        <p:grpSp>
          <p:nvGrpSpPr>
            <p:cNvPr id="268" name="组 267"/>
            <p:cNvGrpSpPr/>
            <p:nvPr/>
          </p:nvGrpSpPr>
          <p:grpSpPr>
            <a:xfrm>
              <a:off x="9041439" y="5060365"/>
              <a:ext cx="254868" cy="254868"/>
              <a:chOff x="14340436" y="5963262"/>
              <a:chExt cx="592835" cy="592835"/>
            </a:xfrm>
          </p:grpSpPr>
          <p:sp>
            <p:nvSpPr>
              <p:cNvPr id="269" name="椭圆 268"/>
              <p:cNvSpPr/>
              <p:nvPr/>
            </p:nvSpPr>
            <p:spPr>
              <a:xfrm>
                <a:off x="14340436" y="5963262"/>
                <a:ext cx="592835" cy="592835"/>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0" name="等腰三角形 269"/>
              <p:cNvSpPr/>
              <p:nvPr/>
            </p:nvSpPr>
            <p:spPr>
              <a:xfrm rot="5400000">
                <a:off x="14552179" y="6144935"/>
                <a:ext cx="266206" cy="229488"/>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277" name="圆角矩形 276"/>
          <p:cNvSpPr/>
          <p:nvPr/>
        </p:nvSpPr>
        <p:spPr>
          <a:xfrm>
            <a:off x="9014326" y="4653628"/>
            <a:ext cx="45719" cy="603586"/>
          </a:xfrm>
          <a:prstGeom prst="roundRect">
            <a:avLst>
              <a:gd name="adj" fmla="val 0"/>
            </a:avLst>
          </a:prstGeom>
          <a:solidFill>
            <a:schemeClr val="accent2">
              <a:lumMod val="50000"/>
            </a:schemeClr>
          </a:solidFill>
          <a:ln w="12700" cmpd="sng">
            <a:solidFill>
              <a:schemeClr val="accent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79" name="组 278"/>
          <p:cNvGrpSpPr/>
          <p:nvPr/>
        </p:nvGrpSpPr>
        <p:grpSpPr>
          <a:xfrm>
            <a:off x="6622542" y="5635719"/>
            <a:ext cx="875305" cy="246221"/>
            <a:chOff x="7460623" y="5018320"/>
            <a:chExt cx="875305" cy="246221"/>
          </a:xfrm>
        </p:grpSpPr>
        <p:sp>
          <p:nvSpPr>
            <p:cNvPr id="280" name="椭圆 279"/>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1" name="文本框 280"/>
            <p:cNvSpPr txBox="1"/>
            <p:nvPr/>
          </p:nvSpPr>
          <p:spPr>
            <a:xfrm>
              <a:off x="7460623" y="5018320"/>
              <a:ext cx="751414" cy="246221"/>
            </a:xfrm>
            <a:prstGeom prst="rect">
              <a:avLst/>
            </a:prstGeom>
            <a:solidFill>
              <a:srgbClr val="F2F2F2"/>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15:00:00</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282" name="组 281"/>
          <p:cNvGrpSpPr/>
          <p:nvPr/>
        </p:nvGrpSpPr>
        <p:grpSpPr>
          <a:xfrm>
            <a:off x="6622542" y="6410419"/>
            <a:ext cx="875305" cy="246221"/>
            <a:chOff x="7460623" y="5018320"/>
            <a:chExt cx="875305" cy="246221"/>
          </a:xfrm>
        </p:grpSpPr>
        <p:sp>
          <p:nvSpPr>
            <p:cNvPr id="283" name="椭圆 282"/>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4" name="文本框 283"/>
            <p:cNvSpPr txBox="1"/>
            <p:nvPr/>
          </p:nvSpPr>
          <p:spPr>
            <a:xfrm>
              <a:off x="7460623" y="5018320"/>
              <a:ext cx="751414" cy="246221"/>
            </a:xfrm>
            <a:prstGeom prst="rect">
              <a:avLst/>
            </a:prstGeom>
            <a:solidFill>
              <a:srgbClr val="F2F2F2"/>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15:56:03</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285" name="组 284"/>
          <p:cNvGrpSpPr/>
          <p:nvPr/>
        </p:nvGrpSpPr>
        <p:grpSpPr>
          <a:xfrm>
            <a:off x="6622542" y="7456953"/>
            <a:ext cx="875305" cy="246221"/>
            <a:chOff x="7460623" y="5018320"/>
            <a:chExt cx="875305" cy="246221"/>
          </a:xfrm>
        </p:grpSpPr>
        <p:sp>
          <p:nvSpPr>
            <p:cNvPr id="286" name="椭圆 285"/>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7" name="文本框 286"/>
            <p:cNvSpPr txBox="1"/>
            <p:nvPr/>
          </p:nvSpPr>
          <p:spPr>
            <a:xfrm>
              <a:off x="7460623" y="5018320"/>
              <a:ext cx="751414" cy="246221"/>
            </a:xfrm>
            <a:prstGeom prst="rect">
              <a:avLst/>
            </a:prstGeom>
            <a:solidFill>
              <a:srgbClr val="F2F2F2"/>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17:10:20</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18" name="组 17"/>
          <p:cNvGrpSpPr/>
          <p:nvPr/>
        </p:nvGrpSpPr>
        <p:grpSpPr>
          <a:xfrm>
            <a:off x="7638140" y="5380127"/>
            <a:ext cx="5331131" cy="220573"/>
            <a:chOff x="7638140" y="5380127"/>
            <a:chExt cx="5331131" cy="220573"/>
          </a:xfrm>
        </p:grpSpPr>
        <p:sp>
          <p:nvSpPr>
            <p:cNvPr id="291" name="文本框 290"/>
            <p:cNvSpPr txBox="1"/>
            <p:nvPr/>
          </p:nvSpPr>
          <p:spPr>
            <a:xfrm>
              <a:off x="9449620" y="5380127"/>
              <a:ext cx="1743963" cy="220573"/>
            </a:xfrm>
            <a:prstGeom prst="rect">
              <a:avLst/>
            </a:prstGeom>
            <a:noFill/>
          </p:spPr>
          <p:txBody>
            <a:bodyPr wrap="square" rtlCol="0">
              <a:spAutoFit/>
            </a:bodyPr>
            <a:lstStyle/>
            <a:p>
              <a:pPr algn="ctr">
                <a:lnSpc>
                  <a:spcPct val="80000"/>
                </a:lnSpc>
              </a:pPr>
              <a:r>
                <a:rPr kumimoji="1" lang="zh-CN" altLang="en-US" sz="1000">
                  <a:solidFill>
                    <a:schemeClr val="bg1">
                      <a:lumMod val="50000"/>
                    </a:schemeClr>
                  </a:solidFill>
                  <a:latin typeface="微软雅黑"/>
                  <a:ea typeface="微软雅黑"/>
                  <a:cs typeface="微软雅黑"/>
                </a:rPr>
                <a:t>开始会话分享（</a:t>
              </a:r>
              <a:r>
                <a:rPr kumimoji="1" lang="en-US" altLang="zh-CN" sz="1000">
                  <a:solidFill>
                    <a:schemeClr val="bg1">
                      <a:lumMod val="50000"/>
                    </a:schemeClr>
                  </a:solidFill>
                  <a:latin typeface="微软雅黑"/>
                  <a:ea typeface="微软雅黑"/>
                  <a:cs typeface="微软雅黑"/>
                </a:rPr>
                <a:t>15:00:00</a:t>
              </a:r>
              <a:r>
                <a:rPr kumimoji="1" lang="zh-CN" altLang="en-US" sz="1000">
                  <a:solidFill>
                    <a:schemeClr val="bg1">
                      <a:lumMod val="50000"/>
                    </a:schemeClr>
                  </a:solidFill>
                  <a:latin typeface="微软雅黑"/>
                  <a:ea typeface="微软雅黑"/>
                  <a:cs typeface="微软雅黑"/>
                </a:rPr>
                <a:t>）</a:t>
              </a:r>
            </a:p>
          </p:txBody>
        </p:sp>
        <p:cxnSp>
          <p:nvCxnSpPr>
            <p:cNvPr id="292" name="直接连接符 128"/>
            <p:cNvCxnSpPr/>
            <p:nvPr/>
          </p:nvCxnSpPr>
          <p:spPr>
            <a:xfrm>
              <a:off x="7638140" y="5474732"/>
              <a:ext cx="154852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06" name="直接连接符 128"/>
            <p:cNvCxnSpPr/>
            <p:nvPr/>
          </p:nvCxnSpPr>
          <p:spPr>
            <a:xfrm>
              <a:off x="11420745" y="5474732"/>
              <a:ext cx="154852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307" name="组 306"/>
          <p:cNvGrpSpPr/>
          <p:nvPr/>
        </p:nvGrpSpPr>
        <p:grpSpPr>
          <a:xfrm>
            <a:off x="7638140" y="7237412"/>
            <a:ext cx="5331131" cy="220573"/>
            <a:chOff x="7638140" y="5380127"/>
            <a:chExt cx="5331131" cy="220573"/>
          </a:xfrm>
        </p:grpSpPr>
        <p:sp>
          <p:nvSpPr>
            <p:cNvPr id="308" name="文本框 307"/>
            <p:cNvSpPr txBox="1"/>
            <p:nvPr/>
          </p:nvSpPr>
          <p:spPr>
            <a:xfrm>
              <a:off x="9449620" y="5380127"/>
              <a:ext cx="1743963" cy="220573"/>
            </a:xfrm>
            <a:prstGeom prst="rect">
              <a:avLst/>
            </a:prstGeom>
            <a:noFill/>
          </p:spPr>
          <p:txBody>
            <a:bodyPr wrap="square" rtlCol="0">
              <a:spAutoFit/>
            </a:bodyPr>
            <a:lstStyle/>
            <a:p>
              <a:pPr algn="ctr">
                <a:lnSpc>
                  <a:spcPct val="80000"/>
                </a:lnSpc>
              </a:pPr>
              <a:r>
                <a:rPr kumimoji="1" lang="zh-CN" altLang="en-US" sz="1000">
                  <a:solidFill>
                    <a:schemeClr val="bg1">
                      <a:lumMod val="50000"/>
                    </a:schemeClr>
                  </a:solidFill>
                  <a:latin typeface="微软雅黑"/>
                  <a:ea typeface="微软雅黑"/>
                  <a:cs typeface="微软雅黑"/>
                </a:rPr>
                <a:t>结束分享（</a:t>
              </a:r>
              <a:r>
                <a:rPr kumimoji="1" lang="en-US" altLang="zh-CN" sz="1000">
                  <a:solidFill>
                    <a:schemeClr val="bg1">
                      <a:lumMod val="50000"/>
                    </a:schemeClr>
                  </a:solidFill>
                  <a:latin typeface="微软雅黑"/>
                  <a:ea typeface="微软雅黑"/>
                  <a:cs typeface="微软雅黑"/>
                </a:rPr>
                <a:t>17:10:20</a:t>
              </a:r>
              <a:r>
                <a:rPr kumimoji="1" lang="zh-CN" altLang="en-US" sz="1000">
                  <a:solidFill>
                    <a:schemeClr val="bg1">
                      <a:lumMod val="50000"/>
                    </a:schemeClr>
                  </a:solidFill>
                  <a:latin typeface="微软雅黑"/>
                  <a:ea typeface="微软雅黑"/>
                  <a:cs typeface="微软雅黑"/>
                </a:rPr>
                <a:t>）</a:t>
              </a:r>
            </a:p>
          </p:txBody>
        </p:sp>
        <p:cxnSp>
          <p:nvCxnSpPr>
            <p:cNvPr id="309" name="直接连接符 128"/>
            <p:cNvCxnSpPr/>
            <p:nvPr/>
          </p:nvCxnSpPr>
          <p:spPr>
            <a:xfrm>
              <a:off x="7638140" y="5474732"/>
              <a:ext cx="154852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10" name="直接连接符 128"/>
            <p:cNvCxnSpPr/>
            <p:nvPr/>
          </p:nvCxnSpPr>
          <p:spPr>
            <a:xfrm>
              <a:off x="11420745" y="5474732"/>
              <a:ext cx="154852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311" name="组 310"/>
          <p:cNvGrpSpPr/>
          <p:nvPr/>
        </p:nvGrpSpPr>
        <p:grpSpPr>
          <a:xfrm>
            <a:off x="7310182" y="4585189"/>
            <a:ext cx="234991" cy="234991"/>
            <a:chOff x="6345670" y="5549161"/>
            <a:chExt cx="365066" cy="365066"/>
          </a:xfrm>
        </p:grpSpPr>
        <p:sp>
          <p:nvSpPr>
            <p:cNvPr id="312" name="椭圆 311"/>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3" name="图片 31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14" name="组 313"/>
          <p:cNvGrpSpPr/>
          <p:nvPr/>
        </p:nvGrpSpPr>
        <p:grpSpPr>
          <a:xfrm>
            <a:off x="7310182" y="5653836"/>
            <a:ext cx="234991" cy="234991"/>
            <a:chOff x="6345670" y="5549161"/>
            <a:chExt cx="365066" cy="365066"/>
          </a:xfrm>
        </p:grpSpPr>
        <p:sp>
          <p:nvSpPr>
            <p:cNvPr id="315" name="椭圆 31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6" name="图片 31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17" name="组 316"/>
          <p:cNvGrpSpPr/>
          <p:nvPr/>
        </p:nvGrpSpPr>
        <p:grpSpPr>
          <a:xfrm>
            <a:off x="7310182" y="6410419"/>
            <a:ext cx="234991" cy="234991"/>
            <a:chOff x="6345670" y="5549161"/>
            <a:chExt cx="365066" cy="365066"/>
          </a:xfrm>
        </p:grpSpPr>
        <p:sp>
          <p:nvSpPr>
            <p:cNvPr id="318" name="椭圆 31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9" name="图片 31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20" name="组 319"/>
          <p:cNvGrpSpPr/>
          <p:nvPr/>
        </p:nvGrpSpPr>
        <p:grpSpPr>
          <a:xfrm>
            <a:off x="7310182" y="7462662"/>
            <a:ext cx="234991" cy="234991"/>
            <a:chOff x="6345670" y="5549161"/>
            <a:chExt cx="365066" cy="365066"/>
          </a:xfrm>
        </p:grpSpPr>
        <p:sp>
          <p:nvSpPr>
            <p:cNvPr id="321" name="椭圆 32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22" name="图片 32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23" name="组 322"/>
          <p:cNvGrpSpPr/>
          <p:nvPr/>
        </p:nvGrpSpPr>
        <p:grpSpPr>
          <a:xfrm>
            <a:off x="8049204" y="5699219"/>
            <a:ext cx="921906" cy="616285"/>
            <a:chOff x="8660574" y="4894408"/>
            <a:chExt cx="921906" cy="616285"/>
          </a:xfrm>
        </p:grpSpPr>
        <p:pic>
          <p:nvPicPr>
            <p:cNvPr id="324" name="图片 323"/>
            <p:cNvPicPr>
              <a:picLocks noChangeAspect="1"/>
            </p:cNvPicPr>
            <p:nvPr/>
          </p:nvPicPr>
          <p:blipFill>
            <a:blip r:embed="rId22"/>
            <a:stretch>
              <a:fillRect/>
            </a:stretch>
          </p:blipFill>
          <p:spPr>
            <a:xfrm>
              <a:off x="8660574" y="4894408"/>
              <a:ext cx="921906" cy="616285"/>
            </a:xfrm>
            <a:prstGeom prst="rect">
              <a:avLst/>
            </a:prstGeom>
            <a:effectLst>
              <a:innerShdw blurRad="114300">
                <a:prstClr val="black"/>
              </a:innerShdw>
            </a:effectLst>
          </p:spPr>
        </p:pic>
        <p:grpSp>
          <p:nvGrpSpPr>
            <p:cNvPr id="325" name="组 324"/>
            <p:cNvGrpSpPr/>
            <p:nvPr/>
          </p:nvGrpSpPr>
          <p:grpSpPr>
            <a:xfrm>
              <a:off x="9041439" y="5060365"/>
              <a:ext cx="254868" cy="254868"/>
              <a:chOff x="14340436" y="5963262"/>
              <a:chExt cx="592835" cy="592835"/>
            </a:xfrm>
          </p:grpSpPr>
          <p:sp>
            <p:nvSpPr>
              <p:cNvPr id="326" name="椭圆 325"/>
              <p:cNvSpPr/>
              <p:nvPr/>
            </p:nvSpPr>
            <p:spPr>
              <a:xfrm>
                <a:off x="14340436" y="5963262"/>
                <a:ext cx="592835" cy="592835"/>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7" name="等腰三角形 326"/>
              <p:cNvSpPr/>
              <p:nvPr/>
            </p:nvSpPr>
            <p:spPr>
              <a:xfrm rot="5400000">
                <a:off x="14552179" y="6144935"/>
                <a:ext cx="266206" cy="229488"/>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328" name="圆角矩形 327"/>
          <p:cNvSpPr/>
          <p:nvPr/>
        </p:nvSpPr>
        <p:spPr>
          <a:xfrm>
            <a:off x="9014326" y="5705568"/>
            <a:ext cx="2453957" cy="603586"/>
          </a:xfrm>
          <a:prstGeom prst="roundRect">
            <a:avLst>
              <a:gd name="adj" fmla="val 0"/>
            </a:avLst>
          </a:prstGeom>
          <a:solidFill>
            <a:schemeClr val="accent4">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29" name="组 328"/>
          <p:cNvGrpSpPr/>
          <p:nvPr/>
        </p:nvGrpSpPr>
        <p:grpSpPr>
          <a:xfrm>
            <a:off x="8049204" y="6473919"/>
            <a:ext cx="921906" cy="616285"/>
            <a:chOff x="8660574" y="4894408"/>
            <a:chExt cx="921906" cy="616285"/>
          </a:xfrm>
        </p:grpSpPr>
        <p:pic>
          <p:nvPicPr>
            <p:cNvPr id="330" name="图片 329"/>
            <p:cNvPicPr>
              <a:picLocks noChangeAspect="1"/>
            </p:cNvPicPr>
            <p:nvPr/>
          </p:nvPicPr>
          <p:blipFill>
            <a:blip r:embed="rId22"/>
            <a:stretch>
              <a:fillRect/>
            </a:stretch>
          </p:blipFill>
          <p:spPr>
            <a:xfrm>
              <a:off x="8660574" y="4894408"/>
              <a:ext cx="921906" cy="616285"/>
            </a:xfrm>
            <a:prstGeom prst="rect">
              <a:avLst/>
            </a:prstGeom>
            <a:effectLst>
              <a:innerShdw blurRad="114300">
                <a:prstClr val="black"/>
              </a:innerShdw>
            </a:effectLst>
          </p:spPr>
        </p:pic>
        <p:grpSp>
          <p:nvGrpSpPr>
            <p:cNvPr id="331" name="组 330"/>
            <p:cNvGrpSpPr/>
            <p:nvPr/>
          </p:nvGrpSpPr>
          <p:grpSpPr>
            <a:xfrm>
              <a:off x="9041439" y="5060365"/>
              <a:ext cx="254868" cy="254868"/>
              <a:chOff x="14340436" y="5963262"/>
              <a:chExt cx="592835" cy="592835"/>
            </a:xfrm>
          </p:grpSpPr>
          <p:sp>
            <p:nvSpPr>
              <p:cNvPr id="332" name="椭圆 331"/>
              <p:cNvSpPr/>
              <p:nvPr/>
            </p:nvSpPr>
            <p:spPr>
              <a:xfrm>
                <a:off x="14340436" y="5963262"/>
                <a:ext cx="592835" cy="592835"/>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3" name="等腰三角形 332"/>
              <p:cNvSpPr/>
              <p:nvPr/>
            </p:nvSpPr>
            <p:spPr>
              <a:xfrm rot="5400000">
                <a:off x="14552179" y="6144935"/>
                <a:ext cx="266206" cy="229488"/>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334" name="圆角矩形 333"/>
          <p:cNvSpPr/>
          <p:nvPr/>
        </p:nvSpPr>
        <p:spPr>
          <a:xfrm>
            <a:off x="9014326" y="7520240"/>
            <a:ext cx="737600" cy="603586"/>
          </a:xfrm>
          <a:prstGeom prst="roundRect">
            <a:avLst>
              <a:gd name="adj" fmla="val 0"/>
            </a:avLst>
          </a:prstGeom>
          <a:solidFill>
            <a:schemeClr val="accent4">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35" name="组 334"/>
          <p:cNvGrpSpPr/>
          <p:nvPr/>
        </p:nvGrpSpPr>
        <p:grpSpPr>
          <a:xfrm>
            <a:off x="8049204" y="7520240"/>
            <a:ext cx="921906" cy="616285"/>
            <a:chOff x="8660574" y="4894408"/>
            <a:chExt cx="921906" cy="616285"/>
          </a:xfrm>
        </p:grpSpPr>
        <p:pic>
          <p:nvPicPr>
            <p:cNvPr id="336" name="图片 335"/>
            <p:cNvPicPr>
              <a:picLocks noChangeAspect="1"/>
            </p:cNvPicPr>
            <p:nvPr/>
          </p:nvPicPr>
          <p:blipFill>
            <a:blip r:embed="rId22"/>
            <a:stretch>
              <a:fillRect/>
            </a:stretch>
          </p:blipFill>
          <p:spPr>
            <a:xfrm>
              <a:off x="8660574" y="4894408"/>
              <a:ext cx="921906" cy="616285"/>
            </a:xfrm>
            <a:prstGeom prst="rect">
              <a:avLst/>
            </a:prstGeom>
            <a:effectLst>
              <a:innerShdw blurRad="114300">
                <a:prstClr val="black"/>
              </a:innerShdw>
            </a:effectLst>
          </p:spPr>
        </p:pic>
        <p:grpSp>
          <p:nvGrpSpPr>
            <p:cNvPr id="337" name="组 336"/>
            <p:cNvGrpSpPr/>
            <p:nvPr/>
          </p:nvGrpSpPr>
          <p:grpSpPr>
            <a:xfrm>
              <a:off x="9041439" y="5060365"/>
              <a:ext cx="254868" cy="254868"/>
              <a:chOff x="14340436" y="5963262"/>
              <a:chExt cx="592835" cy="592835"/>
            </a:xfrm>
          </p:grpSpPr>
          <p:sp>
            <p:nvSpPr>
              <p:cNvPr id="338" name="椭圆 337"/>
              <p:cNvSpPr/>
              <p:nvPr/>
            </p:nvSpPr>
            <p:spPr>
              <a:xfrm>
                <a:off x="14340436" y="5963262"/>
                <a:ext cx="592835" cy="592835"/>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9" name="等腰三角形 338"/>
              <p:cNvSpPr/>
              <p:nvPr/>
            </p:nvSpPr>
            <p:spPr>
              <a:xfrm rot="5400000">
                <a:off x="14552179" y="6144935"/>
                <a:ext cx="266206" cy="229488"/>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sp>
        <p:nvSpPr>
          <p:cNvPr id="340" name="圆角矩形 339"/>
          <p:cNvSpPr/>
          <p:nvPr/>
        </p:nvSpPr>
        <p:spPr>
          <a:xfrm>
            <a:off x="9014325" y="6478840"/>
            <a:ext cx="3927579" cy="603586"/>
          </a:xfrm>
          <a:prstGeom prst="roundRect">
            <a:avLst>
              <a:gd name="adj" fmla="val 0"/>
            </a:avLst>
          </a:prstGeom>
          <a:solidFill>
            <a:schemeClr val="accent4">
              <a:lumMod val="20000"/>
              <a:lumOff val="80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3" name="矩形 392"/>
          <p:cNvSpPr/>
          <p:nvPr/>
        </p:nvSpPr>
        <p:spPr>
          <a:xfrm>
            <a:off x="7556761" y="4567293"/>
            <a:ext cx="492443" cy="461665"/>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操作</a:t>
            </a:r>
          </a:p>
        </p:txBody>
      </p:sp>
      <p:sp>
        <p:nvSpPr>
          <p:cNvPr id="394" name="矩形 393"/>
          <p:cNvSpPr/>
          <p:nvPr/>
        </p:nvSpPr>
        <p:spPr>
          <a:xfrm>
            <a:off x="7556761" y="5658137"/>
            <a:ext cx="492443" cy="461665"/>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操作</a:t>
            </a:r>
          </a:p>
        </p:txBody>
      </p:sp>
      <p:sp>
        <p:nvSpPr>
          <p:cNvPr id="395" name="矩形 394"/>
          <p:cNvSpPr/>
          <p:nvPr/>
        </p:nvSpPr>
        <p:spPr>
          <a:xfrm>
            <a:off x="7556761" y="6384520"/>
            <a:ext cx="492443" cy="461665"/>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操作</a:t>
            </a:r>
          </a:p>
        </p:txBody>
      </p:sp>
      <p:sp>
        <p:nvSpPr>
          <p:cNvPr id="396" name="矩形 395"/>
          <p:cNvSpPr/>
          <p:nvPr/>
        </p:nvSpPr>
        <p:spPr>
          <a:xfrm>
            <a:off x="7556761" y="7446950"/>
            <a:ext cx="492443" cy="461665"/>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操作</a:t>
            </a:r>
          </a:p>
        </p:txBody>
      </p:sp>
      <p:sp>
        <p:nvSpPr>
          <p:cNvPr id="397" name="圆角矩形 396"/>
          <p:cNvSpPr/>
          <p:nvPr/>
        </p:nvSpPr>
        <p:spPr>
          <a:xfrm>
            <a:off x="7430957" y="3927701"/>
            <a:ext cx="5672429" cy="21783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7168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2" name="文本框 111"/>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聊天（</a:t>
            </a:r>
            <a:r>
              <a:rPr kumimoji="1" lang="en-US" altLang="zh-CN" sz="1400">
                <a:solidFill>
                  <a:schemeClr val="tx1">
                    <a:lumMod val="85000"/>
                    <a:lumOff val="15000"/>
                  </a:schemeClr>
                </a:solidFill>
                <a:latin typeface="微软雅黑"/>
                <a:ea typeface="微软雅黑"/>
                <a:cs typeface="微软雅黑"/>
              </a:rPr>
              <a:t>5</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pic>
        <p:nvPicPr>
          <p:cNvPr id="135" name="图片 1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472082" y="491337"/>
            <a:ext cx="216000" cy="216000"/>
          </a:xfrm>
          <a:prstGeom prst="rect">
            <a:avLst/>
          </a:prstGeom>
        </p:spPr>
      </p:pic>
      <p:grpSp>
        <p:nvGrpSpPr>
          <p:cNvPr id="150" name="组合 149"/>
          <p:cNvGrpSpPr/>
          <p:nvPr/>
        </p:nvGrpSpPr>
        <p:grpSpPr>
          <a:xfrm>
            <a:off x="14286290" y="499448"/>
            <a:ext cx="205425" cy="205511"/>
            <a:chOff x="9291516" y="435542"/>
            <a:chExt cx="205425" cy="205511"/>
          </a:xfrm>
        </p:grpSpPr>
        <p:grpSp>
          <p:nvGrpSpPr>
            <p:cNvPr id="151" name="组合 150"/>
            <p:cNvGrpSpPr/>
            <p:nvPr/>
          </p:nvGrpSpPr>
          <p:grpSpPr>
            <a:xfrm>
              <a:off x="9291516" y="435542"/>
              <a:ext cx="205425" cy="36000"/>
              <a:chOff x="9291516" y="409451"/>
              <a:chExt cx="205425" cy="36000"/>
            </a:xfrm>
          </p:grpSpPr>
          <p:cxnSp>
            <p:nvCxnSpPr>
              <p:cNvPr id="158"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59" name="矩形 158"/>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152" name="组合 151"/>
            <p:cNvGrpSpPr/>
            <p:nvPr/>
          </p:nvGrpSpPr>
          <p:grpSpPr>
            <a:xfrm>
              <a:off x="9291516" y="520298"/>
              <a:ext cx="205425" cy="36000"/>
              <a:chOff x="9291516" y="409451"/>
              <a:chExt cx="205425" cy="36000"/>
            </a:xfrm>
          </p:grpSpPr>
          <p:cxnSp>
            <p:nvCxnSpPr>
              <p:cNvPr id="156"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57" name="矩形 156"/>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153" name="组合 152"/>
            <p:cNvGrpSpPr/>
            <p:nvPr/>
          </p:nvGrpSpPr>
          <p:grpSpPr>
            <a:xfrm>
              <a:off x="9291516" y="605053"/>
              <a:ext cx="205425" cy="36000"/>
              <a:chOff x="9291516" y="409451"/>
              <a:chExt cx="205425" cy="36000"/>
            </a:xfrm>
          </p:grpSpPr>
          <p:cxnSp>
            <p:nvCxnSpPr>
              <p:cNvPr id="154"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55" name="矩形 154"/>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sp>
        <p:nvSpPr>
          <p:cNvPr id="258" name="同侧圆角矩形 257"/>
          <p:cNvSpPr/>
          <p:nvPr/>
        </p:nvSpPr>
        <p:spPr>
          <a:xfrm rot="10800000">
            <a:off x="14154137" y="819031"/>
            <a:ext cx="3612994" cy="7075991"/>
          </a:xfrm>
          <a:prstGeom prst="round2SameRect">
            <a:avLst>
              <a:gd name="adj1" fmla="val 750"/>
              <a:gd name="adj2" fmla="val 0"/>
            </a:avLst>
          </a:prstGeom>
          <a:solidFill>
            <a:srgbClr val="EFEFF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86" name="圆角矩形 285"/>
          <p:cNvSpPr/>
          <p:nvPr/>
        </p:nvSpPr>
        <p:spPr>
          <a:xfrm>
            <a:off x="14177150" y="829388"/>
            <a:ext cx="3588724" cy="360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10" name="矩形 309"/>
          <p:cNvSpPr/>
          <p:nvPr/>
        </p:nvSpPr>
        <p:spPr>
          <a:xfrm>
            <a:off x="14615871" y="884248"/>
            <a:ext cx="492443" cy="276999"/>
          </a:xfrm>
          <a:prstGeom prst="rect">
            <a:avLst/>
          </a:prstGeom>
        </p:spPr>
        <p:txBody>
          <a:bodyPr wrap="none">
            <a:spAutoFit/>
          </a:bodyPr>
          <a:lstStyle/>
          <a:p>
            <a:r>
              <a:rPr lang="zh-CN" altLang="en-US" sz="1200" smtClean="0">
                <a:solidFill>
                  <a:schemeClr val="tx1">
                    <a:lumMod val="50000"/>
                    <a:lumOff val="50000"/>
                  </a:schemeClr>
                </a:solidFill>
                <a:latin typeface="微软雅黑" panose="020B0503020204020204" pitchFamily="34" charset="-122"/>
                <a:ea typeface="微软雅黑" panose="020B0503020204020204" pitchFamily="34" charset="-122"/>
              </a:rPr>
              <a:t>徐莉</a:t>
            </a:r>
            <a:endParaRPr lang="en-US" altLang="zh-CN" sz="12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314" name="图片 313"/>
          <p:cNvPicPr>
            <a:picLocks noChangeAspect="1"/>
          </p:cNvPicPr>
          <p:nvPr/>
        </p:nvPicPr>
        <p:blipFill>
          <a:blip r:embed="rId16"/>
          <a:stretch>
            <a:fillRect/>
          </a:stretch>
        </p:blipFill>
        <p:spPr>
          <a:xfrm>
            <a:off x="14260087" y="874502"/>
            <a:ext cx="295200" cy="288000"/>
          </a:xfrm>
          <a:prstGeom prst="rect">
            <a:avLst/>
          </a:prstGeom>
        </p:spPr>
      </p:pic>
      <p:grpSp>
        <p:nvGrpSpPr>
          <p:cNvPr id="2" name="组合 1"/>
          <p:cNvGrpSpPr/>
          <p:nvPr/>
        </p:nvGrpSpPr>
        <p:grpSpPr>
          <a:xfrm>
            <a:off x="14144927" y="2664788"/>
            <a:ext cx="3619851" cy="5183454"/>
            <a:chOff x="8480401" y="1189840"/>
            <a:chExt cx="3619851" cy="5183454"/>
          </a:xfrm>
        </p:grpSpPr>
        <p:sp>
          <p:nvSpPr>
            <p:cNvPr id="103" name="同侧圆角矩形 102"/>
            <p:cNvSpPr/>
            <p:nvPr/>
          </p:nvSpPr>
          <p:spPr>
            <a:xfrm rot="10800000">
              <a:off x="8480401" y="1189840"/>
              <a:ext cx="3619851" cy="5183454"/>
            </a:xfrm>
            <a:prstGeom prst="round2SameRect">
              <a:avLst>
                <a:gd name="adj1" fmla="val 750"/>
                <a:gd name="adj2" fmla="val 0"/>
              </a:avLst>
            </a:prstGeom>
            <a:solidFill>
              <a:schemeClr val="bg1"/>
            </a:solidFill>
            <a:ln>
              <a:solidFill>
                <a:srgbClr val="F0F0F0"/>
              </a:solidFill>
            </a:ln>
            <a:effectLst>
              <a:innerShdw blurRad="508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7" name="组合 106"/>
            <p:cNvGrpSpPr/>
            <p:nvPr/>
          </p:nvGrpSpPr>
          <p:grpSpPr>
            <a:xfrm>
              <a:off x="8632112" y="2113151"/>
              <a:ext cx="1152034" cy="360000"/>
              <a:chOff x="10081410" y="2101497"/>
              <a:chExt cx="1152034" cy="360000"/>
            </a:xfrm>
          </p:grpSpPr>
          <p:sp>
            <p:nvSpPr>
              <p:cNvPr id="199" name="圆角矩形标注 198"/>
              <p:cNvSpPr/>
              <p:nvPr/>
            </p:nvSpPr>
            <p:spPr>
              <a:xfrm>
                <a:off x="10081410" y="2101497"/>
                <a:ext cx="1062667" cy="360000"/>
              </a:xfrm>
              <a:prstGeom prst="wedgeRoundRectCallout">
                <a:avLst>
                  <a:gd name="adj1" fmla="val -55298"/>
                  <a:gd name="adj2" fmla="val -22680"/>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0" name="矩形 199"/>
              <p:cNvSpPr/>
              <p:nvPr/>
            </p:nvSpPr>
            <p:spPr>
              <a:xfrm>
                <a:off x="10125448" y="2143631"/>
                <a:ext cx="1107996"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好，马上去。</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16" name="矩形 115"/>
            <p:cNvSpPr/>
            <p:nvPr/>
          </p:nvSpPr>
          <p:spPr>
            <a:xfrm>
              <a:off x="8717355" y="2850677"/>
              <a:ext cx="184731" cy="276999"/>
            </a:xfrm>
            <a:prstGeom prst="rect">
              <a:avLst/>
            </a:prstGeom>
          </p:spPr>
          <p:txBody>
            <a:bodyPr wrap="none">
              <a:spAutoFit/>
            </a:bodyPr>
            <a:lstStyle/>
            <a:p>
              <a:pPr lvl="0"/>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5" name="矩形 124"/>
            <p:cNvSpPr/>
            <p:nvPr/>
          </p:nvSpPr>
          <p:spPr>
            <a:xfrm>
              <a:off x="9555381" y="5480225"/>
              <a:ext cx="1294265" cy="276999"/>
            </a:xfrm>
            <a:prstGeom prst="rect">
              <a:avLst/>
            </a:prstGeom>
          </p:spPr>
          <p:txBody>
            <a:bodyPr wrap="none">
              <a:spAutoFit/>
            </a:bodyPr>
            <a:lstStyle/>
            <a:p>
              <a:r>
                <a:rPr lang="en-US" altLang="zh-CN" sz="1200" smtClean="0">
                  <a:solidFill>
                    <a:srgbClr val="DEDEDE"/>
                  </a:solidFill>
                  <a:latin typeface="微软雅黑" panose="020B0503020204020204" pitchFamily="34" charset="-122"/>
                  <a:ea typeface="微软雅黑" panose="020B0503020204020204" pitchFamily="34" charset="-122"/>
                </a:rPr>
                <a:t>Ctrl+Enter </a:t>
              </a:r>
              <a:r>
                <a:rPr lang="zh-CN" altLang="en-US" sz="1200" smtClean="0">
                  <a:solidFill>
                    <a:srgbClr val="DEDEDE"/>
                  </a:solidFill>
                  <a:latin typeface="微软雅黑" panose="020B0503020204020204" pitchFamily="34" charset="-122"/>
                  <a:ea typeface="微软雅黑" panose="020B0503020204020204" pitchFamily="34" charset="-122"/>
                </a:rPr>
                <a:t>发送</a:t>
              </a:r>
              <a:endParaRPr lang="en-US" altLang="zh-CN" sz="1200" i="1" dirty="0">
                <a:solidFill>
                  <a:srgbClr val="DEDEDE"/>
                </a:solidFill>
                <a:latin typeface="微软雅黑" panose="020B0503020204020204" pitchFamily="34" charset="-122"/>
                <a:ea typeface="微软雅黑" panose="020B0503020204020204" pitchFamily="34" charset="-122"/>
              </a:endParaRPr>
            </a:p>
          </p:txBody>
        </p:sp>
        <p:sp>
          <p:nvSpPr>
            <p:cNvPr id="127" name="圆角矩形 126"/>
            <p:cNvSpPr/>
            <p:nvPr/>
          </p:nvSpPr>
          <p:spPr>
            <a:xfrm>
              <a:off x="8532365" y="4587314"/>
              <a:ext cx="3516761" cy="324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28" name="图片 127"/>
            <p:cNvPicPr>
              <a:picLocks noChangeAspect="1"/>
            </p:cNvPicPr>
            <p:nvPr/>
          </p:nvPicPr>
          <p:blipFill>
            <a:blip r:embed="rId17">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575412" y="4586036"/>
              <a:ext cx="323850" cy="323850"/>
            </a:xfrm>
            <a:prstGeom prst="rect">
              <a:avLst/>
            </a:prstGeom>
          </p:spPr>
        </p:pic>
        <p:pic>
          <p:nvPicPr>
            <p:cNvPr id="129" name="图片 1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91755" y="4586057"/>
              <a:ext cx="323809" cy="323809"/>
            </a:xfrm>
            <a:prstGeom prst="rect">
              <a:avLst/>
            </a:prstGeom>
          </p:spPr>
        </p:pic>
        <p:pic>
          <p:nvPicPr>
            <p:cNvPr id="130" name="图片 1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08098" y="4586057"/>
              <a:ext cx="323809" cy="323809"/>
            </a:xfrm>
            <a:prstGeom prst="rect">
              <a:avLst/>
            </a:prstGeom>
          </p:spPr>
        </p:pic>
        <p:pic>
          <p:nvPicPr>
            <p:cNvPr id="131" name="图片 1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524441" y="4586057"/>
              <a:ext cx="323809" cy="323809"/>
            </a:xfrm>
            <a:prstGeom prst="rect">
              <a:avLst/>
            </a:prstGeom>
          </p:spPr>
        </p:pic>
        <p:pic>
          <p:nvPicPr>
            <p:cNvPr id="132" name="图片 13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840784" y="4586057"/>
              <a:ext cx="323809" cy="323809"/>
            </a:xfrm>
            <a:prstGeom prst="rect">
              <a:avLst/>
            </a:prstGeom>
          </p:spPr>
        </p:pic>
        <p:pic>
          <p:nvPicPr>
            <p:cNvPr id="133" name="图片 1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157127" y="4586057"/>
              <a:ext cx="323809" cy="323809"/>
            </a:xfrm>
            <a:prstGeom prst="rect">
              <a:avLst/>
            </a:prstGeom>
          </p:spPr>
        </p:pic>
        <p:pic>
          <p:nvPicPr>
            <p:cNvPr id="134" name="图片 13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473468" y="4586057"/>
              <a:ext cx="323809" cy="323809"/>
            </a:xfrm>
            <a:prstGeom prst="rect">
              <a:avLst/>
            </a:prstGeom>
          </p:spPr>
        </p:pic>
        <p:pic>
          <p:nvPicPr>
            <p:cNvPr id="136" name="图片 13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700620" y="4631970"/>
              <a:ext cx="247377" cy="247377"/>
            </a:xfrm>
            <a:prstGeom prst="rect">
              <a:avLst/>
            </a:prstGeom>
          </p:spPr>
        </p:pic>
        <p:pic>
          <p:nvPicPr>
            <p:cNvPr id="137" name="图片 13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864120" y="4589231"/>
              <a:ext cx="634921" cy="317460"/>
            </a:xfrm>
            <a:prstGeom prst="rect">
              <a:avLst/>
            </a:prstGeom>
          </p:spPr>
        </p:pic>
        <p:sp>
          <p:nvSpPr>
            <p:cNvPr id="198" name="矩形 197"/>
            <p:cNvSpPr/>
            <p:nvPr/>
          </p:nvSpPr>
          <p:spPr>
            <a:xfrm>
              <a:off x="8529163" y="1847883"/>
              <a:ext cx="492443" cy="276999"/>
            </a:xfrm>
            <a:prstGeom prst="rect">
              <a:avLst/>
            </a:prstGeom>
          </p:spPr>
          <p:txBody>
            <a:bodyPr wrap="none">
              <a:spAutoFit/>
            </a:bodyPr>
            <a:lstStyle/>
            <a:p>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童俊</a:t>
              </a:r>
              <a:endParaRPr lang="en-US" altLang="zh-CN" sz="12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01" name="圆角矩形标注 200"/>
            <p:cNvSpPr/>
            <p:nvPr/>
          </p:nvSpPr>
          <p:spPr>
            <a:xfrm rot="10800000">
              <a:off x="10762036" y="1537663"/>
              <a:ext cx="1113484" cy="360000"/>
            </a:xfrm>
            <a:prstGeom prst="wedgeRoundRectCallout">
              <a:avLst>
                <a:gd name="adj1" fmla="val -54844"/>
                <a:gd name="adj2" fmla="val 24314"/>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2" name="矩形 201"/>
            <p:cNvSpPr/>
            <p:nvPr/>
          </p:nvSpPr>
          <p:spPr>
            <a:xfrm>
              <a:off x="10780901" y="1574717"/>
              <a:ext cx="1261884" cy="276999"/>
            </a:xfrm>
            <a:prstGeom prst="rect">
              <a:avLst/>
            </a:prstGeom>
          </p:spPr>
          <p:txBody>
            <a:bodyPr wrap="none">
              <a:spAutoFit/>
            </a:bodyPr>
            <a:lstStyle/>
            <a:p>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组队刷食堂了。</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3" name="矩形 202"/>
            <p:cNvSpPr/>
            <p:nvPr/>
          </p:nvSpPr>
          <p:spPr>
            <a:xfrm>
              <a:off x="11291131" y="1273206"/>
              <a:ext cx="646331" cy="276999"/>
            </a:xfrm>
            <a:prstGeom prst="rect">
              <a:avLst/>
            </a:prstGeom>
          </p:spPr>
          <p:txBody>
            <a:bodyPr wrap="none">
              <a:spAutoFit/>
            </a:bodyPr>
            <a:lstStyle/>
            <a:p>
              <a:r>
                <a:rPr lang="zh-CN" altLang="en-US" sz="1200" smtClean="0">
                  <a:solidFill>
                    <a:schemeClr val="bg1">
                      <a:lumMod val="65000"/>
                    </a:schemeClr>
                  </a:solidFill>
                  <a:latin typeface="微软雅黑" panose="020B0503020204020204" pitchFamily="34" charset="-122"/>
                  <a:ea typeface="微软雅黑" panose="020B0503020204020204" pitchFamily="34" charset="-122"/>
                </a:rPr>
                <a:t>王东明</a:t>
              </a:r>
              <a:endParaRPr lang="en-US" altLang="zh-CN" sz="1200" i="1" dirty="0">
                <a:solidFill>
                  <a:schemeClr val="bg1">
                    <a:lumMod val="65000"/>
                  </a:schemeClr>
                </a:solidFill>
                <a:latin typeface="微软雅黑" panose="020B0503020204020204" pitchFamily="34" charset="-122"/>
                <a:ea typeface="微软雅黑" panose="020B0503020204020204" pitchFamily="34" charset="-122"/>
              </a:endParaRPr>
            </a:p>
          </p:txBody>
        </p:sp>
      </p:grpSp>
      <p:sp>
        <p:nvSpPr>
          <p:cNvPr id="138" name="圆角矩形 137"/>
          <p:cNvSpPr/>
          <p:nvPr/>
        </p:nvSpPr>
        <p:spPr>
          <a:xfrm>
            <a:off x="14177150" y="2297231"/>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39" name="组合 138"/>
          <p:cNvGrpSpPr/>
          <p:nvPr/>
        </p:nvGrpSpPr>
        <p:grpSpPr>
          <a:xfrm>
            <a:off x="14149131" y="1176057"/>
            <a:ext cx="3618000" cy="360000"/>
            <a:chOff x="14149131" y="5718646"/>
            <a:chExt cx="3618000" cy="360000"/>
          </a:xfrm>
        </p:grpSpPr>
        <p:grpSp>
          <p:nvGrpSpPr>
            <p:cNvPr id="140" name="组合 139"/>
            <p:cNvGrpSpPr/>
            <p:nvPr/>
          </p:nvGrpSpPr>
          <p:grpSpPr>
            <a:xfrm>
              <a:off x="14163769" y="5718646"/>
              <a:ext cx="3588724" cy="360000"/>
              <a:chOff x="9116934" y="6133162"/>
              <a:chExt cx="3588724" cy="360000"/>
            </a:xfrm>
          </p:grpSpPr>
          <p:grpSp>
            <p:nvGrpSpPr>
              <p:cNvPr id="142" name="组合 141"/>
              <p:cNvGrpSpPr/>
              <p:nvPr/>
            </p:nvGrpSpPr>
            <p:grpSpPr>
              <a:xfrm>
                <a:off x="9116934" y="6133162"/>
                <a:ext cx="3588724" cy="360000"/>
                <a:chOff x="9892847" y="693497"/>
                <a:chExt cx="3588724" cy="360000"/>
              </a:xfrm>
            </p:grpSpPr>
            <p:sp>
              <p:nvSpPr>
                <p:cNvPr id="144" name="圆角矩形 143"/>
                <p:cNvSpPr/>
                <p:nvPr/>
              </p:nvSpPr>
              <p:spPr>
                <a:xfrm>
                  <a:off x="9892847" y="693497"/>
                  <a:ext cx="3588724" cy="360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5" name="矩形 144"/>
                <p:cNvSpPr/>
                <p:nvPr/>
              </p:nvSpPr>
              <p:spPr>
                <a:xfrm>
                  <a:off x="10346247" y="758910"/>
                  <a:ext cx="646331" cy="276999"/>
                </a:xfrm>
                <a:prstGeom prst="rect">
                  <a:avLst/>
                </a:prstGeom>
              </p:spPr>
              <p:txBody>
                <a:bodyPr wrap="none">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倪晓兵</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143" name="图片 142"/>
              <p:cNvPicPr>
                <a:picLocks noChangeAspect="1"/>
              </p:cNvPicPr>
              <p:nvPr/>
            </p:nvPicPr>
            <p:blipFill>
              <a:blip r:embed="rId27"/>
              <a:stretch>
                <a:fillRect/>
              </a:stretch>
            </p:blipFill>
            <p:spPr>
              <a:xfrm>
                <a:off x="9217820" y="6172182"/>
                <a:ext cx="289879" cy="297218"/>
              </a:xfrm>
              <a:prstGeom prst="rect">
                <a:avLst/>
              </a:prstGeom>
            </p:spPr>
          </p:pic>
        </p:grpSp>
        <p:cxnSp>
          <p:nvCxnSpPr>
            <p:cNvPr id="141" name="直接连接符 140"/>
            <p:cNvCxnSpPr/>
            <p:nvPr/>
          </p:nvCxnSpPr>
          <p:spPr>
            <a:xfrm>
              <a:off x="14149131" y="57212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46" name="组合 145"/>
          <p:cNvGrpSpPr/>
          <p:nvPr/>
        </p:nvGrpSpPr>
        <p:grpSpPr>
          <a:xfrm>
            <a:off x="14149131" y="1552395"/>
            <a:ext cx="3618000" cy="360000"/>
            <a:chOff x="14149131" y="5718646"/>
            <a:chExt cx="3618000" cy="360000"/>
          </a:xfrm>
        </p:grpSpPr>
        <p:sp>
          <p:nvSpPr>
            <p:cNvPr id="149" name="圆角矩形 148"/>
            <p:cNvSpPr/>
            <p:nvPr/>
          </p:nvSpPr>
          <p:spPr>
            <a:xfrm>
              <a:off x="14163769" y="5718646"/>
              <a:ext cx="3588724" cy="360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8" name="直接连接符 147"/>
            <p:cNvCxnSpPr/>
            <p:nvPr/>
          </p:nvCxnSpPr>
          <p:spPr>
            <a:xfrm>
              <a:off x="14149131" y="57212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61" name="组合 160"/>
          <p:cNvGrpSpPr/>
          <p:nvPr/>
        </p:nvGrpSpPr>
        <p:grpSpPr>
          <a:xfrm>
            <a:off x="14149131" y="1918829"/>
            <a:ext cx="3618000" cy="689323"/>
            <a:chOff x="14149131" y="5718646"/>
            <a:chExt cx="3618000" cy="689323"/>
          </a:xfrm>
        </p:grpSpPr>
        <p:grpSp>
          <p:nvGrpSpPr>
            <p:cNvPr id="162" name="组合 161"/>
            <p:cNvGrpSpPr/>
            <p:nvPr/>
          </p:nvGrpSpPr>
          <p:grpSpPr>
            <a:xfrm>
              <a:off x="14163769" y="5718646"/>
              <a:ext cx="3588724" cy="689323"/>
              <a:chOff x="9892847" y="693497"/>
              <a:chExt cx="3588724" cy="689323"/>
            </a:xfrm>
          </p:grpSpPr>
          <p:sp>
            <p:nvSpPr>
              <p:cNvPr id="165" name="圆角矩形 164"/>
              <p:cNvSpPr/>
              <p:nvPr/>
            </p:nvSpPr>
            <p:spPr>
              <a:xfrm>
                <a:off x="9892847" y="693497"/>
                <a:ext cx="3588724" cy="360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6" name="矩形 165"/>
              <p:cNvSpPr/>
              <p:nvPr/>
            </p:nvSpPr>
            <p:spPr>
              <a:xfrm>
                <a:off x="10371647" y="720810"/>
                <a:ext cx="492443" cy="276999"/>
              </a:xfrm>
              <a:prstGeom prst="rect">
                <a:avLst/>
              </a:prstGeom>
            </p:spPr>
            <p:txBody>
              <a:bodyPr wrap="none">
                <a:spAutoFit/>
              </a:bodyPr>
              <a:lstStyle/>
              <a:p>
                <a:r>
                  <a:rPr lang="zh-CN" altLang="en-US" sz="1200" smtClean="0">
                    <a:solidFill>
                      <a:schemeClr val="bg1">
                        <a:lumMod val="50000"/>
                      </a:schemeClr>
                    </a:solidFill>
                    <a:latin typeface="微软雅黑" panose="020B0503020204020204" pitchFamily="34" charset="-122"/>
                    <a:ea typeface="微软雅黑" panose="020B0503020204020204" pitchFamily="34" charset="-122"/>
                  </a:rPr>
                  <a:t>张</a:t>
                </a:r>
                <a:r>
                  <a:rPr lang="zh-CN" altLang="en-US" sz="1200">
                    <a:solidFill>
                      <a:schemeClr val="bg1">
                        <a:lumMod val="50000"/>
                      </a:schemeClr>
                    </a:solidFill>
                    <a:latin typeface="微软雅黑" panose="020B0503020204020204" pitchFamily="34" charset="-122"/>
                    <a:ea typeface="微软雅黑" panose="020B0503020204020204" pitchFamily="34" charset="-122"/>
                  </a:rPr>
                  <a:t>勇</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74" name="矩形 173"/>
              <p:cNvSpPr/>
              <p:nvPr/>
            </p:nvSpPr>
            <p:spPr>
              <a:xfrm>
                <a:off x="10371647" y="1105821"/>
                <a:ext cx="1393806" cy="276999"/>
              </a:xfrm>
              <a:prstGeom prst="rect">
                <a:avLst/>
              </a:prstGeom>
            </p:spPr>
            <p:txBody>
              <a:bodyPr wrap="none">
                <a:spAutoFit/>
              </a:bodyPr>
              <a:lstStyle/>
              <a:p>
                <a:r>
                  <a:rPr lang="zh-CN" altLang="en-US" sz="1200">
                    <a:solidFill>
                      <a:schemeClr val="bg1"/>
                    </a:solidFill>
                    <a:latin typeface="微软雅黑" panose="020B0503020204020204" pitchFamily="34" charset="-122"/>
                    <a:ea typeface="微软雅黑" panose="020B0503020204020204" pitchFamily="34" charset="-122"/>
                  </a:rPr>
                  <a:t>临时聊天组（</a:t>
                </a:r>
                <a:r>
                  <a:rPr lang="en-US" altLang="zh-CN" sz="1200">
                    <a:solidFill>
                      <a:schemeClr val="bg1"/>
                    </a:solidFill>
                    <a:latin typeface="微软雅黑" panose="020B0503020204020204" pitchFamily="34" charset="-122"/>
                    <a:ea typeface="微软雅黑" panose="020B0503020204020204" pitchFamily="34" charset="-122"/>
                  </a:rPr>
                  <a:t>6</a:t>
                </a:r>
                <a:r>
                  <a:rPr lang="zh-CN" altLang="en-US" sz="1200">
                    <a:solidFill>
                      <a:schemeClr val="bg1"/>
                    </a:solidFill>
                    <a:latin typeface="微软雅黑" panose="020B0503020204020204" pitchFamily="34" charset="-122"/>
                    <a:ea typeface="微软雅黑" panose="020B0503020204020204" pitchFamily="34" charset="-122"/>
                  </a:rPr>
                  <a:t>）</a:t>
                </a:r>
                <a:endParaRPr lang="en-US" altLang="zh-CN" sz="1200" i="1" dirty="0">
                  <a:solidFill>
                    <a:schemeClr val="bg1"/>
                  </a:solidFill>
                  <a:latin typeface="微软雅黑" panose="020B0503020204020204" pitchFamily="34" charset="-122"/>
                  <a:ea typeface="微软雅黑" panose="020B0503020204020204" pitchFamily="34" charset="-122"/>
                </a:endParaRPr>
              </a:p>
            </p:txBody>
          </p:sp>
        </p:grpSp>
        <p:cxnSp>
          <p:nvCxnSpPr>
            <p:cNvPr id="163" name="直接连接符 162"/>
            <p:cNvCxnSpPr/>
            <p:nvPr/>
          </p:nvCxnSpPr>
          <p:spPr>
            <a:xfrm>
              <a:off x="14149131" y="57212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4" name="直接连接符 163"/>
            <p:cNvCxnSpPr/>
            <p:nvPr/>
          </p:nvCxnSpPr>
          <p:spPr>
            <a:xfrm>
              <a:off x="14149131" y="6076831"/>
              <a:ext cx="3618000" cy="0"/>
            </a:xfrm>
            <a:prstGeom prst="line">
              <a:avLst/>
            </a:prstGeom>
            <a:ln w="3175">
              <a:solidFill>
                <a:schemeClr val="bg1">
                  <a:lumMod val="95000"/>
                </a:schemeClr>
              </a:solidFill>
            </a:ln>
            <a:effectLst/>
          </p:spPr>
          <p:style>
            <a:lnRef idx="2">
              <a:schemeClr val="accent1"/>
            </a:lnRef>
            <a:fillRef idx="0">
              <a:schemeClr val="accent1"/>
            </a:fillRef>
            <a:effectRef idx="1">
              <a:schemeClr val="accent1"/>
            </a:effectRef>
            <a:fontRef idx="minor">
              <a:schemeClr val="tx1"/>
            </a:fontRef>
          </p:style>
        </p:cxnSp>
      </p:grpSp>
      <p:pic>
        <p:nvPicPr>
          <p:cNvPr id="168" name="图片 167"/>
          <p:cNvPicPr>
            <a:picLocks noChangeAspect="1"/>
          </p:cNvPicPr>
          <p:nvPr/>
        </p:nvPicPr>
        <p:blipFill>
          <a:blip r:embed="rId28"/>
          <a:stretch>
            <a:fillRect/>
          </a:stretch>
        </p:blipFill>
        <p:spPr>
          <a:xfrm>
            <a:off x="14310258" y="1947841"/>
            <a:ext cx="284445" cy="288000"/>
          </a:xfrm>
          <a:prstGeom prst="rect">
            <a:avLst/>
          </a:prstGeom>
        </p:spPr>
      </p:pic>
      <p:grpSp>
        <p:nvGrpSpPr>
          <p:cNvPr id="169" name="组合 168"/>
          <p:cNvGrpSpPr/>
          <p:nvPr/>
        </p:nvGrpSpPr>
        <p:grpSpPr>
          <a:xfrm>
            <a:off x="17386790" y="2326666"/>
            <a:ext cx="263214" cy="276999"/>
            <a:chOff x="11601688" y="747598"/>
            <a:chExt cx="263214" cy="276999"/>
          </a:xfrm>
        </p:grpSpPr>
        <p:sp>
          <p:nvSpPr>
            <p:cNvPr id="170" name="椭圆 169"/>
            <p:cNvSpPr>
              <a:spLocks noChangeAspect="1"/>
            </p:cNvSpPr>
            <p:nvPr/>
          </p:nvSpPr>
          <p:spPr>
            <a:xfrm>
              <a:off x="11622120" y="779608"/>
              <a:ext cx="216000" cy="216000"/>
            </a:xfrm>
            <a:prstGeom prst="ellipse">
              <a:avLst/>
            </a:prstGeom>
            <a:solidFill>
              <a:schemeClr val="bg1">
                <a:lumMod val="8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schemeClr val="tx1"/>
                </a:solidFill>
                <a:latin typeface="微软雅黑" panose="020B0503020204020204" pitchFamily="34" charset="-122"/>
                <a:ea typeface="微软雅黑" panose="020B0503020204020204" pitchFamily="34" charset="-122"/>
              </a:endParaRPr>
            </a:p>
          </p:txBody>
        </p:sp>
        <p:sp>
          <p:nvSpPr>
            <p:cNvPr id="171" name="矩形 170"/>
            <p:cNvSpPr/>
            <p:nvPr/>
          </p:nvSpPr>
          <p:spPr>
            <a:xfrm>
              <a:off x="11601688" y="747598"/>
              <a:ext cx="263214" cy="276999"/>
            </a:xfrm>
            <a:prstGeom prst="rect">
              <a:avLst/>
            </a:prstGeom>
          </p:spPr>
          <p:txBody>
            <a:bodyPr wrap="none">
              <a:spAutoFit/>
            </a:bodyPr>
            <a:lstStyle/>
            <a:p>
              <a:r>
                <a:rPr lang="en-US" altLang="zh-CN" sz="1200" smtClean="0">
                  <a:solidFill>
                    <a:schemeClr val="bg1"/>
                  </a:solidFill>
                  <a:latin typeface="微软雅黑" panose="020B0503020204020204" pitchFamily="34" charset="-122"/>
                  <a:ea typeface="微软雅黑" panose="020B0503020204020204" pitchFamily="34" charset="-122"/>
                </a:rPr>
                <a:t>x</a:t>
              </a:r>
              <a:endParaRPr lang="zh-CN" altLang="en-US" sz="2000">
                <a:solidFill>
                  <a:schemeClr val="bg1"/>
                </a:solidFill>
              </a:endParaRPr>
            </a:p>
          </p:txBody>
        </p:sp>
      </p:grpSp>
      <p:pic>
        <p:nvPicPr>
          <p:cNvPr id="172" name="图片 171"/>
          <p:cNvPicPr>
            <a:picLocks noChangeAspect="1"/>
          </p:cNvPicPr>
          <p:nvPr/>
        </p:nvPicPr>
        <p:blipFill>
          <a:blip r:embed="rId29">
            <a:biLevel thresh="25000"/>
            <a:extLst>
              <a:ext uri="{28A0092B-C50C-407E-A947-70E740481C1C}">
                <a14:useLocalDpi xmlns:a14="http://schemas.microsoft.com/office/drawing/2010/main" val="0"/>
              </a:ext>
            </a:extLst>
          </a:blip>
          <a:stretch>
            <a:fillRect/>
          </a:stretch>
        </p:blipFill>
        <p:spPr>
          <a:xfrm>
            <a:off x="17020167" y="2358511"/>
            <a:ext cx="216000" cy="216000"/>
          </a:xfrm>
          <a:prstGeom prst="rect">
            <a:avLst/>
          </a:prstGeom>
        </p:spPr>
      </p:pic>
      <p:pic>
        <p:nvPicPr>
          <p:cNvPr id="173" name="图片 172"/>
          <p:cNvPicPr>
            <a:picLocks noChangeAspect="1"/>
          </p:cNvPicPr>
          <p:nvPr/>
        </p:nvPicPr>
        <p:blipFill>
          <a:blip r:embed="rId8">
            <a:biLevel thresh="50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675013" y="2332581"/>
            <a:ext cx="270000" cy="270000"/>
          </a:xfrm>
          <a:prstGeom prst="rect">
            <a:avLst/>
          </a:prstGeom>
        </p:spPr>
      </p:pic>
      <p:pic>
        <p:nvPicPr>
          <p:cNvPr id="3" name="图片 2"/>
          <p:cNvPicPr>
            <a:picLocks noChangeAspect="1"/>
          </p:cNvPicPr>
          <p:nvPr/>
        </p:nvPicPr>
        <p:blipFill>
          <a:blip r:embed="rId30"/>
          <a:stretch>
            <a:fillRect/>
          </a:stretch>
        </p:blipFill>
        <p:spPr>
          <a:xfrm>
            <a:off x="14318722" y="2318809"/>
            <a:ext cx="295200" cy="302580"/>
          </a:xfrm>
          <a:prstGeom prst="rect">
            <a:avLst/>
          </a:prstGeom>
        </p:spPr>
      </p:pic>
      <p:pic>
        <p:nvPicPr>
          <p:cNvPr id="195" name="图片 194"/>
          <p:cNvPicPr>
            <a:picLocks noChangeAspect="1"/>
          </p:cNvPicPr>
          <p:nvPr/>
        </p:nvPicPr>
        <p:blipFill>
          <a:blip r:embed="rId31"/>
          <a:stretch>
            <a:fillRect/>
          </a:stretch>
        </p:blipFill>
        <p:spPr>
          <a:xfrm>
            <a:off x="14310258" y="1604119"/>
            <a:ext cx="284445" cy="284445"/>
          </a:xfrm>
          <a:prstGeom prst="rect">
            <a:avLst/>
          </a:prstGeom>
        </p:spPr>
      </p:pic>
      <p:sp>
        <p:nvSpPr>
          <p:cNvPr id="196" name="圆角矩形 195"/>
          <p:cNvSpPr/>
          <p:nvPr/>
        </p:nvSpPr>
        <p:spPr>
          <a:xfrm>
            <a:off x="17369706" y="1651547"/>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sp>
        <p:nvSpPr>
          <p:cNvPr id="197" name="矩形 196"/>
          <p:cNvSpPr/>
          <p:nvPr/>
        </p:nvSpPr>
        <p:spPr>
          <a:xfrm>
            <a:off x="14629200" y="1612892"/>
            <a:ext cx="800219" cy="276999"/>
          </a:xfrm>
          <a:prstGeom prst="rect">
            <a:avLst/>
          </a:prstGeom>
        </p:spPr>
        <p:txBody>
          <a:bodyPr wrap="none">
            <a:spAutoFit/>
          </a:bodyPr>
          <a:lstStyle/>
          <a:p>
            <a:r>
              <a:rPr lang="zh-CN" altLang="en-US" sz="1200" smtClean="0">
                <a:solidFill>
                  <a:schemeClr val="bg1">
                    <a:lumMod val="50000"/>
                  </a:schemeClr>
                </a:solidFill>
                <a:latin typeface="微软雅黑" panose="020B0503020204020204" pitchFamily="34" charset="-122"/>
                <a:ea typeface="微软雅黑" panose="020B0503020204020204" pitchFamily="34" charset="-122"/>
              </a:rPr>
              <a:t>老郭奔跑</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3" name="组合 92"/>
          <p:cNvGrpSpPr/>
          <p:nvPr/>
        </p:nvGrpSpPr>
        <p:grpSpPr>
          <a:xfrm>
            <a:off x="713215" y="814828"/>
            <a:ext cx="1143000" cy="7847315"/>
            <a:chOff x="713215" y="814828"/>
            <a:chExt cx="1143000" cy="7847315"/>
          </a:xfrm>
        </p:grpSpPr>
        <p:sp>
          <p:nvSpPr>
            <p:cNvPr id="94" name="文本框 93"/>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95" name="文本框 94"/>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96" name="文本框 95"/>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97" name="文本框 96"/>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98" name="图片 9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99" name="图片 9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0" name="图片 9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01" name="图片 100"/>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02" name="图片 10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04" name="文本框 10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05" name="图片 104"/>
          <p:cNvPicPr>
            <a:picLocks noChangeAspect="1"/>
          </p:cNvPicPr>
          <p:nvPr/>
        </p:nvPicPr>
        <p:blipFill>
          <a:blip r:embed="rId3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006411" y="8028587"/>
            <a:ext cx="252000" cy="140651"/>
          </a:xfrm>
          <a:prstGeom prst="rect">
            <a:avLst/>
          </a:prstGeom>
        </p:spPr>
      </p:pic>
      <p:pic>
        <p:nvPicPr>
          <p:cNvPr id="106" name="图片 105"/>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rot="10800000">
            <a:off x="17320054" y="8018061"/>
            <a:ext cx="252000" cy="140651"/>
          </a:xfrm>
          <a:prstGeom prst="rect">
            <a:avLst/>
          </a:prstGeom>
        </p:spPr>
      </p:pic>
      <p:sp>
        <p:nvSpPr>
          <p:cNvPr id="108" name="决策 10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302482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90507" y="1849807"/>
            <a:ext cx="10152000"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4" y="1842527"/>
            <a:ext cx="2328497"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6099921" y="1964108"/>
            <a:ext cx="7007084" cy="314183"/>
          </a:xfrm>
          <a:prstGeom prst="roundRect">
            <a:avLst>
              <a:gd name="adj" fmla="val 0"/>
            </a:avLst>
          </a:prstGeom>
          <a:solidFill>
            <a:srgbClr val="FFFFFF"/>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01754" y="197532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575575" y="1970584"/>
            <a:ext cx="636632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所属设备网络：已选择</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272983"/>
            <a:ext cx="0" cy="6264321"/>
          </a:xfrm>
          <a:prstGeom prst="line">
            <a:avLst/>
          </a:prstGeom>
          <a:ln w="12700"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427190"/>
            <a:ext cx="5679330" cy="377910"/>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7F7F7F"/>
                </a:solidFill>
                <a:latin typeface="微软雅黑" panose="020B0503020204020204" pitchFamily="34" charset="-122"/>
                <a:ea typeface="微软雅黑" panose="020B0503020204020204" pitchFamily="34" charset="-122"/>
              </a:rPr>
              <a:t>更</a:t>
            </a:r>
            <a:r>
              <a:rPr lang="zh-CN" altLang="en-US" sz="1200" smtClean="0">
                <a:solidFill>
                  <a:srgbClr val="7F7F7F"/>
                </a:solidFill>
                <a:latin typeface="微软雅黑" panose="020B0503020204020204" pitchFamily="34" charset="-122"/>
                <a:ea typeface="微软雅黑" panose="020B0503020204020204" pitchFamily="34" charset="-122"/>
              </a:rPr>
              <a:t>早记录</a:t>
            </a:r>
            <a:endParaRPr lang="zh-CN" altLang="en-US" sz="1200">
              <a:solidFill>
                <a:srgbClr val="7F7F7F"/>
              </a:solidFill>
              <a:latin typeface="微软雅黑" panose="020B0503020204020204" pitchFamily="34" charset="-122"/>
              <a:ea typeface="微软雅黑" panose="020B0503020204020204" pitchFamily="34" charset="-122"/>
            </a:endParaRP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6218063" y="206802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8686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97436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11080"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73916" y="20739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46" name="组 445"/>
          <p:cNvGrpSpPr/>
          <p:nvPr/>
        </p:nvGrpSpPr>
        <p:grpSpPr>
          <a:xfrm>
            <a:off x="6832809" y="30991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2" name="组 1"/>
          <p:cNvGrpSpPr/>
          <p:nvPr/>
        </p:nvGrpSpPr>
        <p:grpSpPr>
          <a:xfrm>
            <a:off x="7427678" y="2951313"/>
            <a:ext cx="5679326" cy="1061583"/>
            <a:chOff x="7427678" y="2989413"/>
            <a:chExt cx="5679326" cy="1061583"/>
          </a:xfrm>
        </p:grpSpPr>
        <p:sp>
          <p:nvSpPr>
            <p:cNvPr id="455" name="矩形标注 454"/>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9" name="等腰三角形 458"/>
            <p:cNvSpPr/>
            <p:nvPr/>
          </p:nvSpPr>
          <p:spPr>
            <a:xfrm rot="108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461" name="文本框 460"/>
            <p:cNvSpPr txBox="1"/>
            <p:nvPr/>
          </p:nvSpPr>
          <p:spPr>
            <a:xfrm>
              <a:off x="7491174" y="299556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11409484" y="3398281"/>
              <a:ext cx="1380020" cy="261610"/>
            </a:xfrm>
            <a:prstGeom prst="rect">
              <a:avLst/>
            </a:prstGeom>
            <a:noFill/>
          </p:spPr>
          <p:txBody>
            <a:bodyPr wrap="square" rtlCol="0">
              <a:spAutoFit/>
            </a:bodyPr>
            <a:lstStyle/>
            <a:p>
              <a:pPr algn="r"/>
              <a:r>
                <a:rPr kumimoji="1" lang="zh-CN" altLang="zh-CN" sz="1050">
                  <a:solidFill>
                    <a:schemeClr val="bg1">
                      <a:lumMod val="50000"/>
                    </a:schemeClr>
                  </a:solidFill>
                  <a:latin typeface="微软雅黑"/>
                  <a:ea typeface="微软雅黑"/>
                  <a:cs typeface="微软雅黑"/>
                </a:rPr>
                <a:t>1</a:t>
              </a:r>
              <a:r>
                <a:rPr kumimoji="1" lang="en-US" altLang="zh-CN" sz="1050">
                  <a:solidFill>
                    <a:schemeClr val="bg1">
                      <a:lumMod val="50000"/>
                    </a:schemeClr>
                  </a:solidFill>
                  <a:latin typeface="微软雅黑"/>
                  <a:ea typeface="微软雅黑"/>
                  <a:cs typeface="微软雅黑"/>
                </a:rPr>
                <a:t>05</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464" name="文本框 463"/>
            <p:cNvSpPr txBox="1"/>
            <p:nvPr/>
          </p:nvSpPr>
          <p:spPr>
            <a:xfrm>
              <a:off x="8139460" y="3717538"/>
              <a:ext cx="1537745"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已会话分享</a:t>
              </a:r>
              <a:r>
                <a:rPr kumimoji="1" lang="en-US" altLang="zh-CN" sz="1050">
                  <a:solidFill>
                    <a:srgbClr val="33CC33"/>
                  </a:solidFill>
                  <a:latin typeface="微软雅黑"/>
                  <a:ea typeface="微软雅黑"/>
                  <a:cs typeface="微软雅黑"/>
                </a:rPr>
                <a:t>2</a:t>
              </a:r>
              <a:r>
                <a:rPr kumimoji="1" lang="zh-CN" altLang="en-US" sz="1050">
                  <a:solidFill>
                    <a:srgbClr val="33CC33"/>
                  </a:solidFill>
                  <a:latin typeface="微软雅黑"/>
                  <a:ea typeface="微软雅黑"/>
                  <a:cs typeface="微软雅黑"/>
                </a:rPr>
                <a:t>次</a:t>
              </a:r>
            </a:p>
          </p:txBody>
        </p:sp>
      </p:grpSp>
      <p:sp>
        <p:nvSpPr>
          <p:cNvPr id="122" name="圆角矩形 121"/>
          <p:cNvSpPr/>
          <p:nvPr/>
        </p:nvSpPr>
        <p:spPr>
          <a:xfrm>
            <a:off x="7427678" y="4012896"/>
            <a:ext cx="5679326" cy="4546903"/>
          </a:xfrm>
          <a:prstGeom prst="roundRect">
            <a:avLst>
              <a:gd name="adj" fmla="val 0"/>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7" name="组 6"/>
          <p:cNvGrpSpPr/>
          <p:nvPr/>
        </p:nvGrpSpPr>
        <p:grpSpPr>
          <a:xfrm>
            <a:off x="7563312" y="4115696"/>
            <a:ext cx="5492766" cy="315199"/>
            <a:chOff x="7532951" y="4210207"/>
            <a:chExt cx="5492766" cy="315199"/>
          </a:xfrm>
        </p:grpSpPr>
        <p:grpSp>
          <p:nvGrpSpPr>
            <p:cNvPr id="234" name="组 219"/>
            <p:cNvGrpSpPr/>
            <p:nvPr/>
          </p:nvGrpSpPr>
          <p:grpSpPr>
            <a:xfrm>
              <a:off x="8540880" y="4210207"/>
              <a:ext cx="645786" cy="309313"/>
              <a:chOff x="3084412" y="1056946"/>
              <a:chExt cx="645786" cy="309313"/>
            </a:xfrm>
          </p:grpSpPr>
          <p:grpSp>
            <p:nvGrpSpPr>
              <p:cNvPr id="235" name="组 235"/>
              <p:cNvGrpSpPr>
                <a:grpSpLocks noChangeAspect="1"/>
              </p:cNvGrpSpPr>
              <p:nvPr/>
            </p:nvGrpSpPr>
            <p:grpSpPr>
              <a:xfrm>
                <a:off x="3084412" y="1114259"/>
                <a:ext cx="168385" cy="252000"/>
                <a:chOff x="3866345" y="2704350"/>
                <a:chExt cx="2153455" cy="3222806"/>
              </a:xfrm>
            </p:grpSpPr>
            <p:sp>
              <p:nvSpPr>
                <p:cNvPr id="237" name="椭圆 23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8" name="空心弧 23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36" name="矩形 235"/>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239" name="文本框 238"/>
            <p:cNvSpPr txBox="1"/>
            <p:nvPr/>
          </p:nvSpPr>
          <p:spPr>
            <a:xfrm>
              <a:off x="7532951" y="4240051"/>
              <a:ext cx="1381622" cy="246221"/>
            </a:xfrm>
            <a:prstGeom prst="rect">
              <a:avLst/>
            </a:prstGeom>
            <a:noFill/>
          </p:spPr>
          <p:txBody>
            <a:bodyPr wrap="square" rtlCol="0">
              <a:spAutoFit/>
            </a:bodyPr>
            <a:lstStyle/>
            <a:p>
              <a:pPr>
                <a:lnSpc>
                  <a:spcPct val="80000"/>
                </a:lnSpc>
              </a:pPr>
              <a:r>
                <a:rPr kumimoji="1" lang="zh-CN" altLang="en-US" sz="1200">
                  <a:solidFill>
                    <a:schemeClr val="tx1">
                      <a:lumMod val="85000"/>
                      <a:lumOff val="15000"/>
                    </a:schemeClr>
                  </a:solidFill>
                  <a:latin typeface="微软雅黑"/>
                  <a:ea typeface="微软雅黑"/>
                  <a:cs typeface="微软雅黑"/>
                </a:rPr>
                <a:t>参与人员：</a:t>
              </a:r>
            </a:p>
          </p:txBody>
        </p:sp>
        <p:sp>
          <p:nvSpPr>
            <p:cNvPr id="240" name="圆角矩形 239"/>
            <p:cNvSpPr/>
            <p:nvPr/>
          </p:nvSpPr>
          <p:spPr>
            <a:xfrm>
              <a:off x="12765661" y="4304392"/>
              <a:ext cx="260056" cy="120538"/>
            </a:xfrm>
            <a:prstGeom prst="roundRect">
              <a:avLst/>
            </a:prstGeom>
            <a:solidFill>
              <a:srgbClr val="007A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41" name="图片 240"/>
            <p:cNvPicPr>
              <a:picLocks noChangeAspect="1"/>
            </p:cNvPicPr>
            <p:nvPr/>
          </p:nvPicPr>
          <p:blipFill>
            <a:blip r:embed="rId21"/>
            <a:stretch>
              <a:fillRect/>
            </a:stretch>
          </p:blipFill>
          <p:spPr>
            <a:xfrm>
              <a:off x="12816890" y="4334131"/>
              <a:ext cx="152381" cy="66667"/>
            </a:xfrm>
            <a:prstGeom prst="rect">
              <a:avLst/>
            </a:prstGeom>
          </p:spPr>
        </p:pic>
        <p:grpSp>
          <p:nvGrpSpPr>
            <p:cNvPr id="242" name="组 218"/>
            <p:cNvGrpSpPr/>
            <p:nvPr/>
          </p:nvGrpSpPr>
          <p:grpSpPr>
            <a:xfrm>
              <a:off x="9278480" y="4216093"/>
              <a:ext cx="3439390" cy="309313"/>
              <a:chOff x="3084412" y="1056946"/>
              <a:chExt cx="3439390" cy="309313"/>
            </a:xfrm>
          </p:grpSpPr>
          <p:grpSp>
            <p:nvGrpSpPr>
              <p:cNvPr id="244" name="组 219"/>
              <p:cNvGrpSpPr/>
              <p:nvPr/>
            </p:nvGrpSpPr>
            <p:grpSpPr>
              <a:xfrm>
                <a:off x="3084412" y="1056946"/>
                <a:ext cx="658610" cy="309313"/>
                <a:chOff x="3084412" y="1056946"/>
                <a:chExt cx="658610" cy="309313"/>
              </a:xfrm>
            </p:grpSpPr>
            <p:grpSp>
              <p:nvGrpSpPr>
                <p:cNvPr id="260" name="组 235"/>
                <p:cNvGrpSpPr>
                  <a:grpSpLocks noChangeAspect="1"/>
                </p:cNvGrpSpPr>
                <p:nvPr/>
              </p:nvGrpSpPr>
              <p:grpSpPr>
                <a:xfrm>
                  <a:off x="3084412" y="1114259"/>
                  <a:ext cx="168385" cy="252000"/>
                  <a:chOff x="3866345" y="2704350"/>
                  <a:chExt cx="2153455" cy="3222806"/>
                </a:xfrm>
              </p:grpSpPr>
              <p:sp>
                <p:nvSpPr>
                  <p:cNvPr id="262" name="椭圆 26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3" name="空心弧 2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61" name="矩形 2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45" name="组 220"/>
              <p:cNvGrpSpPr/>
              <p:nvPr/>
            </p:nvGrpSpPr>
            <p:grpSpPr>
              <a:xfrm>
                <a:off x="3923928" y="1056946"/>
                <a:ext cx="815153" cy="309313"/>
                <a:chOff x="3084412" y="1056946"/>
                <a:chExt cx="815153" cy="309313"/>
              </a:xfrm>
            </p:grpSpPr>
            <p:grpSp>
              <p:nvGrpSpPr>
                <p:cNvPr id="256" name="组 231"/>
                <p:cNvGrpSpPr>
                  <a:grpSpLocks noChangeAspect="1"/>
                </p:cNvGrpSpPr>
                <p:nvPr/>
              </p:nvGrpSpPr>
              <p:grpSpPr>
                <a:xfrm>
                  <a:off x="3084412" y="1114259"/>
                  <a:ext cx="168385" cy="252000"/>
                  <a:chOff x="3866345" y="2704350"/>
                  <a:chExt cx="2153455" cy="3222806"/>
                </a:xfrm>
              </p:grpSpPr>
              <p:sp>
                <p:nvSpPr>
                  <p:cNvPr id="258" name="椭圆 25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9" name="空心弧 2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57" name="矩形 2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46" name="组 221"/>
              <p:cNvGrpSpPr/>
              <p:nvPr/>
            </p:nvGrpSpPr>
            <p:grpSpPr>
              <a:xfrm>
                <a:off x="4860032" y="1056946"/>
                <a:ext cx="799674" cy="309313"/>
                <a:chOff x="3084412" y="1056946"/>
                <a:chExt cx="799674" cy="309313"/>
              </a:xfrm>
            </p:grpSpPr>
            <p:grpSp>
              <p:nvGrpSpPr>
                <p:cNvPr id="252" name="组 227"/>
                <p:cNvGrpSpPr>
                  <a:grpSpLocks noChangeAspect="1"/>
                </p:cNvGrpSpPr>
                <p:nvPr/>
              </p:nvGrpSpPr>
              <p:grpSpPr>
                <a:xfrm>
                  <a:off x="3084412" y="1114259"/>
                  <a:ext cx="168385" cy="252000"/>
                  <a:chOff x="3866345" y="2704350"/>
                  <a:chExt cx="2153455" cy="3222806"/>
                </a:xfrm>
              </p:grpSpPr>
              <p:sp>
                <p:nvSpPr>
                  <p:cNvPr id="254" name="椭圆 253"/>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5" name="空心弧 2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53" name="矩形 2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47" name="组 222"/>
              <p:cNvGrpSpPr/>
              <p:nvPr/>
            </p:nvGrpSpPr>
            <p:grpSpPr>
              <a:xfrm>
                <a:off x="5724128" y="1056946"/>
                <a:ext cx="799674" cy="309313"/>
                <a:chOff x="3084412" y="1056946"/>
                <a:chExt cx="799674" cy="309313"/>
              </a:xfrm>
            </p:grpSpPr>
            <p:grpSp>
              <p:nvGrpSpPr>
                <p:cNvPr id="248" name="组 223"/>
                <p:cNvGrpSpPr>
                  <a:grpSpLocks noChangeAspect="1"/>
                </p:cNvGrpSpPr>
                <p:nvPr/>
              </p:nvGrpSpPr>
              <p:grpSpPr>
                <a:xfrm>
                  <a:off x="3084412" y="1114259"/>
                  <a:ext cx="168385" cy="252000"/>
                  <a:chOff x="3866345" y="2704350"/>
                  <a:chExt cx="2153455" cy="3222806"/>
                </a:xfrm>
              </p:grpSpPr>
              <p:sp>
                <p:nvSpPr>
                  <p:cNvPr id="250" name="椭圆 249"/>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1" name="空心弧 2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49" name="矩形 2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grpSp>
        <p:nvGrpSpPr>
          <p:cNvPr id="264" name="组 263"/>
          <p:cNvGrpSpPr/>
          <p:nvPr/>
        </p:nvGrpSpPr>
        <p:grpSpPr>
          <a:xfrm>
            <a:off x="6630424" y="4572489"/>
            <a:ext cx="875305" cy="246221"/>
            <a:chOff x="7460623" y="5018320"/>
            <a:chExt cx="875305" cy="246221"/>
          </a:xfrm>
        </p:grpSpPr>
        <p:sp>
          <p:nvSpPr>
            <p:cNvPr id="265" name="椭圆 264"/>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6" name="文本框 265"/>
            <p:cNvSpPr txBox="1"/>
            <p:nvPr/>
          </p:nvSpPr>
          <p:spPr>
            <a:xfrm>
              <a:off x="7460623" y="5018320"/>
              <a:ext cx="751414" cy="246221"/>
            </a:xfrm>
            <a:prstGeom prst="rect">
              <a:avLst/>
            </a:prstGeom>
            <a:solidFill>
              <a:schemeClr val="bg1">
                <a:lumMod val="95000"/>
              </a:schemeClr>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14:56:03</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8" name="组 7"/>
          <p:cNvGrpSpPr/>
          <p:nvPr/>
        </p:nvGrpSpPr>
        <p:grpSpPr>
          <a:xfrm>
            <a:off x="8049204" y="4647279"/>
            <a:ext cx="1331240" cy="889921"/>
            <a:chOff x="8660574" y="4894408"/>
            <a:chExt cx="921906" cy="616285"/>
          </a:xfrm>
        </p:grpSpPr>
        <p:pic>
          <p:nvPicPr>
            <p:cNvPr id="267" name="图片 266"/>
            <p:cNvPicPr>
              <a:picLocks noChangeAspect="1"/>
            </p:cNvPicPr>
            <p:nvPr/>
          </p:nvPicPr>
          <p:blipFill>
            <a:blip r:embed="rId22"/>
            <a:stretch>
              <a:fillRect/>
            </a:stretch>
          </p:blipFill>
          <p:spPr>
            <a:xfrm>
              <a:off x="8660574" y="4894408"/>
              <a:ext cx="921906" cy="616285"/>
            </a:xfrm>
            <a:prstGeom prst="rect">
              <a:avLst/>
            </a:prstGeom>
            <a:effectLst>
              <a:innerShdw blurRad="114300">
                <a:prstClr val="black"/>
              </a:innerShdw>
            </a:effectLst>
          </p:spPr>
        </p:pic>
        <p:grpSp>
          <p:nvGrpSpPr>
            <p:cNvPr id="268" name="组 267"/>
            <p:cNvGrpSpPr/>
            <p:nvPr/>
          </p:nvGrpSpPr>
          <p:grpSpPr>
            <a:xfrm>
              <a:off x="9041439" y="5060365"/>
              <a:ext cx="254868" cy="254868"/>
              <a:chOff x="14340436" y="5963262"/>
              <a:chExt cx="592835" cy="592835"/>
            </a:xfrm>
          </p:grpSpPr>
          <p:sp>
            <p:nvSpPr>
              <p:cNvPr id="269" name="椭圆 268"/>
              <p:cNvSpPr/>
              <p:nvPr/>
            </p:nvSpPr>
            <p:spPr>
              <a:xfrm>
                <a:off x="14340436" y="5963262"/>
                <a:ext cx="592835" cy="592835"/>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0" name="等腰三角形 269"/>
              <p:cNvSpPr/>
              <p:nvPr/>
            </p:nvSpPr>
            <p:spPr>
              <a:xfrm rot="5400000">
                <a:off x="14552179" y="6144935"/>
                <a:ext cx="266206" cy="229488"/>
              </a:xfrm>
              <a:prstGeom prst="triangl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grpSp>
        <p:nvGrpSpPr>
          <p:cNvPr id="279" name="组 278"/>
          <p:cNvGrpSpPr/>
          <p:nvPr/>
        </p:nvGrpSpPr>
        <p:grpSpPr>
          <a:xfrm>
            <a:off x="6622542" y="5635719"/>
            <a:ext cx="875305" cy="246221"/>
            <a:chOff x="7460623" y="5018320"/>
            <a:chExt cx="875305" cy="246221"/>
          </a:xfrm>
        </p:grpSpPr>
        <p:sp>
          <p:nvSpPr>
            <p:cNvPr id="280" name="椭圆 279"/>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1" name="文本框 280"/>
            <p:cNvSpPr txBox="1"/>
            <p:nvPr/>
          </p:nvSpPr>
          <p:spPr>
            <a:xfrm>
              <a:off x="7460623" y="5018320"/>
              <a:ext cx="751414" cy="246221"/>
            </a:xfrm>
            <a:prstGeom prst="rect">
              <a:avLst/>
            </a:prstGeom>
            <a:solidFill>
              <a:srgbClr val="F2F2F2"/>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15:00:00</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282" name="组 281"/>
          <p:cNvGrpSpPr/>
          <p:nvPr/>
        </p:nvGrpSpPr>
        <p:grpSpPr>
          <a:xfrm>
            <a:off x="6622542" y="6410419"/>
            <a:ext cx="875305" cy="246221"/>
            <a:chOff x="7460623" y="5018320"/>
            <a:chExt cx="875305" cy="246221"/>
          </a:xfrm>
        </p:grpSpPr>
        <p:sp>
          <p:nvSpPr>
            <p:cNvPr id="283" name="椭圆 282"/>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4" name="文本框 283"/>
            <p:cNvSpPr txBox="1"/>
            <p:nvPr/>
          </p:nvSpPr>
          <p:spPr>
            <a:xfrm>
              <a:off x="7460623" y="5018320"/>
              <a:ext cx="751414" cy="246221"/>
            </a:xfrm>
            <a:prstGeom prst="rect">
              <a:avLst/>
            </a:prstGeom>
            <a:solidFill>
              <a:srgbClr val="F2F2F2"/>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15:56:03</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285" name="组 284"/>
          <p:cNvGrpSpPr/>
          <p:nvPr/>
        </p:nvGrpSpPr>
        <p:grpSpPr>
          <a:xfrm>
            <a:off x="6622542" y="7456953"/>
            <a:ext cx="875305" cy="246221"/>
            <a:chOff x="7460623" y="5018320"/>
            <a:chExt cx="875305" cy="246221"/>
          </a:xfrm>
        </p:grpSpPr>
        <p:sp>
          <p:nvSpPr>
            <p:cNvPr id="286" name="椭圆 285"/>
            <p:cNvSpPr/>
            <p:nvPr/>
          </p:nvSpPr>
          <p:spPr>
            <a:xfrm>
              <a:off x="8205841" y="5081820"/>
              <a:ext cx="130087" cy="130087"/>
            </a:xfrm>
            <a:prstGeom prst="ellipse">
              <a:avLst/>
            </a:prstGeom>
            <a:solidFill>
              <a:srgbClr val="E46C0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7" name="文本框 286"/>
            <p:cNvSpPr txBox="1"/>
            <p:nvPr/>
          </p:nvSpPr>
          <p:spPr>
            <a:xfrm>
              <a:off x="7460623" y="5018320"/>
              <a:ext cx="751414" cy="246221"/>
            </a:xfrm>
            <a:prstGeom prst="rect">
              <a:avLst/>
            </a:prstGeom>
            <a:solidFill>
              <a:srgbClr val="F2F2F2"/>
            </a:solidFill>
          </p:spPr>
          <p:txBody>
            <a:bodyPr wrap="square" rtlCol="0">
              <a:spAutoFit/>
            </a:bodyPr>
            <a:lstStyle/>
            <a:p>
              <a:pPr algn="r"/>
              <a:r>
                <a:rPr kumimoji="1" lang="en-US" altLang="zh-CN" sz="1000">
                  <a:solidFill>
                    <a:schemeClr val="tx1">
                      <a:lumMod val="85000"/>
                      <a:lumOff val="15000"/>
                    </a:schemeClr>
                  </a:solidFill>
                  <a:latin typeface="微软雅黑"/>
                  <a:ea typeface="微软雅黑"/>
                  <a:cs typeface="微软雅黑"/>
                </a:rPr>
                <a:t>17:10:20</a:t>
              </a:r>
              <a:endParaRPr kumimoji="1" lang="zh-CN" altLang="en-US" sz="1000">
                <a:solidFill>
                  <a:schemeClr val="tx1">
                    <a:lumMod val="85000"/>
                    <a:lumOff val="15000"/>
                  </a:schemeClr>
                </a:solidFill>
                <a:latin typeface="微软雅黑"/>
                <a:ea typeface="微软雅黑"/>
                <a:cs typeface="微软雅黑"/>
              </a:endParaRPr>
            </a:p>
          </p:txBody>
        </p:sp>
      </p:grpSp>
      <p:grpSp>
        <p:nvGrpSpPr>
          <p:cNvPr id="311" name="组 310"/>
          <p:cNvGrpSpPr/>
          <p:nvPr/>
        </p:nvGrpSpPr>
        <p:grpSpPr>
          <a:xfrm>
            <a:off x="7310182" y="4585189"/>
            <a:ext cx="234991" cy="234991"/>
            <a:chOff x="6345670" y="5549161"/>
            <a:chExt cx="365066" cy="365066"/>
          </a:xfrm>
        </p:grpSpPr>
        <p:sp>
          <p:nvSpPr>
            <p:cNvPr id="312" name="椭圆 311"/>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3" name="图片 31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14" name="组 313"/>
          <p:cNvGrpSpPr/>
          <p:nvPr/>
        </p:nvGrpSpPr>
        <p:grpSpPr>
          <a:xfrm>
            <a:off x="7310182" y="5653836"/>
            <a:ext cx="234991" cy="234991"/>
            <a:chOff x="6345670" y="5549161"/>
            <a:chExt cx="365066" cy="365066"/>
          </a:xfrm>
        </p:grpSpPr>
        <p:sp>
          <p:nvSpPr>
            <p:cNvPr id="315" name="椭圆 31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6" name="图片 31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17" name="组 316"/>
          <p:cNvGrpSpPr/>
          <p:nvPr/>
        </p:nvGrpSpPr>
        <p:grpSpPr>
          <a:xfrm>
            <a:off x="7310182" y="6410419"/>
            <a:ext cx="234991" cy="234991"/>
            <a:chOff x="6345670" y="5549161"/>
            <a:chExt cx="365066" cy="365066"/>
          </a:xfrm>
        </p:grpSpPr>
        <p:sp>
          <p:nvSpPr>
            <p:cNvPr id="318" name="椭圆 31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19" name="图片 31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320" name="组 319"/>
          <p:cNvGrpSpPr/>
          <p:nvPr/>
        </p:nvGrpSpPr>
        <p:grpSpPr>
          <a:xfrm>
            <a:off x="7310182" y="7462662"/>
            <a:ext cx="234991" cy="234991"/>
            <a:chOff x="6345670" y="5549161"/>
            <a:chExt cx="365066" cy="365066"/>
          </a:xfrm>
        </p:grpSpPr>
        <p:sp>
          <p:nvSpPr>
            <p:cNvPr id="321" name="椭圆 32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22" name="图片 32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393" name="矩形 392"/>
          <p:cNvSpPr/>
          <p:nvPr/>
        </p:nvSpPr>
        <p:spPr>
          <a:xfrm>
            <a:off x="7556761" y="4567293"/>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sp>
        <p:nvSpPr>
          <p:cNvPr id="397" name="圆角矩形 396"/>
          <p:cNvSpPr/>
          <p:nvPr/>
        </p:nvSpPr>
        <p:spPr>
          <a:xfrm>
            <a:off x="7430957" y="3927701"/>
            <a:ext cx="5672429" cy="21783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9664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31" name="圆角矩形 30"/>
          <p:cNvSpPr/>
          <p:nvPr/>
        </p:nvSpPr>
        <p:spPr>
          <a:xfrm>
            <a:off x="3376665" y="1435819"/>
            <a:ext cx="6667500" cy="5803182"/>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784394" y="1521346"/>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新建家庭</a:t>
            </a:r>
          </a:p>
        </p:txBody>
      </p:sp>
      <p:grpSp>
        <p:nvGrpSpPr>
          <p:cNvPr id="33" name="组合 113"/>
          <p:cNvGrpSpPr/>
          <p:nvPr/>
        </p:nvGrpSpPr>
        <p:grpSpPr>
          <a:xfrm>
            <a:off x="3492792" y="1526808"/>
            <a:ext cx="737511" cy="175234"/>
            <a:chOff x="4488011" y="1515286"/>
            <a:chExt cx="880667" cy="209249"/>
          </a:xfrm>
        </p:grpSpPr>
        <p:sp>
          <p:nvSpPr>
            <p:cNvPr id="34" name="椭圆 33"/>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7" name="同侧圆角矩形 36"/>
          <p:cNvSpPr/>
          <p:nvPr/>
        </p:nvSpPr>
        <p:spPr>
          <a:xfrm rot="10800000">
            <a:off x="3402060" y="1849797"/>
            <a:ext cx="6620676" cy="4970103"/>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9"/>
          <a:stretch>
            <a:fillRect/>
          </a:stretch>
        </p:blipFill>
        <p:spPr>
          <a:xfrm>
            <a:off x="10382903" y="1570487"/>
            <a:ext cx="6667500" cy="6350000"/>
          </a:xfrm>
          <a:prstGeom prst="rect">
            <a:avLst/>
          </a:prstGeom>
        </p:spPr>
      </p:pic>
      <p:sp>
        <p:nvSpPr>
          <p:cNvPr id="144" name="同侧圆角矩形 143"/>
          <p:cNvSpPr/>
          <p:nvPr/>
        </p:nvSpPr>
        <p:spPr>
          <a:xfrm rot="10800000">
            <a:off x="3384677" y="1842526"/>
            <a:ext cx="6650114" cy="913373"/>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45" name="直接连接符 128"/>
          <p:cNvCxnSpPr/>
          <p:nvPr/>
        </p:nvCxnSpPr>
        <p:spPr>
          <a:xfrm flipV="1">
            <a:off x="3389364" y="1842534"/>
            <a:ext cx="665480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46" name="图片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1993" y="2040522"/>
            <a:ext cx="533400" cy="533400"/>
          </a:xfrm>
          <a:prstGeom prst="rect">
            <a:avLst/>
          </a:prstGeom>
        </p:spPr>
      </p:pic>
      <p:sp>
        <p:nvSpPr>
          <p:cNvPr id="148" name="文本框 147"/>
          <p:cNvSpPr txBox="1"/>
          <p:nvPr/>
        </p:nvSpPr>
        <p:spPr>
          <a:xfrm>
            <a:off x="3492792" y="191254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选择妹纸</a:t>
            </a:r>
          </a:p>
        </p:txBody>
      </p:sp>
      <p:sp>
        <p:nvSpPr>
          <p:cNvPr id="149" name="文本框 148"/>
          <p:cNvSpPr txBox="1"/>
          <p:nvPr/>
        </p:nvSpPr>
        <p:spPr>
          <a:xfrm>
            <a:off x="3480091" y="2143781"/>
            <a:ext cx="5549609" cy="529376"/>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        从认识妹纸中，选择一或多个和你匹配指数比较高的。（这个区域的文字是对如何“选择妹纸”做略微详细的阐述，同时也是错误提示的区域）</a:t>
            </a:r>
          </a:p>
        </p:txBody>
      </p:sp>
      <p:grpSp>
        <p:nvGrpSpPr>
          <p:cNvPr id="15" name="组 14"/>
          <p:cNvGrpSpPr/>
          <p:nvPr/>
        </p:nvGrpSpPr>
        <p:grpSpPr>
          <a:xfrm>
            <a:off x="3647689" y="3202459"/>
            <a:ext cx="1584805" cy="307777"/>
            <a:chOff x="3965189" y="2931084"/>
            <a:chExt cx="1584805" cy="307777"/>
          </a:xfrm>
        </p:grpSpPr>
        <p:sp>
          <p:nvSpPr>
            <p:cNvPr id="155" name="文本框 154"/>
            <p:cNvSpPr txBox="1"/>
            <p:nvPr/>
          </p:nvSpPr>
          <p:spPr>
            <a:xfrm>
              <a:off x="4116097" y="2931084"/>
              <a:ext cx="143389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林志玲</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a:t>
              </a:r>
              <a:r>
                <a:rPr kumimoji="1" lang="zh-CN" altLang="zh-CN" sz="1200">
                  <a:solidFill>
                    <a:schemeClr val="tx1">
                      <a:lumMod val="85000"/>
                      <a:lumOff val="15000"/>
                    </a:schemeClr>
                  </a:solidFill>
                  <a:latin typeface="微软雅黑"/>
                  <a:ea typeface="微软雅黑"/>
                  <a:cs typeface="微软雅黑"/>
                </a:rPr>
                <a:t>6</a:t>
              </a:r>
              <a:r>
                <a:rPr kumimoji="1" lang="en-US" altLang="zh-CN" sz="1200">
                  <a:solidFill>
                    <a:schemeClr val="tx1">
                      <a:lumMod val="85000"/>
                      <a:lumOff val="15000"/>
                    </a:schemeClr>
                  </a:solidFill>
                  <a:latin typeface="微软雅黑"/>
                  <a:ea typeface="微软雅黑"/>
                  <a:cs typeface="微软雅黑"/>
                </a:rPr>
                <a:t>.0</a:t>
              </a:r>
              <a:r>
                <a:rPr kumimoji="1" lang="zh-CN" altLang="en-US" sz="1200">
                  <a:solidFill>
                    <a:schemeClr val="tx1">
                      <a:lumMod val="85000"/>
                      <a:lumOff val="15000"/>
                    </a:schemeClr>
                  </a:solidFill>
                  <a:latin typeface="微软雅黑"/>
                  <a:ea typeface="微软雅黑"/>
                  <a:cs typeface="微软雅黑"/>
                </a:rPr>
                <a:t>）</a:t>
              </a:r>
            </a:p>
          </p:txBody>
        </p:sp>
        <p:sp>
          <p:nvSpPr>
            <p:cNvPr id="14" name="矩形 13"/>
            <p:cNvSpPr>
              <a:spLocks noChangeAspect="1"/>
            </p:cNvSpPr>
            <p:nvPr/>
          </p:nvSpPr>
          <p:spPr>
            <a:xfrm>
              <a:off x="3965189" y="3036097"/>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3647689" y="3531462"/>
            <a:ext cx="1584805" cy="307777"/>
            <a:chOff x="3965189" y="3354859"/>
            <a:chExt cx="1584805" cy="307777"/>
          </a:xfrm>
        </p:grpSpPr>
        <p:sp>
          <p:nvSpPr>
            <p:cNvPr id="156" name="文本框 155"/>
            <p:cNvSpPr txBox="1"/>
            <p:nvPr/>
          </p:nvSpPr>
          <p:spPr>
            <a:xfrm>
              <a:off x="4116097" y="3354859"/>
              <a:ext cx="143389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如花</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a:t>
              </a:r>
              <a:r>
                <a:rPr kumimoji="1" lang="zh-CN" altLang="zh-CN" sz="1200">
                  <a:solidFill>
                    <a:schemeClr val="tx1">
                      <a:lumMod val="85000"/>
                      <a:lumOff val="15000"/>
                    </a:schemeClr>
                  </a:solidFill>
                  <a:latin typeface="微软雅黑"/>
                  <a:ea typeface="微软雅黑"/>
                  <a:cs typeface="微软雅黑"/>
                </a:rPr>
                <a:t>9</a:t>
              </a:r>
              <a:r>
                <a:rPr kumimoji="1" lang="en-US" altLang="zh-CN" sz="1200">
                  <a:solidFill>
                    <a:schemeClr val="tx1">
                      <a:lumMod val="85000"/>
                      <a:lumOff val="15000"/>
                    </a:schemeClr>
                  </a:solidFill>
                  <a:latin typeface="微软雅黑"/>
                  <a:ea typeface="微软雅黑"/>
                  <a:cs typeface="微软雅黑"/>
                </a:rPr>
                <a:t>.0</a:t>
              </a:r>
              <a:r>
                <a:rPr kumimoji="1" lang="zh-CN" altLang="en-US" sz="1200">
                  <a:solidFill>
                    <a:schemeClr val="tx1">
                      <a:lumMod val="85000"/>
                      <a:lumOff val="15000"/>
                    </a:schemeClr>
                  </a:solidFill>
                  <a:latin typeface="微软雅黑"/>
                  <a:ea typeface="微软雅黑"/>
                  <a:cs typeface="微软雅黑"/>
                </a:rPr>
                <a:t>）</a:t>
              </a:r>
            </a:p>
          </p:txBody>
        </p:sp>
        <p:sp>
          <p:nvSpPr>
            <p:cNvPr id="157" name="矩形 156"/>
            <p:cNvSpPr>
              <a:spLocks noChangeAspect="1"/>
            </p:cNvSpPr>
            <p:nvPr/>
          </p:nvSpPr>
          <p:spPr>
            <a:xfrm>
              <a:off x="3965189" y="3459872"/>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7" name="组 16"/>
          <p:cNvGrpSpPr/>
          <p:nvPr/>
        </p:nvGrpSpPr>
        <p:grpSpPr>
          <a:xfrm>
            <a:off x="3647689" y="3860465"/>
            <a:ext cx="1584805" cy="307777"/>
            <a:chOff x="3965189" y="3782077"/>
            <a:chExt cx="1584805" cy="307777"/>
          </a:xfrm>
        </p:grpSpPr>
        <p:sp>
          <p:nvSpPr>
            <p:cNvPr id="158" name="文本框 157"/>
            <p:cNvSpPr txBox="1"/>
            <p:nvPr/>
          </p:nvSpPr>
          <p:spPr>
            <a:xfrm>
              <a:off x="4116097" y="3782077"/>
              <a:ext cx="143389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石榴姐</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a:t>
              </a:r>
              <a:r>
                <a:rPr kumimoji="1" lang="zh-CN" altLang="zh-CN" sz="1200">
                  <a:solidFill>
                    <a:schemeClr val="tx1">
                      <a:lumMod val="85000"/>
                      <a:lumOff val="15000"/>
                    </a:schemeClr>
                  </a:solidFill>
                  <a:latin typeface="微软雅黑"/>
                  <a:ea typeface="微软雅黑"/>
                  <a:cs typeface="微软雅黑"/>
                </a:rPr>
                <a:t>1</a:t>
              </a:r>
              <a:r>
                <a:rPr kumimoji="1" lang="en-US" altLang="zh-CN" sz="1200">
                  <a:solidFill>
                    <a:schemeClr val="tx1">
                      <a:lumMod val="85000"/>
                      <a:lumOff val="15000"/>
                    </a:schemeClr>
                  </a:solidFill>
                  <a:latin typeface="微软雅黑"/>
                  <a:ea typeface="微软雅黑"/>
                  <a:cs typeface="微软雅黑"/>
                </a:rPr>
                <a:t>0.0</a:t>
              </a:r>
              <a:r>
                <a:rPr kumimoji="1" lang="zh-CN" altLang="en-US" sz="1200">
                  <a:solidFill>
                    <a:schemeClr val="tx1">
                      <a:lumMod val="85000"/>
                      <a:lumOff val="15000"/>
                    </a:schemeClr>
                  </a:solidFill>
                  <a:latin typeface="微软雅黑"/>
                  <a:ea typeface="微软雅黑"/>
                  <a:cs typeface="微软雅黑"/>
                </a:rPr>
                <a:t>）</a:t>
              </a:r>
            </a:p>
          </p:txBody>
        </p:sp>
        <p:sp>
          <p:nvSpPr>
            <p:cNvPr id="159" name="矩形 158"/>
            <p:cNvSpPr>
              <a:spLocks noChangeAspect="1"/>
            </p:cNvSpPr>
            <p:nvPr/>
          </p:nvSpPr>
          <p:spPr>
            <a:xfrm>
              <a:off x="3965189" y="3887090"/>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160" name="组 159"/>
          <p:cNvGrpSpPr/>
          <p:nvPr/>
        </p:nvGrpSpPr>
        <p:grpSpPr>
          <a:xfrm>
            <a:off x="3647689" y="4189469"/>
            <a:ext cx="1697145" cy="307777"/>
            <a:chOff x="3965189" y="3782077"/>
            <a:chExt cx="1697145" cy="307777"/>
          </a:xfrm>
        </p:grpSpPr>
        <p:sp>
          <p:nvSpPr>
            <p:cNvPr id="161" name="文本框 160"/>
            <p:cNvSpPr txBox="1"/>
            <p:nvPr/>
          </p:nvSpPr>
          <p:spPr>
            <a:xfrm>
              <a:off x="4116097" y="3782077"/>
              <a:ext cx="154623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芙蓉姐姐</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（爆表）</a:t>
              </a:r>
            </a:p>
          </p:txBody>
        </p:sp>
        <p:sp>
          <p:nvSpPr>
            <p:cNvPr id="162" name="矩形 161"/>
            <p:cNvSpPr>
              <a:spLocks noChangeAspect="1"/>
            </p:cNvSpPr>
            <p:nvPr/>
          </p:nvSpPr>
          <p:spPr>
            <a:xfrm>
              <a:off x="3965189" y="3887090"/>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5" name="文本框 174"/>
          <p:cNvSpPr txBox="1"/>
          <p:nvPr/>
        </p:nvSpPr>
        <p:spPr>
          <a:xfrm>
            <a:off x="3518191" y="2863583"/>
            <a:ext cx="5549609"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你认识的妹纸如下（姓名、匹配指数）：</a:t>
            </a:r>
          </a:p>
        </p:txBody>
      </p:sp>
      <p:grpSp>
        <p:nvGrpSpPr>
          <p:cNvPr id="54" name="组 4"/>
          <p:cNvGrpSpPr/>
          <p:nvPr/>
        </p:nvGrpSpPr>
        <p:grpSpPr>
          <a:xfrm>
            <a:off x="6397199" y="2888983"/>
            <a:ext cx="246965" cy="276999"/>
            <a:chOff x="941516" y="750016"/>
            <a:chExt cx="252612" cy="283334"/>
          </a:xfrm>
        </p:grpSpPr>
        <p:sp>
          <p:nvSpPr>
            <p:cNvPr id="55" name="椭圆 54"/>
            <p:cNvSpPr/>
            <p:nvPr/>
          </p:nvSpPr>
          <p:spPr>
            <a:xfrm>
              <a:off x="1028144" y="812269"/>
              <a:ext cx="165984" cy="165985"/>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941516" y="750016"/>
              <a:ext cx="185555" cy="283334"/>
            </a:xfrm>
            <a:prstGeom prst="rect">
              <a:avLst/>
            </a:prstGeom>
            <a:noFill/>
          </p:spPr>
          <p:txBody>
            <a:bodyPr wrap="square" rtlCol="0">
              <a:spAutoFit/>
            </a:bodyPr>
            <a:lstStyle/>
            <a:p>
              <a:r>
                <a:rPr kumimoji="1" lang="zh-CN" altLang="zh-CN" sz="1200">
                  <a:solidFill>
                    <a:schemeClr val="tx1">
                      <a:lumMod val="75000"/>
                      <a:lumOff val="25000"/>
                    </a:schemeClr>
                  </a:solidFill>
                  <a:latin typeface="微软雅黑"/>
                  <a:ea typeface="微软雅黑"/>
                  <a:cs typeface="微软雅黑"/>
                </a:rPr>
                <a:t>？</a:t>
              </a:r>
              <a:endParaRPr kumimoji="1" lang="zh-CN" altLang="en-US" sz="1200">
                <a:solidFill>
                  <a:schemeClr val="tx1">
                    <a:lumMod val="75000"/>
                    <a:lumOff val="25000"/>
                  </a:schemeClr>
                </a:solidFill>
                <a:latin typeface="微软雅黑"/>
                <a:ea typeface="微软雅黑"/>
                <a:cs typeface="微软雅黑"/>
              </a:endParaRPr>
            </a:p>
          </p:txBody>
        </p:sp>
      </p:grpSp>
      <p:sp>
        <p:nvSpPr>
          <p:cNvPr id="60" name="圆角矩形 59"/>
          <p:cNvSpPr/>
          <p:nvPr/>
        </p:nvSpPr>
        <p:spPr>
          <a:xfrm>
            <a:off x="8729947" y="6741203"/>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61" name="圆角矩形 60"/>
          <p:cNvSpPr/>
          <p:nvPr/>
        </p:nvSpPr>
        <p:spPr>
          <a:xfrm>
            <a:off x="6390418" y="6741203"/>
            <a:ext cx="1080000" cy="349418"/>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下一步</a:t>
            </a:r>
          </a:p>
        </p:txBody>
      </p:sp>
      <p:sp>
        <p:nvSpPr>
          <p:cNvPr id="62" name="圆角矩形 61"/>
          <p:cNvSpPr/>
          <p:nvPr/>
        </p:nvSpPr>
        <p:spPr>
          <a:xfrm>
            <a:off x="5194661" y="6741203"/>
            <a:ext cx="1080000" cy="349418"/>
          </a:xfrm>
          <a:prstGeom prst="roundRect">
            <a:avLst>
              <a:gd name="adj" fmla="val 5812"/>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上一步</a:t>
            </a:r>
          </a:p>
        </p:txBody>
      </p:sp>
      <p:sp>
        <p:nvSpPr>
          <p:cNvPr id="63" name="圆角矩形 62"/>
          <p:cNvSpPr/>
          <p:nvPr/>
        </p:nvSpPr>
        <p:spPr>
          <a:xfrm>
            <a:off x="7571518" y="6730621"/>
            <a:ext cx="1080000" cy="360000"/>
          </a:xfrm>
          <a:prstGeom prst="roundRect">
            <a:avLst>
              <a:gd name="adj" fmla="val 7169"/>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完成</a:t>
            </a:r>
          </a:p>
        </p:txBody>
      </p:sp>
      <p:cxnSp>
        <p:nvCxnSpPr>
          <p:cNvPr id="64" name="直接箭头连接符 22"/>
          <p:cNvCxnSpPr/>
          <p:nvPr/>
        </p:nvCxnSpPr>
        <p:spPr>
          <a:xfrm flipH="1">
            <a:off x="7162936" y="1334374"/>
            <a:ext cx="614963" cy="251346"/>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5" name="文本框 64"/>
          <p:cNvSpPr txBox="1"/>
          <p:nvPr/>
        </p:nvSpPr>
        <p:spPr>
          <a:xfrm>
            <a:off x="7822191" y="1068502"/>
            <a:ext cx="1531653"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向导名称</a:t>
            </a:r>
            <a:endParaRPr kumimoji="1" lang="en-US" altLang="zh-CN" sz="2000">
              <a:solidFill>
                <a:srgbClr val="FF0000"/>
              </a:solidFill>
              <a:latin typeface="微软雅黑"/>
              <a:ea typeface="微软雅黑"/>
              <a:cs typeface="微软雅黑"/>
            </a:endParaRPr>
          </a:p>
        </p:txBody>
      </p:sp>
      <p:cxnSp>
        <p:nvCxnSpPr>
          <p:cNvPr id="70" name="直接箭头连接符 22"/>
          <p:cNvCxnSpPr/>
          <p:nvPr/>
        </p:nvCxnSpPr>
        <p:spPr>
          <a:xfrm flipH="1" flipV="1">
            <a:off x="6740093" y="3086718"/>
            <a:ext cx="869525" cy="562457"/>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2" name="文本框 71"/>
          <p:cNvSpPr txBox="1"/>
          <p:nvPr/>
        </p:nvSpPr>
        <p:spPr>
          <a:xfrm>
            <a:off x="7603866" y="3460356"/>
            <a:ext cx="1638127"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浮动框</a:t>
            </a:r>
            <a:endParaRPr kumimoji="1" lang="en-US" altLang="zh-CN" sz="2000">
              <a:solidFill>
                <a:srgbClr val="FF0000"/>
              </a:solidFill>
              <a:latin typeface="微软雅黑"/>
              <a:ea typeface="微软雅黑"/>
              <a:cs typeface="微软雅黑"/>
            </a:endParaRPr>
          </a:p>
        </p:txBody>
      </p:sp>
      <p:sp>
        <p:nvSpPr>
          <p:cNvPr id="75" name="文本框 74"/>
          <p:cNvSpPr txBox="1"/>
          <p:nvPr/>
        </p:nvSpPr>
        <p:spPr>
          <a:xfrm>
            <a:off x="10857491" y="4598457"/>
            <a:ext cx="4661909"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向导图标区，会有一个通用的。</a:t>
            </a:r>
            <a:endParaRPr kumimoji="1" lang="en-US" altLang="zh-CN" sz="2000">
              <a:solidFill>
                <a:srgbClr val="FF0000"/>
              </a:solidFill>
              <a:latin typeface="微软雅黑"/>
              <a:ea typeface="微软雅黑"/>
              <a:cs typeface="微软雅黑"/>
            </a:endParaRPr>
          </a:p>
        </p:txBody>
      </p:sp>
      <p:sp>
        <p:nvSpPr>
          <p:cNvPr id="88" name="文本框 87"/>
          <p:cNvSpPr txBox="1"/>
          <p:nvPr/>
        </p:nvSpPr>
        <p:spPr>
          <a:xfrm>
            <a:off x="4203008" y="587574"/>
            <a:ext cx="1531653"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步骤名</a:t>
            </a:r>
            <a:endParaRPr kumimoji="1" lang="en-US" altLang="zh-CN" sz="2000">
              <a:solidFill>
                <a:srgbClr val="FF0000"/>
              </a:solidFill>
              <a:latin typeface="微软雅黑"/>
              <a:ea typeface="微软雅黑"/>
              <a:cs typeface="微软雅黑"/>
            </a:endParaRPr>
          </a:p>
        </p:txBody>
      </p:sp>
      <p:sp>
        <p:nvSpPr>
          <p:cNvPr id="90" name="文本框 89"/>
          <p:cNvSpPr txBox="1"/>
          <p:nvPr/>
        </p:nvSpPr>
        <p:spPr>
          <a:xfrm>
            <a:off x="5508834" y="587574"/>
            <a:ext cx="3520866"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对于此步骤的</a:t>
            </a:r>
            <a:r>
              <a:rPr kumimoji="1" lang="en-US" altLang="zh-CN" sz="2000">
                <a:solidFill>
                  <a:srgbClr val="FF0000"/>
                </a:solidFill>
                <a:latin typeface="微软雅黑"/>
                <a:ea typeface="微软雅黑"/>
                <a:cs typeface="微软雅黑"/>
              </a:rPr>
              <a:t>Action</a:t>
            </a:r>
            <a:r>
              <a:rPr kumimoji="1" lang="zh-CN" altLang="en-US" sz="2000">
                <a:solidFill>
                  <a:srgbClr val="FF0000"/>
                </a:solidFill>
                <a:latin typeface="微软雅黑"/>
                <a:ea typeface="微软雅黑"/>
                <a:cs typeface="微软雅黑"/>
              </a:rPr>
              <a:t>做个阐述</a:t>
            </a:r>
            <a:endParaRPr kumimoji="1" lang="en-US" altLang="zh-CN" sz="2000">
              <a:solidFill>
                <a:srgbClr val="FF0000"/>
              </a:solidFill>
              <a:latin typeface="微软雅黑"/>
              <a:ea typeface="微软雅黑"/>
              <a:cs typeface="微软雅黑"/>
            </a:endParaRPr>
          </a:p>
        </p:txBody>
      </p:sp>
      <p:sp>
        <p:nvSpPr>
          <p:cNvPr id="91" name="文本框 90"/>
          <p:cNvSpPr txBox="1"/>
          <p:nvPr/>
        </p:nvSpPr>
        <p:spPr>
          <a:xfrm>
            <a:off x="12655701" y="7374990"/>
            <a:ext cx="1746099"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Eclipse</a:t>
            </a:r>
            <a:r>
              <a:rPr kumimoji="1" lang="zh-CN" altLang="en-US" sz="2000">
                <a:solidFill>
                  <a:srgbClr val="FF0000"/>
                </a:solidFill>
                <a:latin typeface="微软雅黑"/>
                <a:ea typeface="微软雅黑"/>
                <a:cs typeface="微软雅黑"/>
              </a:rPr>
              <a:t>参考</a:t>
            </a:r>
            <a:endParaRPr kumimoji="1" lang="en-US" altLang="zh-CN" sz="2000">
              <a:solidFill>
                <a:srgbClr val="FF0000"/>
              </a:solidFill>
              <a:latin typeface="微软雅黑"/>
              <a:ea typeface="微软雅黑"/>
              <a:cs typeface="微软雅黑"/>
            </a:endParaRPr>
          </a:p>
        </p:txBody>
      </p:sp>
      <p:cxnSp>
        <p:nvCxnSpPr>
          <p:cNvPr id="92" name="直接箭头连接符 22"/>
          <p:cNvCxnSpPr/>
          <p:nvPr/>
        </p:nvCxnSpPr>
        <p:spPr>
          <a:xfrm>
            <a:off x="3376665" y="7578416"/>
            <a:ext cx="6667500"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3" name="文本框 92"/>
          <p:cNvSpPr txBox="1"/>
          <p:nvPr/>
        </p:nvSpPr>
        <p:spPr>
          <a:xfrm>
            <a:off x="5784394" y="7580158"/>
            <a:ext cx="1531653" cy="400110"/>
          </a:xfrm>
          <a:prstGeom prst="rect">
            <a:avLst/>
          </a:prstGeom>
          <a:noFill/>
        </p:spPr>
        <p:txBody>
          <a:bodyPr wrap="square" rtlCol="0">
            <a:spAutoFit/>
          </a:bodyPr>
          <a:lstStyle/>
          <a:p>
            <a:pPr algn="ctr"/>
            <a:r>
              <a:rPr kumimoji="1" lang="en-US" altLang="zh-CN" sz="2000">
                <a:solidFill>
                  <a:srgbClr val="FF0000"/>
                </a:solidFill>
                <a:latin typeface="微软雅黑"/>
                <a:ea typeface="微软雅黑"/>
                <a:cs typeface="微软雅黑"/>
              </a:rPr>
              <a:t>525px</a:t>
            </a:r>
          </a:p>
        </p:txBody>
      </p:sp>
      <p:cxnSp>
        <p:nvCxnSpPr>
          <p:cNvPr id="94" name="直接箭头连接符 22"/>
          <p:cNvCxnSpPr/>
          <p:nvPr/>
        </p:nvCxnSpPr>
        <p:spPr>
          <a:xfrm flipV="1">
            <a:off x="3122665" y="1435819"/>
            <a:ext cx="0" cy="5803181"/>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5" name="文本框 94"/>
          <p:cNvSpPr txBox="1"/>
          <p:nvPr/>
        </p:nvSpPr>
        <p:spPr>
          <a:xfrm>
            <a:off x="1923038" y="4438482"/>
            <a:ext cx="1531653" cy="400110"/>
          </a:xfrm>
          <a:prstGeom prst="rect">
            <a:avLst/>
          </a:prstGeom>
          <a:noFill/>
        </p:spPr>
        <p:txBody>
          <a:bodyPr wrap="square" rtlCol="0">
            <a:spAutoFit/>
          </a:bodyPr>
          <a:lstStyle/>
          <a:p>
            <a:pPr algn="ctr"/>
            <a:r>
              <a:rPr kumimoji="1" lang="zh-CN" altLang="zh-CN" sz="2000">
                <a:solidFill>
                  <a:srgbClr val="FF0000"/>
                </a:solidFill>
                <a:latin typeface="微软雅黑"/>
                <a:ea typeface="微软雅黑"/>
                <a:cs typeface="微软雅黑"/>
              </a:rPr>
              <a:t>4</a:t>
            </a:r>
            <a:r>
              <a:rPr kumimoji="1" lang="en-US" altLang="zh-CN" sz="2000">
                <a:solidFill>
                  <a:srgbClr val="FF0000"/>
                </a:solidFill>
                <a:latin typeface="微软雅黑"/>
                <a:ea typeface="微软雅黑"/>
                <a:cs typeface="微软雅黑"/>
              </a:rPr>
              <a:t>60px</a:t>
            </a:r>
          </a:p>
        </p:txBody>
      </p:sp>
      <p:grpSp>
        <p:nvGrpSpPr>
          <p:cNvPr id="2" name="组 1"/>
          <p:cNvGrpSpPr/>
          <p:nvPr/>
        </p:nvGrpSpPr>
        <p:grpSpPr>
          <a:xfrm>
            <a:off x="3380635" y="2715148"/>
            <a:ext cx="6654801" cy="8188"/>
            <a:chOff x="3389100" y="6451599"/>
            <a:chExt cx="6654801" cy="8188"/>
          </a:xfrm>
        </p:grpSpPr>
        <p:cxnSp>
          <p:nvCxnSpPr>
            <p:cNvPr id="96"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98" name="直接箭头连接符 22"/>
          <p:cNvCxnSpPr/>
          <p:nvPr/>
        </p:nvCxnSpPr>
        <p:spPr>
          <a:xfrm flipH="1">
            <a:off x="4230303" y="995046"/>
            <a:ext cx="409911" cy="1001799"/>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9" name="直接箭头连接符 22"/>
          <p:cNvCxnSpPr/>
          <p:nvPr/>
        </p:nvCxnSpPr>
        <p:spPr>
          <a:xfrm flipH="1">
            <a:off x="5374484" y="1012529"/>
            <a:ext cx="518316" cy="1281585"/>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0" name="组 99"/>
          <p:cNvGrpSpPr/>
          <p:nvPr/>
        </p:nvGrpSpPr>
        <p:grpSpPr>
          <a:xfrm>
            <a:off x="3380635" y="6601348"/>
            <a:ext cx="6654801" cy="8188"/>
            <a:chOff x="3389100" y="6451599"/>
            <a:chExt cx="6654801" cy="8188"/>
          </a:xfrm>
        </p:grpSpPr>
        <p:cxnSp>
          <p:nvCxnSpPr>
            <p:cNvPr id="101"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03" name="直接箭头连接符 22"/>
          <p:cNvCxnSpPr/>
          <p:nvPr/>
        </p:nvCxnSpPr>
        <p:spPr>
          <a:xfrm flipH="1" flipV="1">
            <a:off x="9775394" y="2506161"/>
            <a:ext cx="1311706" cy="2092296"/>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4" name="直接箭头连接符 22"/>
          <p:cNvCxnSpPr/>
          <p:nvPr/>
        </p:nvCxnSpPr>
        <p:spPr>
          <a:xfrm flipV="1">
            <a:off x="2830565" y="1435820"/>
            <a:ext cx="0" cy="1279329"/>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直接箭头连接符 22"/>
          <p:cNvCxnSpPr/>
          <p:nvPr/>
        </p:nvCxnSpPr>
        <p:spPr>
          <a:xfrm flipV="1">
            <a:off x="2386065" y="6601350"/>
            <a:ext cx="0" cy="63765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111473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 name="组 1"/>
          <p:cNvGrpSpPr/>
          <p:nvPr/>
        </p:nvGrpSpPr>
        <p:grpSpPr>
          <a:xfrm>
            <a:off x="15339818" y="0"/>
            <a:ext cx="2172782" cy="324000"/>
            <a:chOff x="15339818" y="0"/>
            <a:chExt cx="2172782" cy="324000"/>
          </a:xfrm>
        </p:grpSpPr>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31" name="圆角矩形 30"/>
          <p:cNvSpPr/>
          <p:nvPr/>
        </p:nvSpPr>
        <p:spPr>
          <a:xfrm>
            <a:off x="3376665" y="1435819"/>
            <a:ext cx="6667500" cy="5803182"/>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784394" y="1521346"/>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创建家庭</a:t>
            </a:r>
          </a:p>
        </p:txBody>
      </p:sp>
      <p:grpSp>
        <p:nvGrpSpPr>
          <p:cNvPr id="33" name="组合 113"/>
          <p:cNvGrpSpPr/>
          <p:nvPr/>
        </p:nvGrpSpPr>
        <p:grpSpPr>
          <a:xfrm>
            <a:off x="3492792" y="1526808"/>
            <a:ext cx="737511" cy="175234"/>
            <a:chOff x="4488011" y="1515286"/>
            <a:chExt cx="880667" cy="209249"/>
          </a:xfrm>
        </p:grpSpPr>
        <p:sp>
          <p:nvSpPr>
            <p:cNvPr id="34" name="椭圆 33"/>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7" name="同侧圆角矩形 36"/>
          <p:cNvSpPr/>
          <p:nvPr/>
        </p:nvSpPr>
        <p:spPr>
          <a:xfrm rot="10800000">
            <a:off x="3402060" y="1849798"/>
            <a:ext cx="6620676" cy="538920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4" name="同侧圆角矩形 143"/>
          <p:cNvSpPr/>
          <p:nvPr/>
        </p:nvSpPr>
        <p:spPr>
          <a:xfrm rot="10800000">
            <a:off x="3384677" y="1842526"/>
            <a:ext cx="6650114" cy="913373"/>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45" name="直接连接符 128"/>
          <p:cNvCxnSpPr/>
          <p:nvPr/>
        </p:nvCxnSpPr>
        <p:spPr>
          <a:xfrm flipV="1">
            <a:off x="3389364" y="1842534"/>
            <a:ext cx="665480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46" name="图片 1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1993" y="2040522"/>
            <a:ext cx="533400" cy="533400"/>
          </a:xfrm>
          <a:prstGeom prst="rect">
            <a:avLst/>
          </a:prstGeom>
        </p:spPr>
      </p:pic>
      <p:sp>
        <p:nvSpPr>
          <p:cNvPr id="148" name="文本框 147"/>
          <p:cNvSpPr txBox="1"/>
          <p:nvPr/>
        </p:nvSpPr>
        <p:spPr>
          <a:xfrm>
            <a:off x="3492792" y="191254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输入嫁妆</a:t>
            </a:r>
          </a:p>
        </p:txBody>
      </p:sp>
      <p:sp>
        <p:nvSpPr>
          <p:cNvPr id="149" name="文本框 148"/>
          <p:cNvSpPr txBox="1"/>
          <p:nvPr/>
        </p:nvSpPr>
        <p:spPr>
          <a:xfrm>
            <a:off x="3480091" y="2143781"/>
            <a:ext cx="5549609" cy="307777"/>
          </a:xfrm>
          <a:prstGeom prst="rect">
            <a:avLst/>
          </a:prstGeom>
          <a:noFill/>
        </p:spPr>
        <p:txBody>
          <a:bodyPr wrap="square" rtlCol="0" anchor="t">
            <a:spAutoFit/>
          </a:bodyPr>
          <a:lstStyle/>
          <a:p>
            <a:pPr>
              <a:lnSpc>
                <a:spcPct val="120000"/>
              </a:lnSpc>
            </a:pPr>
            <a:r>
              <a:rPr kumimoji="1" lang="zh-CN" altLang="en-US" sz="1200">
                <a:solidFill>
                  <a:srgbClr val="FF0000"/>
                </a:solidFill>
                <a:latin typeface="微软雅黑"/>
                <a:ea typeface="微软雅黑"/>
                <a:cs typeface="微软雅黑"/>
              </a:rPr>
              <a:t>       </a:t>
            </a:r>
            <a:r>
              <a:rPr kumimoji="1" lang="en-US" altLang="zh-CN" sz="1200">
                <a:solidFill>
                  <a:srgbClr val="FF0000"/>
                </a:solidFill>
                <a:latin typeface="微软雅黑"/>
                <a:ea typeface="微软雅黑"/>
                <a:cs typeface="微软雅黑"/>
              </a:rPr>
              <a:t> </a:t>
            </a:r>
            <a:r>
              <a:rPr kumimoji="1" lang="zh-CN" altLang="en-US" sz="1200">
                <a:solidFill>
                  <a:srgbClr val="FF0000"/>
                </a:solidFill>
                <a:latin typeface="微软雅黑"/>
                <a:ea typeface="微软雅黑"/>
                <a:cs typeface="微软雅黑"/>
              </a:rPr>
              <a:t>芙蓉姐姐的条件不能少于</a:t>
            </a:r>
            <a:r>
              <a:rPr kumimoji="1" lang="en-US" altLang="zh-CN" sz="1200">
                <a:solidFill>
                  <a:srgbClr val="FF0000"/>
                </a:solidFill>
                <a:latin typeface="微软雅黑"/>
                <a:ea typeface="微软雅黑"/>
                <a:cs typeface="微软雅黑"/>
              </a:rPr>
              <a:t>100</a:t>
            </a:r>
            <a:r>
              <a:rPr kumimoji="1" lang="zh-CN" altLang="en-US" sz="1200">
                <a:solidFill>
                  <a:srgbClr val="FF0000"/>
                </a:solidFill>
                <a:latin typeface="微软雅黑"/>
                <a:ea typeface="微软雅黑"/>
                <a:cs typeface="微软雅黑"/>
              </a:rPr>
              <a:t>元。</a:t>
            </a:r>
          </a:p>
        </p:txBody>
      </p:sp>
      <p:pic>
        <p:nvPicPr>
          <p:cNvPr id="60" name="图片 59"/>
          <p:cNvPicPr>
            <a:picLocks noChangeAspect="1"/>
          </p:cNvPicPr>
          <p:nvPr/>
        </p:nvPicPr>
        <p:blipFill>
          <a:blip r:embed="rId20"/>
          <a:stretch>
            <a:fillRect/>
          </a:stretch>
        </p:blipFill>
        <p:spPr>
          <a:xfrm>
            <a:off x="3624546" y="2197115"/>
            <a:ext cx="241300" cy="266699"/>
          </a:xfrm>
          <a:prstGeom prst="rect">
            <a:avLst/>
          </a:prstGeom>
        </p:spPr>
      </p:pic>
      <p:sp>
        <p:nvSpPr>
          <p:cNvPr id="96" name="文本框 95"/>
          <p:cNvSpPr txBox="1"/>
          <p:nvPr/>
        </p:nvSpPr>
        <p:spPr>
          <a:xfrm>
            <a:off x="3522946" y="2842291"/>
            <a:ext cx="5749569" cy="307777"/>
          </a:xfrm>
          <a:prstGeom prst="rect">
            <a:avLst/>
          </a:prstGeom>
          <a:noFill/>
        </p:spPr>
        <p:txBody>
          <a:bodyPr wrap="square" rtlCol="0" anchor="ctr">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你的选择女神是“芙蓉姐姐”。</a:t>
            </a:r>
          </a:p>
        </p:txBody>
      </p:sp>
      <p:sp>
        <p:nvSpPr>
          <p:cNvPr id="98" name="圆角矩形 97"/>
          <p:cNvSpPr/>
          <p:nvPr/>
        </p:nvSpPr>
        <p:spPr>
          <a:xfrm>
            <a:off x="8729947" y="6770067"/>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99" name="圆角矩形 98"/>
          <p:cNvSpPr/>
          <p:nvPr/>
        </p:nvSpPr>
        <p:spPr>
          <a:xfrm>
            <a:off x="6390418" y="6770067"/>
            <a:ext cx="1080000" cy="349418"/>
          </a:xfrm>
          <a:prstGeom prst="roundRect">
            <a:avLst>
              <a:gd name="adj" fmla="val 5812"/>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下一步</a:t>
            </a:r>
          </a:p>
        </p:txBody>
      </p:sp>
      <p:sp>
        <p:nvSpPr>
          <p:cNvPr id="100" name="圆角矩形 99"/>
          <p:cNvSpPr/>
          <p:nvPr/>
        </p:nvSpPr>
        <p:spPr>
          <a:xfrm>
            <a:off x="5194661" y="6770067"/>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上一步</a:t>
            </a:r>
          </a:p>
        </p:txBody>
      </p:sp>
      <p:sp>
        <p:nvSpPr>
          <p:cNvPr id="101" name="圆角矩形 100"/>
          <p:cNvSpPr/>
          <p:nvPr/>
        </p:nvSpPr>
        <p:spPr>
          <a:xfrm>
            <a:off x="7571518" y="6759485"/>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完成</a:t>
            </a:r>
          </a:p>
        </p:txBody>
      </p:sp>
      <p:sp>
        <p:nvSpPr>
          <p:cNvPr id="106" name="文本框 105"/>
          <p:cNvSpPr txBox="1"/>
          <p:nvPr/>
        </p:nvSpPr>
        <p:spPr>
          <a:xfrm>
            <a:off x="3518191" y="3349428"/>
            <a:ext cx="2266203" cy="307777"/>
          </a:xfrm>
          <a:prstGeom prst="rect">
            <a:avLst/>
          </a:prstGeom>
          <a:noFill/>
        </p:spPr>
        <p:txBody>
          <a:bodyPr wrap="square" rtlCol="0" anchor="ctr">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你为她准备多少嫁妆</a:t>
            </a:r>
            <a:r>
              <a:rPr kumimoji="1" lang="zh-CN" altLang="zh-CN" sz="1200">
                <a:solidFill>
                  <a:schemeClr val="tx1">
                    <a:lumMod val="85000"/>
                    <a:lumOff val="15000"/>
                  </a:schemeClr>
                </a:solidFill>
                <a:latin typeface="微软雅黑"/>
                <a:ea typeface="微软雅黑"/>
                <a:cs typeface="微软雅黑"/>
              </a:rPr>
              <a:t>：</a:t>
            </a:r>
            <a:endParaRPr kumimoji="1" lang="zh-CN" altLang="en-US" sz="1200">
              <a:solidFill>
                <a:schemeClr val="tx1">
                  <a:lumMod val="85000"/>
                  <a:lumOff val="15000"/>
                </a:schemeClr>
              </a:solidFill>
              <a:latin typeface="微软雅黑"/>
              <a:ea typeface="微软雅黑"/>
              <a:cs typeface="微软雅黑"/>
            </a:endParaRPr>
          </a:p>
        </p:txBody>
      </p:sp>
      <p:sp>
        <p:nvSpPr>
          <p:cNvPr id="107" name="矩形 106"/>
          <p:cNvSpPr/>
          <p:nvPr/>
        </p:nvSpPr>
        <p:spPr>
          <a:xfrm>
            <a:off x="5122383" y="3380206"/>
            <a:ext cx="1492183" cy="276999"/>
          </a:xfrm>
          <a:prstGeom prst="rect">
            <a:avLst/>
          </a:prstGeom>
          <a:solidFill>
            <a:srgbClr val="FFFFFF"/>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en-US" altLang="zh-CN" sz="1200">
                <a:solidFill>
                  <a:schemeClr val="tx1">
                    <a:lumMod val="75000"/>
                    <a:lumOff val="25000"/>
                  </a:schemeClr>
                </a:solidFill>
                <a:latin typeface="微软雅黑"/>
                <a:ea typeface="微软雅黑"/>
                <a:cs typeface="微软雅黑"/>
              </a:rPr>
              <a:t>60</a:t>
            </a:r>
            <a:endParaRPr kumimoji="1" lang="zh-CN" altLang="en-US" sz="1200">
              <a:solidFill>
                <a:schemeClr val="tx1">
                  <a:lumMod val="75000"/>
                  <a:lumOff val="25000"/>
                </a:schemeClr>
              </a:solidFill>
              <a:latin typeface="微软雅黑"/>
              <a:ea typeface="微软雅黑"/>
              <a:cs typeface="微软雅黑"/>
            </a:endParaRPr>
          </a:p>
        </p:txBody>
      </p:sp>
      <p:sp>
        <p:nvSpPr>
          <p:cNvPr id="108" name="文本框 107"/>
          <p:cNvSpPr txBox="1"/>
          <p:nvPr/>
        </p:nvSpPr>
        <p:spPr>
          <a:xfrm>
            <a:off x="6625763" y="3352577"/>
            <a:ext cx="1092733" cy="307777"/>
          </a:xfrm>
          <a:prstGeom prst="rect">
            <a:avLst/>
          </a:prstGeom>
          <a:noFill/>
        </p:spPr>
        <p:txBody>
          <a:bodyPr wrap="square" rtlCol="0" anchor="ctr">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人民币（元）</a:t>
            </a:r>
          </a:p>
        </p:txBody>
      </p:sp>
      <p:sp>
        <p:nvSpPr>
          <p:cNvPr id="136" name="文本框 135"/>
          <p:cNvSpPr txBox="1"/>
          <p:nvPr/>
        </p:nvSpPr>
        <p:spPr>
          <a:xfrm>
            <a:off x="10287000" y="-571500"/>
            <a:ext cx="184666" cy="562461"/>
          </a:xfrm>
          <a:prstGeom prst="rect">
            <a:avLst/>
          </a:prstGeom>
          <a:noFill/>
        </p:spPr>
        <p:txBody>
          <a:bodyPr wrap="none" rtlCol="0">
            <a:spAutoFit/>
          </a:bodyPr>
          <a:lstStyle/>
          <a:p>
            <a:endParaRPr kumimoji="1" lang="zh-CN" altLang="en-US"/>
          </a:p>
        </p:txBody>
      </p:sp>
      <p:cxnSp>
        <p:nvCxnSpPr>
          <p:cNvPr id="139" name="直接箭头连接符 22"/>
          <p:cNvCxnSpPr/>
          <p:nvPr/>
        </p:nvCxnSpPr>
        <p:spPr>
          <a:xfrm flipH="1">
            <a:off x="5337846" y="1221258"/>
            <a:ext cx="424298" cy="1001499"/>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0" name="文本框 139"/>
          <p:cNvSpPr txBox="1"/>
          <p:nvPr/>
        </p:nvSpPr>
        <p:spPr>
          <a:xfrm>
            <a:off x="5613495" y="779873"/>
            <a:ext cx="1531653"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错误提示</a:t>
            </a:r>
            <a:endParaRPr kumimoji="1" lang="en-US" altLang="zh-CN" sz="2000">
              <a:solidFill>
                <a:srgbClr val="FF0000"/>
              </a:solidFill>
              <a:latin typeface="微软雅黑"/>
              <a:ea typeface="微软雅黑"/>
              <a:cs typeface="微软雅黑"/>
            </a:endParaRPr>
          </a:p>
        </p:txBody>
      </p:sp>
      <p:cxnSp>
        <p:nvCxnSpPr>
          <p:cNvPr id="141" name="直接箭头连接符 22"/>
          <p:cNvCxnSpPr/>
          <p:nvPr/>
        </p:nvCxnSpPr>
        <p:spPr>
          <a:xfrm>
            <a:off x="5784394" y="1221258"/>
            <a:ext cx="490267" cy="2155398"/>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2" name="文本框 141"/>
          <p:cNvSpPr txBox="1"/>
          <p:nvPr/>
        </p:nvSpPr>
        <p:spPr>
          <a:xfrm>
            <a:off x="4930894" y="7405449"/>
            <a:ext cx="5082919"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一般到这里点“完成”，整个向导结束。</a:t>
            </a:r>
            <a:endParaRPr kumimoji="1" lang="en-US" altLang="zh-CN" sz="2000">
              <a:solidFill>
                <a:srgbClr val="FF0000"/>
              </a:solidFill>
              <a:latin typeface="微软雅黑"/>
              <a:ea typeface="微软雅黑"/>
              <a:cs typeface="微软雅黑"/>
            </a:endParaRPr>
          </a:p>
        </p:txBody>
      </p:sp>
      <p:cxnSp>
        <p:nvCxnSpPr>
          <p:cNvPr id="74" name="直接箭头连接符 22"/>
          <p:cNvCxnSpPr/>
          <p:nvPr/>
        </p:nvCxnSpPr>
        <p:spPr>
          <a:xfrm flipV="1">
            <a:off x="3122665" y="1435819"/>
            <a:ext cx="0" cy="5803181"/>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83" name="组 82"/>
          <p:cNvGrpSpPr/>
          <p:nvPr/>
        </p:nvGrpSpPr>
        <p:grpSpPr>
          <a:xfrm>
            <a:off x="3380635" y="6601348"/>
            <a:ext cx="6654801" cy="8188"/>
            <a:chOff x="3389100" y="6451599"/>
            <a:chExt cx="6654801" cy="8188"/>
          </a:xfrm>
        </p:grpSpPr>
        <p:cxnSp>
          <p:nvCxnSpPr>
            <p:cNvPr id="88"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3" name="组 92"/>
          <p:cNvGrpSpPr/>
          <p:nvPr/>
        </p:nvGrpSpPr>
        <p:grpSpPr>
          <a:xfrm>
            <a:off x="3380635" y="2755899"/>
            <a:ext cx="6654801" cy="8188"/>
            <a:chOff x="3389100" y="6451599"/>
            <a:chExt cx="6654801" cy="8188"/>
          </a:xfrm>
        </p:grpSpPr>
        <p:cxnSp>
          <p:nvCxnSpPr>
            <p:cNvPr id="94"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829464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 name="组 1"/>
          <p:cNvGrpSpPr/>
          <p:nvPr/>
        </p:nvGrpSpPr>
        <p:grpSpPr>
          <a:xfrm>
            <a:off x="15339818" y="0"/>
            <a:ext cx="2172782" cy="324000"/>
            <a:chOff x="15339818" y="0"/>
            <a:chExt cx="2172782" cy="324000"/>
          </a:xfrm>
        </p:grpSpPr>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109" name="圆角矩形 108"/>
          <p:cNvSpPr/>
          <p:nvPr/>
        </p:nvSpPr>
        <p:spPr>
          <a:xfrm>
            <a:off x="10729965" y="1435819"/>
            <a:ext cx="6667500" cy="5803182"/>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0" name="文本框 109"/>
          <p:cNvSpPr txBox="1"/>
          <p:nvPr/>
        </p:nvSpPr>
        <p:spPr>
          <a:xfrm>
            <a:off x="13137694" y="1521346"/>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创建家庭</a:t>
            </a:r>
          </a:p>
        </p:txBody>
      </p:sp>
      <p:grpSp>
        <p:nvGrpSpPr>
          <p:cNvPr id="111" name="组合 113"/>
          <p:cNvGrpSpPr/>
          <p:nvPr/>
        </p:nvGrpSpPr>
        <p:grpSpPr>
          <a:xfrm>
            <a:off x="10846092" y="1526808"/>
            <a:ext cx="737511" cy="175234"/>
            <a:chOff x="4488011" y="1515286"/>
            <a:chExt cx="880667" cy="209249"/>
          </a:xfrm>
        </p:grpSpPr>
        <p:sp>
          <p:nvSpPr>
            <p:cNvPr id="112" name="椭圆 111"/>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椭圆 112"/>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4" name="椭圆 113"/>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5" name="同侧圆角矩形 114"/>
          <p:cNvSpPr/>
          <p:nvPr/>
        </p:nvSpPr>
        <p:spPr>
          <a:xfrm rot="10800000">
            <a:off x="10755360" y="1849798"/>
            <a:ext cx="6620676" cy="5389203"/>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6" name="同侧圆角矩形 115"/>
          <p:cNvSpPr/>
          <p:nvPr/>
        </p:nvSpPr>
        <p:spPr>
          <a:xfrm rot="10800000">
            <a:off x="10737977" y="1842526"/>
            <a:ext cx="6650114" cy="913373"/>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7" name="直接连接符 128"/>
          <p:cNvCxnSpPr/>
          <p:nvPr/>
        </p:nvCxnSpPr>
        <p:spPr>
          <a:xfrm flipV="1">
            <a:off x="10742664" y="1842534"/>
            <a:ext cx="665480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8" name="图片 11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6595293" y="2040522"/>
            <a:ext cx="533400" cy="533400"/>
          </a:xfrm>
          <a:prstGeom prst="rect">
            <a:avLst/>
          </a:prstGeom>
        </p:spPr>
      </p:pic>
      <p:cxnSp>
        <p:nvCxnSpPr>
          <p:cNvPr id="119" name="直接连接符 128"/>
          <p:cNvCxnSpPr/>
          <p:nvPr/>
        </p:nvCxnSpPr>
        <p:spPr>
          <a:xfrm flipV="1">
            <a:off x="10742664" y="2755899"/>
            <a:ext cx="665480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20" name="文本框 119"/>
          <p:cNvSpPr txBox="1"/>
          <p:nvPr/>
        </p:nvSpPr>
        <p:spPr>
          <a:xfrm>
            <a:off x="10846092" y="191254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恭喜</a:t>
            </a:r>
          </a:p>
        </p:txBody>
      </p:sp>
      <p:grpSp>
        <p:nvGrpSpPr>
          <p:cNvPr id="122" name="组 4"/>
          <p:cNvGrpSpPr/>
          <p:nvPr/>
        </p:nvGrpSpPr>
        <p:grpSpPr>
          <a:xfrm>
            <a:off x="16976293" y="1495946"/>
            <a:ext cx="304800" cy="307777"/>
            <a:chOff x="941515" y="750015"/>
            <a:chExt cx="304800" cy="307777"/>
          </a:xfrm>
        </p:grpSpPr>
        <p:sp>
          <p:nvSpPr>
            <p:cNvPr id="123" name="椭圆 122"/>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124" name="文本框 123"/>
            <p:cNvSpPr txBox="1"/>
            <p:nvPr/>
          </p:nvSpPr>
          <p:spPr>
            <a:xfrm>
              <a:off x="941515" y="750015"/>
              <a:ext cx="304800" cy="307777"/>
            </a:xfrm>
            <a:prstGeom prst="rect">
              <a:avLst/>
            </a:prstGeom>
            <a:noFill/>
          </p:spPr>
          <p:txBody>
            <a:bodyPr wrap="square" rtlCol="0">
              <a:spAutoFit/>
            </a:bodyPr>
            <a:lstStyle/>
            <a:p>
              <a:r>
                <a:rPr kumimoji="1" lang="zh-CN" altLang="zh-CN" sz="1400">
                  <a:solidFill>
                    <a:srgbClr val="007AFF"/>
                  </a:solidFill>
                  <a:latin typeface="微软雅黑"/>
                  <a:ea typeface="微软雅黑"/>
                  <a:cs typeface="微软雅黑"/>
                </a:rPr>
                <a:t>？</a:t>
              </a:r>
              <a:endParaRPr kumimoji="1" lang="zh-CN" altLang="en-US" sz="1400">
                <a:solidFill>
                  <a:srgbClr val="007AFF"/>
                </a:solidFill>
                <a:latin typeface="微软雅黑"/>
                <a:ea typeface="微软雅黑"/>
                <a:cs typeface="微软雅黑"/>
              </a:endParaRPr>
            </a:p>
          </p:txBody>
        </p:sp>
      </p:grpSp>
      <p:sp>
        <p:nvSpPr>
          <p:cNvPr id="126" name="文本框 125"/>
          <p:cNvSpPr txBox="1"/>
          <p:nvPr/>
        </p:nvSpPr>
        <p:spPr>
          <a:xfrm>
            <a:off x="10876246" y="2824337"/>
            <a:ext cx="5749569" cy="343684"/>
          </a:xfrm>
          <a:prstGeom prst="rect">
            <a:avLst/>
          </a:prstGeom>
          <a:noFill/>
        </p:spPr>
        <p:txBody>
          <a:bodyPr wrap="square" rtlCol="0" anchor="ctr">
            <a:spAutoFit/>
          </a:bodyPr>
          <a:lstStyle/>
          <a:p>
            <a:pPr>
              <a:lnSpc>
                <a:spcPct val="120000"/>
              </a:lnSpc>
            </a:pPr>
            <a:r>
              <a:rPr kumimoji="1" lang="zh-CN" altLang="en-US" sz="1400">
                <a:solidFill>
                  <a:schemeClr val="tx1">
                    <a:lumMod val="85000"/>
                    <a:lumOff val="15000"/>
                  </a:schemeClr>
                </a:solidFill>
                <a:latin typeface="微软雅黑"/>
                <a:ea typeface="微软雅黑"/>
                <a:cs typeface="微软雅黑"/>
              </a:rPr>
              <a:t>你现在可以和“芙蓉姐姐”开始幸福的生活了。</a:t>
            </a:r>
          </a:p>
        </p:txBody>
      </p:sp>
      <p:sp>
        <p:nvSpPr>
          <p:cNvPr id="127" name="文本框 126"/>
          <p:cNvSpPr txBox="1"/>
          <p:nvPr/>
        </p:nvSpPr>
        <p:spPr>
          <a:xfrm>
            <a:off x="13221775" y="3600781"/>
            <a:ext cx="3992391" cy="1461939"/>
          </a:xfrm>
          <a:prstGeom prst="rect">
            <a:avLst/>
          </a:prstGeom>
          <a:noFill/>
        </p:spPr>
        <p:txBody>
          <a:bodyPr wrap="square" rtlCol="0" anchor="ctr">
            <a:spAutoFit/>
          </a:bodyPr>
          <a:lstStyle/>
          <a:p>
            <a:pPr>
              <a:lnSpc>
                <a:spcPct val="150000"/>
              </a:lnSpc>
            </a:pPr>
            <a:r>
              <a:rPr kumimoji="1" lang="zh-CN" altLang="en-US" sz="1200">
                <a:solidFill>
                  <a:schemeClr val="tx1">
                    <a:lumMod val="85000"/>
                    <a:lumOff val="15000"/>
                  </a:schemeClr>
                </a:solidFill>
                <a:latin typeface="微软雅黑"/>
                <a:ea typeface="微软雅黑"/>
                <a:cs typeface="微软雅黑"/>
              </a:rPr>
              <a:t>芙蓉姐姐：陕西咸阳人，原名史恒侠（笔名林可），又名火冰可儿、清水芙蓉、水媚妖姬、黑桃皇后。陕西工学院机械系毕业，曾是考清华大学研究生大军中的一员，由于网络拍客将其照片上传到水木清华、北大未名和</a:t>
            </a:r>
            <a:r>
              <a:rPr kumimoji="1" lang="en-US" altLang="zh-CN" sz="1200">
                <a:solidFill>
                  <a:schemeClr val="tx1">
                    <a:lumMod val="85000"/>
                    <a:lumOff val="15000"/>
                  </a:schemeClr>
                </a:solidFill>
                <a:latin typeface="微软雅黑"/>
                <a:ea typeface="微软雅黑"/>
                <a:cs typeface="微软雅黑"/>
              </a:rPr>
              <a:t>MOP</a:t>
            </a:r>
            <a:r>
              <a:rPr kumimoji="1" lang="zh-CN" altLang="en-US" sz="1200">
                <a:solidFill>
                  <a:schemeClr val="tx1">
                    <a:lumMod val="85000"/>
                    <a:lumOff val="15000"/>
                  </a:schemeClr>
                </a:solidFill>
                <a:latin typeface="微软雅黑"/>
                <a:ea typeface="微软雅黑"/>
                <a:cs typeface="微软雅黑"/>
              </a:rPr>
              <a:t>网站上，成为了网络上人气火爆的红人，被称呼为芙蓉姐姐。</a:t>
            </a:r>
          </a:p>
        </p:txBody>
      </p:sp>
      <p:pic>
        <p:nvPicPr>
          <p:cNvPr id="128" name="图片 127"/>
          <p:cNvPicPr>
            <a:picLocks noChangeAspect="1"/>
          </p:cNvPicPr>
          <p:nvPr/>
        </p:nvPicPr>
        <p:blipFill rotWithShape="1">
          <a:blip r:embed="rId20"/>
          <a:srcRect l="3628" t="7170" r="8078" b="5605"/>
          <a:stretch/>
        </p:blipFill>
        <p:spPr>
          <a:xfrm>
            <a:off x="11000590" y="3723106"/>
            <a:ext cx="1902705" cy="2508621"/>
          </a:xfrm>
          <a:prstGeom prst="rect">
            <a:avLst/>
          </a:prstGeom>
          <a:ln>
            <a:solidFill>
              <a:schemeClr val="tx1">
                <a:lumMod val="75000"/>
                <a:lumOff val="25000"/>
              </a:schemeClr>
            </a:solidFill>
          </a:ln>
        </p:spPr>
      </p:pic>
      <p:sp>
        <p:nvSpPr>
          <p:cNvPr id="129" name="圆角矩形 128"/>
          <p:cNvSpPr/>
          <p:nvPr/>
        </p:nvSpPr>
        <p:spPr>
          <a:xfrm>
            <a:off x="16083247" y="6659254"/>
            <a:ext cx="1080000" cy="349418"/>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关闭</a:t>
            </a:r>
          </a:p>
        </p:txBody>
      </p:sp>
      <p:sp>
        <p:nvSpPr>
          <p:cNvPr id="138" name="文本框 137"/>
          <p:cNvSpPr txBox="1"/>
          <p:nvPr/>
        </p:nvSpPr>
        <p:spPr>
          <a:xfrm>
            <a:off x="10867313" y="2143781"/>
            <a:ext cx="5549609"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        热烈祝贺你掉进一个坑，普大喜奔啊！</a:t>
            </a:r>
          </a:p>
        </p:txBody>
      </p:sp>
      <p:sp>
        <p:nvSpPr>
          <p:cNvPr id="143" name="文本框 142"/>
          <p:cNvSpPr txBox="1"/>
          <p:nvPr/>
        </p:nvSpPr>
        <p:spPr>
          <a:xfrm>
            <a:off x="13305585" y="7575775"/>
            <a:ext cx="3823108"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如果需要，可以加入结果窗口。</a:t>
            </a:r>
            <a:endParaRPr kumimoji="1" lang="en-US" altLang="zh-CN" sz="2000">
              <a:solidFill>
                <a:srgbClr val="FF0000"/>
              </a:solidFill>
              <a:latin typeface="微软雅黑"/>
              <a:ea typeface="微软雅黑"/>
              <a:cs typeface="微软雅黑"/>
            </a:endParaRPr>
          </a:p>
        </p:txBody>
      </p:sp>
      <p:cxnSp>
        <p:nvCxnSpPr>
          <p:cNvPr id="75" name="直接连接符 128"/>
          <p:cNvCxnSpPr/>
          <p:nvPr/>
        </p:nvCxnSpPr>
        <p:spPr>
          <a:xfrm flipV="1">
            <a:off x="10721235"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584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712700" cy="8867775"/>
          </a:xfrm>
          <a:prstGeom prst="rect">
            <a:avLst/>
          </a:prstGeom>
        </p:spPr>
      </p:pic>
      <p:sp>
        <p:nvSpPr>
          <p:cNvPr id="5" name="同侧圆角矩形 4"/>
          <p:cNvSpPr/>
          <p:nvPr/>
        </p:nvSpPr>
        <p:spPr>
          <a:xfrm>
            <a:off x="1892301" y="8210550"/>
            <a:ext cx="8483600"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27127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260683"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375901"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850796"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300291"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762486"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36" name="文本框 135"/>
          <p:cNvSpPr txBox="1"/>
          <p:nvPr/>
        </p:nvSpPr>
        <p:spPr>
          <a:xfrm>
            <a:off x="10287000" y="-571500"/>
            <a:ext cx="184666" cy="562461"/>
          </a:xfrm>
          <a:prstGeom prst="rect">
            <a:avLst/>
          </a:prstGeom>
          <a:noFill/>
        </p:spPr>
        <p:txBody>
          <a:bodyPr wrap="none" rtlCol="0">
            <a:spAutoFit/>
          </a:bodyPr>
          <a:lstStyle/>
          <a:p>
            <a:endParaRPr kumimoji="1" lang="zh-CN" altLang="en-US"/>
          </a:p>
        </p:txBody>
      </p:sp>
      <p:sp>
        <p:nvSpPr>
          <p:cNvPr id="73" name="文本框 72"/>
          <p:cNvSpPr txBox="1"/>
          <p:nvPr/>
        </p:nvSpPr>
        <p:spPr>
          <a:xfrm>
            <a:off x="14414595" y="1134718"/>
            <a:ext cx="1531653"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1000</a:t>
            </a:r>
            <a:r>
              <a:rPr kumimoji="1" lang="zh-CN" altLang="en-US" sz="2000">
                <a:solidFill>
                  <a:srgbClr val="FF0000"/>
                </a:solidFill>
                <a:latin typeface="微软雅黑"/>
                <a:ea typeface="微软雅黑"/>
                <a:cs typeface="微软雅黑"/>
              </a:rPr>
              <a:t>*</a:t>
            </a:r>
            <a:r>
              <a:rPr kumimoji="1" lang="en-US" altLang="zh-CN" sz="2000">
                <a:solidFill>
                  <a:srgbClr val="FF0000"/>
                </a:solidFill>
                <a:latin typeface="微软雅黑"/>
                <a:ea typeface="微软雅黑"/>
                <a:cs typeface="微软雅黑"/>
              </a:rPr>
              <a:t>700</a:t>
            </a:r>
          </a:p>
        </p:txBody>
      </p:sp>
    </p:spTree>
    <p:extLst>
      <p:ext uri="{BB962C8B-B14F-4D97-AF65-F5344CB8AC3E}">
        <p14:creationId xmlns:p14="http://schemas.microsoft.com/office/powerpoint/2010/main" val="28094488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31" name="组 30"/>
          <p:cNvGrpSpPr/>
          <p:nvPr/>
        </p:nvGrpSpPr>
        <p:grpSpPr>
          <a:xfrm>
            <a:off x="2619688" y="548115"/>
            <a:ext cx="5036628" cy="6125103"/>
            <a:chOff x="7419731" y="2176191"/>
            <a:chExt cx="5036628" cy="6125103"/>
          </a:xfrm>
        </p:grpSpPr>
        <p:grpSp>
          <p:nvGrpSpPr>
            <p:cNvPr id="32" name="组 31"/>
            <p:cNvGrpSpPr/>
            <p:nvPr/>
          </p:nvGrpSpPr>
          <p:grpSpPr>
            <a:xfrm>
              <a:off x="7419732" y="2176191"/>
              <a:ext cx="5036627" cy="6125103"/>
              <a:chOff x="5434421" y="1846984"/>
              <a:chExt cx="5036627" cy="5285833"/>
            </a:xfrm>
          </p:grpSpPr>
          <p:grpSp>
            <p:nvGrpSpPr>
              <p:cNvPr id="70" name="组合 103"/>
              <p:cNvGrpSpPr/>
              <p:nvPr/>
            </p:nvGrpSpPr>
            <p:grpSpPr>
              <a:xfrm>
                <a:off x="5434421" y="1846984"/>
                <a:ext cx="5036627" cy="5285833"/>
                <a:chOff x="4384633" y="1424296"/>
                <a:chExt cx="5036627" cy="5285833"/>
              </a:xfrm>
            </p:grpSpPr>
            <p:sp>
              <p:nvSpPr>
                <p:cNvPr id="72" name="圆角矩形 71"/>
                <p:cNvSpPr/>
                <p:nvPr/>
              </p:nvSpPr>
              <p:spPr>
                <a:xfrm>
                  <a:off x="4384642" y="1424296"/>
                  <a:ext cx="5036618" cy="5285833"/>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6005806" y="1504657"/>
                  <a:ext cx="1877442" cy="234617"/>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设备源详情</a:t>
                  </a:r>
                </a:p>
              </p:txBody>
            </p:sp>
            <p:grpSp>
              <p:nvGrpSpPr>
                <p:cNvPr id="74" name="组合 109"/>
                <p:cNvGrpSpPr/>
                <p:nvPr/>
              </p:nvGrpSpPr>
              <p:grpSpPr>
                <a:xfrm>
                  <a:off x="4488012" y="1515287"/>
                  <a:ext cx="707577" cy="144000"/>
                  <a:chOff x="4488012" y="1515287"/>
                  <a:chExt cx="707577" cy="144000"/>
                </a:xfrm>
              </p:grpSpPr>
              <p:sp>
                <p:nvSpPr>
                  <p:cNvPr id="83" name="椭圆 82"/>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8" name="椭圆 87"/>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9" name="椭圆 88"/>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75" name="同侧圆角矩形 74"/>
                <p:cNvSpPr/>
                <p:nvPr/>
              </p:nvSpPr>
              <p:spPr>
                <a:xfrm rot="10800000">
                  <a:off x="4384633" y="1791256"/>
                  <a:ext cx="5036625" cy="4918873"/>
                </a:xfrm>
                <a:prstGeom prst="round2SameRect">
                  <a:avLst>
                    <a:gd name="adj1" fmla="val 750"/>
                    <a:gd name="adj2" fmla="val 0"/>
                  </a:avLst>
                </a:prstGeom>
                <a:solidFill>
                  <a:srgbClr val="F9F9F9"/>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71" name="直接连接符 121"/>
              <p:cNvCxnSpPr/>
              <p:nvPr/>
            </p:nvCxnSpPr>
            <p:spPr>
              <a:xfrm flipV="1">
                <a:off x="5434432" y="2211870"/>
                <a:ext cx="5029429" cy="207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33" name="组 32"/>
            <p:cNvGrpSpPr/>
            <p:nvPr/>
          </p:nvGrpSpPr>
          <p:grpSpPr>
            <a:xfrm>
              <a:off x="7419732" y="3245278"/>
              <a:ext cx="5036626" cy="1661840"/>
              <a:chOff x="5993457" y="3110055"/>
              <a:chExt cx="5036626" cy="1661840"/>
            </a:xfrm>
          </p:grpSpPr>
          <p:sp>
            <p:nvSpPr>
              <p:cNvPr id="60" name="同侧圆角矩形 59"/>
              <p:cNvSpPr/>
              <p:nvPr/>
            </p:nvSpPr>
            <p:spPr>
              <a:xfrm rot="10800000">
                <a:off x="5993457" y="3373383"/>
                <a:ext cx="5036626" cy="1398512"/>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1" name="矩形 60"/>
              <p:cNvSpPr/>
              <p:nvPr/>
            </p:nvSpPr>
            <p:spPr>
              <a:xfrm>
                <a:off x="6327115" y="3513872"/>
                <a:ext cx="1458534"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名称：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7150461" y="3490932"/>
                <a:ext cx="3021174" cy="307777"/>
              </a:xfrm>
              <a:prstGeom prst="rect">
                <a:avLst/>
              </a:prstGeom>
            </p:spPr>
            <p:txBody>
              <a:bodyPr wrap="square">
                <a:spAutoFit/>
              </a:bodyPr>
              <a:lstStyle/>
              <a:p>
                <a:pPr lvl="0"/>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OA</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系统设备源</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6327115" y="3941315"/>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状态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7150461" y="3934607"/>
                <a:ext cx="302117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已连接</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5" name="直接连接符 251"/>
              <p:cNvCxnSpPr/>
              <p:nvPr/>
            </p:nvCxnSpPr>
            <p:spPr>
              <a:xfrm>
                <a:off x="6096836" y="3870520"/>
                <a:ext cx="4772894"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6" name="文本框 65"/>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基本信息</a:t>
                </a:r>
              </a:p>
            </p:txBody>
          </p:sp>
          <p:cxnSp>
            <p:nvCxnSpPr>
              <p:cNvPr id="67" name="直接连接符 251"/>
              <p:cNvCxnSpPr/>
              <p:nvPr/>
            </p:nvCxnSpPr>
            <p:spPr>
              <a:xfrm>
                <a:off x="6096836" y="4330452"/>
                <a:ext cx="4772894"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8" name="矩形 67"/>
              <p:cNvSpPr/>
              <p:nvPr/>
            </p:nvSpPr>
            <p:spPr>
              <a:xfrm>
                <a:off x="6327115" y="4395644"/>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识别码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9" name="矩形 68"/>
              <p:cNvSpPr/>
              <p:nvPr/>
            </p:nvSpPr>
            <p:spPr>
              <a:xfrm>
                <a:off x="7150461" y="4388936"/>
                <a:ext cx="302117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12345678</a:t>
                </a:r>
              </a:p>
            </p:txBody>
          </p:sp>
        </p:grpSp>
        <p:grpSp>
          <p:nvGrpSpPr>
            <p:cNvPr id="34" name="组 33"/>
            <p:cNvGrpSpPr/>
            <p:nvPr/>
          </p:nvGrpSpPr>
          <p:grpSpPr>
            <a:xfrm>
              <a:off x="7419731" y="5041739"/>
              <a:ext cx="5036627" cy="1220396"/>
              <a:chOff x="5993456" y="3110055"/>
              <a:chExt cx="5036627" cy="1220396"/>
            </a:xfrm>
          </p:grpSpPr>
          <p:sp>
            <p:nvSpPr>
              <p:cNvPr id="53" name="同侧圆角矩形 52"/>
              <p:cNvSpPr/>
              <p:nvPr/>
            </p:nvSpPr>
            <p:spPr>
              <a:xfrm rot="10800000">
                <a:off x="5993456" y="3373382"/>
                <a:ext cx="5036627" cy="957069"/>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矩形 53"/>
              <p:cNvSpPr/>
              <p:nvPr/>
            </p:nvSpPr>
            <p:spPr>
              <a:xfrm>
                <a:off x="6339815" y="3513872"/>
                <a:ext cx="1458534"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名称：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7201261" y="3490932"/>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中国铁建设</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6339815" y="3941315"/>
                <a:ext cx="910869" cy="276999"/>
              </a:xfrm>
              <a:prstGeom prst="rect">
                <a:avLst/>
              </a:prstGeom>
            </p:spPr>
            <p:txBody>
              <a:bodyPr wrap="squar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IP</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7201261" y="3934607"/>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88.188.188.188</a:t>
                </a:r>
              </a:p>
            </p:txBody>
          </p:sp>
          <p:cxnSp>
            <p:nvCxnSpPr>
              <p:cNvPr id="58" name="直接连接符 251"/>
              <p:cNvCxnSpPr/>
              <p:nvPr/>
            </p:nvCxnSpPr>
            <p:spPr>
              <a:xfrm>
                <a:off x="6096836" y="3870520"/>
                <a:ext cx="4772894" cy="0"/>
              </a:xfrm>
              <a:prstGeom prst="line">
                <a:avLst/>
              </a:prstGeom>
              <a:ln w="3175">
                <a:solidFill>
                  <a:srgbClr val="C4C4C7"/>
                </a:solidFill>
                <a:prstDash val="solid"/>
              </a:ln>
              <a:effectLst/>
            </p:spPr>
            <p:style>
              <a:lnRef idx="2">
                <a:schemeClr val="accent1"/>
              </a:lnRef>
              <a:fillRef idx="0">
                <a:schemeClr val="accent1"/>
              </a:fillRef>
              <a:effectRef idx="1">
                <a:schemeClr val="accent1"/>
              </a:effectRef>
              <a:fontRef idx="minor">
                <a:schemeClr val="tx1"/>
              </a:fontRef>
            </p:style>
          </p:cxnSp>
          <p:sp>
            <p:nvSpPr>
              <p:cNvPr id="59" name="文本框 58"/>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网关信息</a:t>
                </a:r>
              </a:p>
            </p:txBody>
          </p:sp>
        </p:grpSp>
        <p:grpSp>
          <p:nvGrpSpPr>
            <p:cNvPr id="35" name="组 34"/>
            <p:cNvGrpSpPr/>
            <p:nvPr/>
          </p:nvGrpSpPr>
          <p:grpSpPr>
            <a:xfrm>
              <a:off x="7419731" y="6409891"/>
              <a:ext cx="5036627" cy="1220396"/>
              <a:chOff x="5993456" y="3110055"/>
              <a:chExt cx="5036627" cy="1220396"/>
            </a:xfrm>
          </p:grpSpPr>
          <p:sp>
            <p:nvSpPr>
              <p:cNvPr id="43" name="同侧圆角矩形 42"/>
              <p:cNvSpPr/>
              <p:nvPr/>
            </p:nvSpPr>
            <p:spPr>
              <a:xfrm rot="10800000">
                <a:off x="5993456" y="3373382"/>
                <a:ext cx="5036627" cy="957069"/>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9" name="矩形 48"/>
              <p:cNvSpPr/>
              <p:nvPr/>
            </p:nvSpPr>
            <p:spPr>
              <a:xfrm>
                <a:off x="6339814" y="3513872"/>
                <a:ext cx="4114897"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不支持设备的远程唤醒</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0" name="矩形 49"/>
              <p:cNvSpPr/>
              <p:nvPr/>
            </p:nvSpPr>
            <p:spPr>
              <a:xfrm>
                <a:off x="6339815" y="3941315"/>
                <a:ext cx="256979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已关闭设备的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SNMP</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监控</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1" name="直接连接符 251"/>
              <p:cNvCxnSpPr/>
              <p:nvPr/>
            </p:nvCxnSpPr>
            <p:spPr>
              <a:xfrm>
                <a:off x="6096836" y="3870520"/>
                <a:ext cx="4772894" cy="0"/>
              </a:xfrm>
              <a:prstGeom prst="line">
                <a:avLst/>
              </a:prstGeom>
              <a:ln w="3175">
                <a:solidFill>
                  <a:srgbClr val="C4C4C7"/>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配置信息</a:t>
                </a:r>
              </a:p>
            </p:txBody>
          </p:sp>
        </p:grpSp>
        <p:grpSp>
          <p:nvGrpSpPr>
            <p:cNvPr id="36" name="组合 6"/>
            <p:cNvGrpSpPr/>
            <p:nvPr/>
          </p:nvGrpSpPr>
          <p:grpSpPr>
            <a:xfrm>
              <a:off x="8565189" y="2711130"/>
              <a:ext cx="2731609" cy="523220"/>
              <a:chOff x="8195296" y="1785362"/>
              <a:chExt cx="3807870" cy="523220"/>
            </a:xfrm>
          </p:grpSpPr>
          <p:sp>
            <p:nvSpPr>
              <p:cNvPr id="38" name="圆角矩形 37"/>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 name="圆角矩形 38"/>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40"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41" name="文本框 40"/>
              <p:cNvSpPr txBox="1"/>
              <p:nvPr/>
            </p:nvSpPr>
            <p:spPr>
              <a:xfrm rot="10800000" flipH="1" flipV="1">
                <a:off x="8498030" y="18256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基本信息</a:t>
                </a:r>
              </a:p>
            </p:txBody>
          </p:sp>
          <p:sp>
            <p:nvSpPr>
              <p:cNvPr id="42" name="文本框 41"/>
              <p:cNvSpPr txBox="1"/>
              <p:nvPr/>
            </p:nvSpPr>
            <p:spPr>
              <a:xfrm rot="10800000" flipV="1">
                <a:off x="10216869" y="1785362"/>
                <a:ext cx="1786297" cy="523220"/>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sz="1400">
                    <a:solidFill>
                      <a:srgbClr val="157EFB"/>
                    </a:solidFill>
                  </a:rPr>
                  <a:t>防火墙规则</a:t>
                </a:r>
                <a:r>
                  <a:rPr lang="en-US" altLang="zh-CN" sz="1400" smtClean="0">
                    <a:solidFill>
                      <a:srgbClr val="157EFB"/>
                    </a:solidFill>
                  </a:rPr>
                  <a:t>	</a:t>
                </a:r>
                <a:endParaRPr lang="zh-CN" altLang="en-US" sz="1400">
                  <a:solidFill>
                    <a:srgbClr val="157EFB"/>
                  </a:solidFill>
                </a:endParaRPr>
              </a:p>
            </p:txBody>
          </p:sp>
        </p:grpSp>
        <p:sp>
          <p:nvSpPr>
            <p:cNvPr id="37" name="圆角矩形 36"/>
            <p:cNvSpPr/>
            <p:nvPr/>
          </p:nvSpPr>
          <p:spPr>
            <a:xfrm>
              <a:off x="11216005" y="7778572"/>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grpSp>
      <p:grpSp>
        <p:nvGrpSpPr>
          <p:cNvPr id="113" name="组合 119"/>
          <p:cNvGrpSpPr/>
          <p:nvPr/>
        </p:nvGrpSpPr>
        <p:grpSpPr>
          <a:xfrm>
            <a:off x="7987621" y="6510496"/>
            <a:ext cx="4925343" cy="2730991"/>
            <a:chOff x="5069580" y="1931145"/>
            <a:chExt cx="4925343" cy="2730991"/>
          </a:xfrm>
        </p:grpSpPr>
        <p:sp>
          <p:nvSpPr>
            <p:cNvPr id="114" name="圆角矩形 113"/>
            <p:cNvSpPr/>
            <p:nvPr/>
          </p:nvSpPr>
          <p:spPr>
            <a:xfrm>
              <a:off x="5069580" y="1931145"/>
              <a:ext cx="4925343" cy="2730991"/>
            </a:xfrm>
            <a:prstGeom prst="roundRect">
              <a:avLst>
                <a:gd name="adj" fmla="val 1662"/>
              </a:avLst>
            </a:prstGeom>
            <a:solidFill>
              <a:schemeClr val="bg1"/>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5" name="圆角矩形 114"/>
            <p:cNvSpPr/>
            <p:nvPr/>
          </p:nvSpPr>
          <p:spPr>
            <a:xfrm>
              <a:off x="8637514" y="4116581"/>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继续</a:t>
              </a:r>
              <a:r>
                <a:rPr lang="zh-CN" altLang="en-US" sz="1400" smtClean="0">
                  <a:latin typeface="微软雅黑" panose="020B0503020204020204" pitchFamily="34" charset="-122"/>
                  <a:ea typeface="微软雅黑" panose="020B0503020204020204" pitchFamily="34" charset="-122"/>
                </a:rPr>
                <a:t>保存</a:t>
              </a:r>
              <a:endParaRPr lang="zh-CN" altLang="en-US" sz="1400">
                <a:latin typeface="微软雅黑" panose="020B0503020204020204" pitchFamily="34" charset="-122"/>
                <a:ea typeface="微软雅黑" panose="020B0503020204020204" pitchFamily="34" charset="-122"/>
              </a:endParaRPr>
            </a:p>
          </p:txBody>
        </p:sp>
        <p:sp>
          <p:nvSpPr>
            <p:cNvPr id="116" name="圆角矩形 115"/>
            <p:cNvSpPr/>
            <p:nvPr/>
          </p:nvSpPr>
          <p:spPr>
            <a:xfrm>
              <a:off x="7463192" y="4116581"/>
              <a:ext cx="1080000" cy="360000"/>
            </a:xfrm>
            <a:prstGeom prst="roundRect">
              <a:avLst>
                <a:gd name="adj" fmla="val 5812"/>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157EFB"/>
                  </a:solidFill>
                  <a:latin typeface="微软雅黑" panose="020B0503020204020204" pitchFamily="34" charset="-122"/>
                  <a:ea typeface="微软雅黑" panose="020B0503020204020204" pitchFamily="34" charset="-122"/>
                </a:rPr>
                <a:t>丢弃更改</a:t>
              </a:r>
              <a:endParaRPr lang="zh-CN" altLang="en-US" sz="1400">
                <a:solidFill>
                  <a:srgbClr val="157EFB"/>
                </a:solidFill>
                <a:latin typeface="微软雅黑" panose="020B0503020204020204" pitchFamily="34" charset="-122"/>
                <a:ea typeface="微软雅黑" panose="020B0503020204020204" pitchFamily="34" charset="-122"/>
              </a:endParaRPr>
            </a:p>
          </p:txBody>
        </p:sp>
        <p:cxnSp>
          <p:nvCxnSpPr>
            <p:cNvPr id="117" name="直接连接符 124"/>
            <p:cNvCxnSpPr/>
            <p:nvPr/>
          </p:nvCxnSpPr>
          <p:spPr>
            <a:xfrm>
              <a:off x="5069580" y="2343613"/>
              <a:ext cx="492534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18" name="文本框 117"/>
            <p:cNvSpPr txBox="1"/>
            <p:nvPr/>
          </p:nvSpPr>
          <p:spPr>
            <a:xfrm>
              <a:off x="5240966" y="2051158"/>
              <a:ext cx="1877442" cy="264688"/>
            </a:xfrm>
            <a:prstGeom prst="rect">
              <a:avLst/>
            </a:prstGeom>
            <a:noFill/>
          </p:spPr>
          <p:txBody>
            <a:bodyPr wrap="square" rtlCol="0" anchor="ctr">
              <a:spAutoFit/>
            </a:bodyPr>
            <a:lstStyle/>
            <a:p>
              <a:pPr>
                <a:lnSpc>
                  <a:spcPct val="80000"/>
                </a:lnSpc>
              </a:pPr>
              <a:r>
                <a:rPr kumimoji="1" lang="zh-CN" altLang="en-US" sz="1400" smtClean="0">
                  <a:solidFill>
                    <a:schemeClr val="tx1">
                      <a:lumMod val="85000"/>
                      <a:lumOff val="15000"/>
                    </a:schemeClr>
                  </a:solidFill>
                  <a:latin typeface="微软雅黑"/>
                  <a:ea typeface="微软雅黑"/>
                  <a:cs typeface="微软雅黑"/>
                </a:rPr>
                <a:t>审计空间</a:t>
              </a:r>
              <a:endParaRPr kumimoji="1" lang="zh-CN" altLang="en-US" sz="1400">
                <a:solidFill>
                  <a:schemeClr val="tx1">
                    <a:lumMod val="85000"/>
                    <a:lumOff val="15000"/>
                  </a:schemeClr>
                </a:solidFill>
                <a:latin typeface="微软雅黑"/>
                <a:ea typeface="微软雅黑"/>
                <a:cs typeface="微软雅黑"/>
              </a:endParaRPr>
            </a:p>
          </p:txBody>
        </p:sp>
        <p:sp>
          <p:nvSpPr>
            <p:cNvPr id="119" name="文本框 118"/>
            <p:cNvSpPr txBox="1"/>
            <p:nvPr/>
          </p:nvSpPr>
          <p:spPr>
            <a:xfrm>
              <a:off x="6349677" y="2596359"/>
              <a:ext cx="1877442" cy="264688"/>
            </a:xfrm>
            <a:prstGeom prst="rect">
              <a:avLst/>
            </a:prstGeom>
            <a:noFill/>
          </p:spPr>
          <p:txBody>
            <a:bodyPr wrap="square" rtlCol="0" anchor="ctr">
              <a:spAutoFit/>
            </a:bodyPr>
            <a:lstStyle/>
            <a:p>
              <a:pPr>
                <a:lnSpc>
                  <a:spcPct val="80000"/>
                </a:lnSpc>
              </a:pPr>
              <a:r>
                <a:rPr kumimoji="1" lang="zh-CN" altLang="en-US" sz="1400" smtClean="0">
                  <a:solidFill>
                    <a:schemeClr val="tx1">
                      <a:lumMod val="85000"/>
                      <a:lumOff val="15000"/>
                    </a:schemeClr>
                  </a:solidFill>
                  <a:latin typeface="微软雅黑"/>
                  <a:ea typeface="微软雅黑"/>
                  <a:cs typeface="微软雅黑"/>
                </a:rPr>
                <a:t>是否</a:t>
              </a:r>
              <a:r>
                <a:rPr kumimoji="1" lang="zh-CN" altLang="en-US" sz="1400">
                  <a:solidFill>
                    <a:schemeClr val="tx1">
                      <a:lumMod val="85000"/>
                      <a:lumOff val="15000"/>
                    </a:schemeClr>
                  </a:solidFill>
                  <a:latin typeface="微软雅黑"/>
                  <a:ea typeface="微软雅黑"/>
                  <a:cs typeface="微软雅黑"/>
                </a:rPr>
                <a:t>继续</a:t>
              </a:r>
              <a:r>
                <a:rPr kumimoji="1" lang="zh-CN" altLang="en-US" sz="1400" smtClean="0">
                  <a:solidFill>
                    <a:schemeClr val="tx1">
                      <a:lumMod val="85000"/>
                      <a:lumOff val="15000"/>
                    </a:schemeClr>
                  </a:solidFill>
                  <a:latin typeface="微软雅黑"/>
                  <a:ea typeface="微软雅黑"/>
                  <a:cs typeface="微软雅黑"/>
                </a:rPr>
                <a:t>保存？</a:t>
              </a:r>
              <a:endParaRPr kumimoji="1" lang="zh-CN" altLang="en-US" sz="1400">
                <a:solidFill>
                  <a:schemeClr val="tx1">
                    <a:lumMod val="85000"/>
                    <a:lumOff val="15000"/>
                  </a:schemeClr>
                </a:solidFill>
                <a:latin typeface="微软雅黑"/>
                <a:ea typeface="微软雅黑"/>
                <a:cs typeface="微软雅黑"/>
              </a:endParaRPr>
            </a:p>
          </p:txBody>
        </p:sp>
        <p:sp>
          <p:nvSpPr>
            <p:cNvPr id="120" name="文本框 119"/>
            <p:cNvSpPr txBox="1"/>
            <p:nvPr/>
          </p:nvSpPr>
          <p:spPr>
            <a:xfrm>
              <a:off x="6349677" y="3021189"/>
              <a:ext cx="3476125" cy="646331"/>
            </a:xfrm>
            <a:prstGeom prst="rect">
              <a:avLst/>
            </a:prstGeom>
            <a:noFill/>
          </p:spPr>
          <p:txBody>
            <a:bodyPr wrap="square" rtlCol="0" anchor="ctr">
              <a:spAutoFit/>
            </a:bodyPr>
            <a:lstStyle/>
            <a:p>
              <a:pPr>
                <a:lnSpc>
                  <a:spcPct val="150000"/>
                </a:lnSpc>
              </a:pPr>
              <a:r>
                <a:rPr kumimoji="1" lang="zh-CN" altLang="en-US" sz="1200" smtClean="0">
                  <a:solidFill>
                    <a:schemeClr val="tx1">
                      <a:lumMod val="85000"/>
                      <a:lumOff val="15000"/>
                    </a:schemeClr>
                  </a:solidFill>
                  <a:latin typeface="微软雅黑"/>
                  <a:ea typeface="微软雅黑"/>
                  <a:cs typeface="微软雅黑"/>
                </a:rPr>
                <a:t>不强制审计，则网络内的各项活动和操作将无法通过录像进行跟踪和审计，降低了网络安全性。</a:t>
              </a:r>
              <a:endParaRPr kumimoji="1" lang="zh-CN" altLang="en-US" sz="1200">
                <a:solidFill>
                  <a:schemeClr val="tx1">
                    <a:lumMod val="85000"/>
                    <a:lumOff val="15000"/>
                  </a:schemeClr>
                </a:solidFill>
                <a:latin typeface="微软雅黑"/>
                <a:ea typeface="微软雅黑"/>
                <a:cs typeface="微软雅黑"/>
              </a:endParaRPr>
            </a:p>
          </p:txBody>
        </p:sp>
        <p:sp>
          <p:nvSpPr>
            <p:cNvPr id="121" name="椭圆 120"/>
            <p:cNvSpPr/>
            <p:nvPr/>
          </p:nvSpPr>
          <p:spPr>
            <a:xfrm>
              <a:off x="5401312" y="2554759"/>
              <a:ext cx="629830" cy="629830"/>
            </a:xfrm>
            <a:prstGeom prst="ellipse">
              <a:avLst/>
            </a:prstGeom>
            <a:solidFill>
              <a:srgbClr val="FD9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600" smtClean="0">
                  <a:latin typeface="微软雅黑" panose="020B0503020204020204" pitchFamily="34" charset="-122"/>
                  <a:ea typeface="微软雅黑" panose="020B0503020204020204" pitchFamily="34" charset="-122"/>
                </a:rPr>
                <a:t>!</a:t>
              </a:r>
              <a:endParaRPr lang="zh-CN" altLang="en-US" sz="3600">
                <a:latin typeface="微软雅黑" panose="020B0503020204020204" pitchFamily="34" charset="-122"/>
                <a:ea typeface="微软雅黑" panose="020B0503020204020204" pitchFamily="34" charset="-122"/>
              </a:endParaRPr>
            </a:p>
          </p:txBody>
        </p:sp>
      </p:grpSp>
      <p:grpSp>
        <p:nvGrpSpPr>
          <p:cNvPr id="3" name="组 2"/>
          <p:cNvGrpSpPr/>
          <p:nvPr/>
        </p:nvGrpSpPr>
        <p:grpSpPr>
          <a:xfrm>
            <a:off x="7948665" y="548115"/>
            <a:ext cx="6667500" cy="5803182"/>
            <a:chOff x="7948665" y="548115"/>
            <a:chExt cx="6667500" cy="5803182"/>
          </a:xfrm>
        </p:grpSpPr>
        <p:grpSp>
          <p:nvGrpSpPr>
            <p:cNvPr id="2" name="组 1"/>
            <p:cNvGrpSpPr/>
            <p:nvPr/>
          </p:nvGrpSpPr>
          <p:grpSpPr>
            <a:xfrm>
              <a:off x="7948665" y="548115"/>
              <a:ext cx="6667500" cy="5803182"/>
              <a:chOff x="3376665" y="1435819"/>
              <a:chExt cx="6667500" cy="5803182"/>
            </a:xfrm>
          </p:grpSpPr>
          <p:sp>
            <p:nvSpPr>
              <p:cNvPr id="90" name="圆角矩形 89"/>
              <p:cNvSpPr/>
              <p:nvPr/>
            </p:nvSpPr>
            <p:spPr>
              <a:xfrm>
                <a:off x="3376665" y="1435819"/>
                <a:ext cx="6667500" cy="5803182"/>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5784394" y="1521346"/>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创建家庭</a:t>
                </a:r>
              </a:p>
            </p:txBody>
          </p:sp>
          <p:grpSp>
            <p:nvGrpSpPr>
              <p:cNvPr id="92" name="组合 113"/>
              <p:cNvGrpSpPr/>
              <p:nvPr/>
            </p:nvGrpSpPr>
            <p:grpSpPr>
              <a:xfrm>
                <a:off x="3492792" y="1526808"/>
                <a:ext cx="737511" cy="175234"/>
                <a:chOff x="4488011" y="1515286"/>
                <a:chExt cx="880667" cy="209249"/>
              </a:xfrm>
            </p:grpSpPr>
            <p:sp>
              <p:nvSpPr>
                <p:cNvPr id="93" name="椭圆 92"/>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4" name="椭圆 9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5" name="椭圆 9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96" name="同侧圆角矩形 95"/>
              <p:cNvSpPr/>
              <p:nvPr/>
            </p:nvSpPr>
            <p:spPr>
              <a:xfrm rot="10800000">
                <a:off x="3402060" y="1849798"/>
                <a:ext cx="6620676" cy="538920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 name="同侧圆角矩形 96"/>
              <p:cNvSpPr/>
              <p:nvPr/>
            </p:nvSpPr>
            <p:spPr>
              <a:xfrm rot="10800000">
                <a:off x="3384677" y="1842526"/>
                <a:ext cx="6650114" cy="913373"/>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8" name="直接连接符 128"/>
              <p:cNvCxnSpPr/>
              <p:nvPr/>
            </p:nvCxnSpPr>
            <p:spPr>
              <a:xfrm flipV="1">
                <a:off x="3389364" y="1842534"/>
                <a:ext cx="665480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99" name="图片 9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1993" y="2040522"/>
                <a:ext cx="533400" cy="533400"/>
              </a:xfrm>
              <a:prstGeom prst="rect">
                <a:avLst/>
              </a:prstGeom>
            </p:spPr>
          </p:pic>
          <p:cxnSp>
            <p:nvCxnSpPr>
              <p:cNvPr id="100" name="直接连接符 128"/>
              <p:cNvCxnSpPr/>
              <p:nvPr/>
            </p:nvCxnSpPr>
            <p:spPr>
              <a:xfrm flipV="1">
                <a:off x="3389364" y="2755899"/>
                <a:ext cx="665480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1" name="文本框 100"/>
              <p:cNvSpPr txBox="1"/>
              <p:nvPr/>
            </p:nvSpPr>
            <p:spPr>
              <a:xfrm>
                <a:off x="3492792" y="191254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输入嫁妆</a:t>
                </a:r>
              </a:p>
            </p:txBody>
          </p:sp>
          <p:sp>
            <p:nvSpPr>
              <p:cNvPr id="102" name="文本框 101"/>
              <p:cNvSpPr txBox="1"/>
              <p:nvPr/>
            </p:nvSpPr>
            <p:spPr>
              <a:xfrm>
                <a:off x="3480091" y="2143781"/>
                <a:ext cx="5549609" cy="307777"/>
              </a:xfrm>
              <a:prstGeom prst="rect">
                <a:avLst/>
              </a:prstGeom>
              <a:noFill/>
            </p:spPr>
            <p:txBody>
              <a:bodyPr wrap="square" rtlCol="0" anchor="t">
                <a:spAutoFit/>
              </a:bodyPr>
              <a:lstStyle/>
              <a:p>
                <a:pPr>
                  <a:lnSpc>
                    <a:spcPct val="120000"/>
                  </a:lnSpc>
                </a:pPr>
                <a:r>
                  <a:rPr kumimoji="1" lang="zh-CN" altLang="en-US" sz="1200">
                    <a:solidFill>
                      <a:srgbClr val="FF0000"/>
                    </a:solidFill>
                    <a:latin typeface="微软雅黑"/>
                    <a:ea typeface="微软雅黑"/>
                    <a:cs typeface="微软雅黑"/>
                  </a:rPr>
                  <a:t>       </a:t>
                </a:r>
                <a:r>
                  <a:rPr kumimoji="1" lang="en-US" altLang="zh-CN" sz="1200">
                    <a:solidFill>
                      <a:srgbClr val="FF0000"/>
                    </a:solidFill>
                    <a:latin typeface="微软雅黑"/>
                    <a:ea typeface="微软雅黑"/>
                    <a:cs typeface="微软雅黑"/>
                  </a:rPr>
                  <a:t> </a:t>
                </a:r>
                <a:r>
                  <a:rPr kumimoji="1" lang="zh-CN" altLang="en-US" sz="1200">
                    <a:solidFill>
                      <a:srgbClr val="FF0000"/>
                    </a:solidFill>
                    <a:latin typeface="微软雅黑"/>
                    <a:ea typeface="微软雅黑"/>
                    <a:cs typeface="微软雅黑"/>
                  </a:rPr>
                  <a:t>芙蓉姐姐的条件不能少于</a:t>
                </a:r>
                <a:r>
                  <a:rPr kumimoji="1" lang="en-US" altLang="zh-CN" sz="1200">
                    <a:solidFill>
                      <a:srgbClr val="FF0000"/>
                    </a:solidFill>
                    <a:latin typeface="微软雅黑"/>
                    <a:ea typeface="微软雅黑"/>
                    <a:cs typeface="微软雅黑"/>
                  </a:rPr>
                  <a:t>100</a:t>
                </a:r>
                <a:r>
                  <a:rPr kumimoji="1" lang="zh-CN" altLang="en-US" sz="1200">
                    <a:solidFill>
                      <a:srgbClr val="FF0000"/>
                    </a:solidFill>
                    <a:latin typeface="微软雅黑"/>
                    <a:ea typeface="微软雅黑"/>
                    <a:cs typeface="微软雅黑"/>
                  </a:rPr>
                  <a:t>元。</a:t>
                </a:r>
              </a:p>
            </p:txBody>
          </p:sp>
          <p:pic>
            <p:nvPicPr>
              <p:cNvPr id="103" name="图片 102"/>
              <p:cNvPicPr>
                <a:picLocks noChangeAspect="1"/>
              </p:cNvPicPr>
              <p:nvPr/>
            </p:nvPicPr>
            <p:blipFill>
              <a:blip r:embed="rId20"/>
              <a:stretch>
                <a:fillRect/>
              </a:stretch>
            </p:blipFill>
            <p:spPr>
              <a:xfrm>
                <a:off x="3624546" y="2197115"/>
                <a:ext cx="241300" cy="266699"/>
              </a:xfrm>
              <a:prstGeom prst="rect">
                <a:avLst/>
              </a:prstGeom>
            </p:spPr>
          </p:pic>
          <p:sp>
            <p:nvSpPr>
              <p:cNvPr id="104" name="文本框 103"/>
              <p:cNvSpPr txBox="1"/>
              <p:nvPr/>
            </p:nvSpPr>
            <p:spPr>
              <a:xfrm>
                <a:off x="3522946" y="2842291"/>
                <a:ext cx="5749569" cy="307777"/>
              </a:xfrm>
              <a:prstGeom prst="rect">
                <a:avLst/>
              </a:prstGeom>
              <a:noFill/>
            </p:spPr>
            <p:txBody>
              <a:bodyPr wrap="square" rtlCol="0" anchor="ctr">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你的选择女神是“芙蓉姐姐”。</a:t>
                </a:r>
              </a:p>
            </p:txBody>
          </p:sp>
          <p:sp>
            <p:nvSpPr>
              <p:cNvPr id="105" name="圆角矩形 104"/>
              <p:cNvSpPr/>
              <p:nvPr/>
            </p:nvSpPr>
            <p:spPr>
              <a:xfrm>
                <a:off x="8742647" y="6655767"/>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106" name="圆角矩形 105"/>
              <p:cNvSpPr/>
              <p:nvPr/>
            </p:nvSpPr>
            <p:spPr>
              <a:xfrm>
                <a:off x="6390418" y="6655767"/>
                <a:ext cx="1080000" cy="349418"/>
              </a:xfrm>
              <a:prstGeom prst="roundRect">
                <a:avLst>
                  <a:gd name="adj" fmla="val 5812"/>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下一步</a:t>
                </a:r>
              </a:p>
            </p:txBody>
          </p:sp>
          <p:sp>
            <p:nvSpPr>
              <p:cNvPr id="107" name="圆角矩形 106"/>
              <p:cNvSpPr/>
              <p:nvPr/>
            </p:nvSpPr>
            <p:spPr>
              <a:xfrm>
                <a:off x="5194661" y="6655767"/>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上一步</a:t>
                </a:r>
              </a:p>
            </p:txBody>
          </p:sp>
          <p:sp>
            <p:nvSpPr>
              <p:cNvPr id="108" name="圆角矩形 107"/>
              <p:cNvSpPr/>
              <p:nvPr/>
            </p:nvSpPr>
            <p:spPr>
              <a:xfrm>
                <a:off x="7571518" y="6645185"/>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完成</a:t>
                </a:r>
              </a:p>
            </p:txBody>
          </p:sp>
          <p:sp>
            <p:nvSpPr>
              <p:cNvPr id="109" name="文本框 108"/>
              <p:cNvSpPr txBox="1"/>
              <p:nvPr/>
            </p:nvSpPr>
            <p:spPr>
              <a:xfrm>
                <a:off x="3518191" y="3349428"/>
                <a:ext cx="2266203" cy="307777"/>
              </a:xfrm>
              <a:prstGeom prst="rect">
                <a:avLst/>
              </a:prstGeom>
              <a:noFill/>
            </p:spPr>
            <p:txBody>
              <a:bodyPr wrap="square" rtlCol="0" anchor="ctr">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你为她准备多少嫁妆</a:t>
                </a:r>
                <a:r>
                  <a:rPr kumimoji="1" lang="zh-CN" altLang="zh-CN" sz="1200">
                    <a:solidFill>
                      <a:schemeClr val="tx1">
                        <a:lumMod val="85000"/>
                        <a:lumOff val="15000"/>
                      </a:schemeClr>
                    </a:solidFill>
                    <a:latin typeface="微软雅黑"/>
                    <a:ea typeface="微软雅黑"/>
                    <a:cs typeface="微软雅黑"/>
                  </a:rPr>
                  <a:t>：</a:t>
                </a:r>
                <a:endParaRPr kumimoji="1" lang="zh-CN" altLang="en-US" sz="1200">
                  <a:solidFill>
                    <a:schemeClr val="tx1">
                      <a:lumMod val="85000"/>
                      <a:lumOff val="15000"/>
                    </a:schemeClr>
                  </a:solidFill>
                  <a:latin typeface="微软雅黑"/>
                  <a:ea typeface="微软雅黑"/>
                  <a:cs typeface="微软雅黑"/>
                </a:endParaRPr>
              </a:p>
            </p:txBody>
          </p:sp>
          <p:sp>
            <p:nvSpPr>
              <p:cNvPr id="110" name="矩形 109"/>
              <p:cNvSpPr/>
              <p:nvPr/>
            </p:nvSpPr>
            <p:spPr>
              <a:xfrm>
                <a:off x="5122383" y="3380206"/>
                <a:ext cx="1492183" cy="276999"/>
              </a:xfrm>
              <a:prstGeom prst="rect">
                <a:avLst/>
              </a:prstGeom>
              <a:solidFill>
                <a:srgbClr val="FFFFFF"/>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kumimoji="1" lang="en-US" altLang="zh-CN" sz="1200">
                    <a:solidFill>
                      <a:schemeClr val="tx1">
                        <a:lumMod val="75000"/>
                        <a:lumOff val="25000"/>
                      </a:schemeClr>
                    </a:solidFill>
                    <a:latin typeface="微软雅黑"/>
                    <a:ea typeface="微软雅黑"/>
                    <a:cs typeface="微软雅黑"/>
                  </a:rPr>
                  <a:t>60</a:t>
                </a:r>
                <a:endParaRPr kumimoji="1" lang="zh-CN" altLang="en-US" sz="1200">
                  <a:solidFill>
                    <a:schemeClr val="tx1">
                      <a:lumMod val="75000"/>
                      <a:lumOff val="25000"/>
                    </a:schemeClr>
                  </a:solidFill>
                  <a:latin typeface="微软雅黑"/>
                  <a:ea typeface="微软雅黑"/>
                  <a:cs typeface="微软雅黑"/>
                </a:endParaRPr>
              </a:p>
            </p:txBody>
          </p:sp>
          <p:sp>
            <p:nvSpPr>
              <p:cNvPr id="111" name="文本框 110"/>
              <p:cNvSpPr txBox="1"/>
              <p:nvPr/>
            </p:nvSpPr>
            <p:spPr>
              <a:xfrm>
                <a:off x="6625763" y="3352577"/>
                <a:ext cx="1092733" cy="307777"/>
              </a:xfrm>
              <a:prstGeom prst="rect">
                <a:avLst/>
              </a:prstGeom>
              <a:noFill/>
            </p:spPr>
            <p:txBody>
              <a:bodyPr wrap="square" rtlCol="0" anchor="ctr">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人民币（元）</a:t>
                </a:r>
              </a:p>
            </p:txBody>
          </p:sp>
        </p:grpSp>
        <p:grpSp>
          <p:nvGrpSpPr>
            <p:cNvPr id="122" name="组 121"/>
            <p:cNvGrpSpPr/>
            <p:nvPr/>
          </p:nvGrpSpPr>
          <p:grpSpPr>
            <a:xfrm>
              <a:off x="7952635" y="5552328"/>
              <a:ext cx="6654801" cy="8188"/>
              <a:chOff x="3389100" y="6451599"/>
              <a:chExt cx="6654801" cy="8188"/>
            </a:xfrm>
          </p:grpSpPr>
          <p:cxnSp>
            <p:nvCxnSpPr>
              <p:cNvPr id="123"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4"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24100896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3" name="组 2"/>
          <p:cNvGrpSpPr/>
          <p:nvPr/>
        </p:nvGrpSpPr>
        <p:grpSpPr>
          <a:xfrm>
            <a:off x="3215914" y="957029"/>
            <a:ext cx="9619266" cy="6480929"/>
            <a:chOff x="8160734" y="2033399"/>
            <a:chExt cx="9619266" cy="6480929"/>
          </a:xfrm>
        </p:grpSpPr>
        <p:grpSp>
          <p:nvGrpSpPr>
            <p:cNvPr id="128" name="组合 103"/>
            <p:cNvGrpSpPr/>
            <p:nvPr/>
          </p:nvGrpSpPr>
          <p:grpSpPr>
            <a:xfrm>
              <a:off x="8160734" y="2033399"/>
              <a:ext cx="9619266" cy="6480929"/>
              <a:chOff x="4384639" y="1424296"/>
              <a:chExt cx="9619266" cy="6480929"/>
            </a:xfrm>
          </p:grpSpPr>
          <p:sp>
            <p:nvSpPr>
              <p:cNvPr id="132" name="圆角矩形 131"/>
              <p:cNvSpPr/>
              <p:nvPr/>
            </p:nvSpPr>
            <p:spPr>
              <a:xfrm>
                <a:off x="4384642" y="1424296"/>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8255551" y="15150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34" name="组合 109"/>
              <p:cNvGrpSpPr/>
              <p:nvPr/>
            </p:nvGrpSpPr>
            <p:grpSpPr>
              <a:xfrm>
                <a:off x="4488011" y="1515286"/>
                <a:ext cx="772826" cy="209249"/>
                <a:chOff x="4488011" y="1515286"/>
                <a:chExt cx="772826" cy="209249"/>
              </a:xfrm>
            </p:grpSpPr>
            <p:sp>
              <p:nvSpPr>
                <p:cNvPr id="140" name="椭圆 139"/>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1" name="椭圆 140"/>
                <p:cNvSpPr>
                  <a:spLocks noChangeAspect="1"/>
                </p:cNvSpPr>
                <p:nvPr/>
              </p:nvSpPr>
              <p:spPr>
                <a:xfrm>
                  <a:off x="4769801" y="1515287"/>
                  <a:ext cx="209248"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椭圆 141"/>
                <p:cNvSpPr>
                  <a:spLocks noChangeAspect="1"/>
                </p:cNvSpPr>
                <p:nvPr/>
              </p:nvSpPr>
              <p:spPr>
                <a:xfrm>
                  <a:off x="5051589" y="1515287"/>
                  <a:ext cx="209248"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36" name="同侧圆角矩形 135"/>
              <p:cNvSpPr/>
              <p:nvPr/>
            </p:nvSpPr>
            <p:spPr>
              <a:xfrm rot="10800000">
                <a:off x="4384639" y="1833558"/>
                <a:ext cx="9619266" cy="605556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46" name="直接连接符 121"/>
            <p:cNvCxnSpPr/>
            <p:nvPr/>
          </p:nvCxnSpPr>
          <p:spPr>
            <a:xfrm>
              <a:off x="8160739" y="2442661"/>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47" name="圆角矩形 146"/>
          <p:cNvSpPr/>
          <p:nvPr/>
        </p:nvSpPr>
        <p:spPr>
          <a:xfrm>
            <a:off x="9251824" y="2989828"/>
            <a:ext cx="1080000"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148" name="圆角矩形 147"/>
          <p:cNvSpPr/>
          <p:nvPr/>
        </p:nvSpPr>
        <p:spPr>
          <a:xfrm>
            <a:off x="9266753" y="3797982"/>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149" name="圆角矩形 148"/>
          <p:cNvSpPr/>
          <p:nvPr/>
        </p:nvSpPr>
        <p:spPr>
          <a:xfrm>
            <a:off x="6914524" y="3797276"/>
            <a:ext cx="1080000" cy="349418"/>
          </a:xfrm>
          <a:prstGeom prst="roundRect">
            <a:avLst>
              <a:gd name="adj" fmla="val 5812"/>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下一步</a:t>
            </a:r>
          </a:p>
        </p:txBody>
      </p:sp>
      <p:sp>
        <p:nvSpPr>
          <p:cNvPr id="150" name="圆角矩形 149"/>
          <p:cNvSpPr/>
          <p:nvPr/>
        </p:nvSpPr>
        <p:spPr>
          <a:xfrm>
            <a:off x="5718767" y="3797276"/>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上一步</a:t>
            </a:r>
          </a:p>
        </p:txBody>
      </p:sp>
      <p:sp>
        <p:nvSpPr>
          <p:cNvPr id="151" name="圆角矩形 150"/>
          <p:cNvSpPr/>
          <p:nvPr/>
        </p:nvSpPr>
        <p:spPr>
          <a:xfrm>
            <a:off x="8080695" y="3786694"/>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完成</a:t>
            </a:r>
          </a:p>
        </p:txBody>
      </p:sp>
      <p:sp>
        <p:nvSpPr>
          <p:cNvPr id="152" name="圆角矩形 151"/>
          <p:cNvSpPr/>
          <p:nvPr/>
        </p:nvSpPr>
        <p:spPr>
          <a:xfrm>
            <a:off x="8080695" y="4590554"/>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继续</a:t>
            </a:r>
            <a:r>
              <a:rPr lang="zh-CN" altLang="en-US" sz="1400" smtClean="0">
                <a:latin typeface="微软雅黑" panose="020B0503020204020204" pitchFamily="34" charset="-122"/>
                <a:ea typeface="微软雅黑" panose="020B0503020204020204" pitchFamily="34" charset="-122"/>
              </a:rPr>
              <a:t>保存</a:t>
            </a:r>
            <a:endParaRPr lang="zh-CN" altLang="en-US" sz="1400">
              <a:latin typeface="微软雅黑" panose="020B0503020204020204" pitchFamily="34" charset="-122"/>
              <a:ea typeface="微软雅黑" panose="020B0503020204020204" pitchFamily="34" charset="-122"/>
            </a:endParaRPr>
          </a:p>
        </p:txBody>
      </p:sp>
      <p:sp>
        <p:nvSpPr>
          <p:cNvPr id="153" name="圆角矩形 152"/>
          <p:cNvSpPr/>
          <p:nvPr/>
        </p:nvSpPr>
        <p:spPr>
          <a:xfrm>
            <a:off x="9251824" y="4577230"/>
            <a:ext cx="1080000"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157EFB"/>
                </a:solidFill>
                <a:latin typeface="微软雅黑" panose="020B0503020204020204" pitchFamily="34" charset="-122"/>
                <a:ea typeface="微软雅黑" panose="020B0503020204020204" pitchFamily="34" charset="-122"/>
              </a:rPr>
              <a:t>丢弃更改</a:t>
            </a:r>
            <a:endParaRPr lang="zh-CN" altLang="en-US" sz="1400">
              <a:solidFill>
                <a:srgbClr val="157EFB"/>
              </a:solidFill>
              <a:latin typeface="微软雅黑" panose="020B0503020204020204" pitchFamily="34" charset="-122"/>
              <a:ea typeface="微软雅黑" panose="020B0503020204020204" pitchFamily="34" charset="-122"/>
            </a:endParaRPr>
          </a:p>
        </p:txBody>
      </p:sp>
      <p:sp>
        <p:nvSpPr>
          <p:cNvPr id="154" name="圆角矩形 153"/>
          <p:cNvSpPr/>
          <p:nvPr/>
        </p:nvSpPr>
        <p:spPr>
          <a:xfrm>
            <a:off x="8080695" y="5367060"/>
            <a:ext cx="1080000" cy="360000"/>
          </a:xfrm>
          <a:prstGeom prst="roundRect">
            <a:avLst>
              <a:gd name="adj" fmla="val 7169"/>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sp>
        <p:nvSpPr>
          <p:cNvPr id="155" name="圆角矩形 154"/>
          <p:cNvSpPr/>
          <p:nvPr/>
        </p:nvSpPr>
        <p:spPr>
          <a:xfrm>
            <a:off x="9251824" y="5367060"/>
            <a:ext cx="1080000"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sp>
        <p:nvSpPr>
          <p:cNvPr id="157" name="圆角矩形 156"/>
          <p:cNvSpPr/>
          <p:nvPr/>
        </p:nvSpPr>
        <p:spPr>
          <a:xfrm>
            <a:off x="9251824" y="6156892"/>
            <a:ext cx="1080000"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sp>
        <p:nvSpPr>
          <p:cNvPr id="158" name="圆角矩形 157"/>
          <p:cNvSpPr/>
          <p:nvPr/>
        </p:nvSpPr>
        <p:spPr>
          <a:xfrm>
            <a:off x="8080695" y="3008152"/>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保存</a:t>
            </a:r>
          </a:p>
        </p:txBody>
      </p:sp>
      <p:sp>
        <p:nvSpPr>
          <p:cNvPr id="159" name="圆角矩形 158"/>
          <p:cNvSpPr/>
          <p:nvPr/>
        </p:nvSpPr>
        <p:spPr>
          <a:xfrm>
            <a:off x="9251824" y="2218322"/>
            <a:ext cx="1080000" cy="360000"/>
          </a:xfrm>
          <a:prstGeom prst="roundRect">
            <a:avLst>
              <a:gd name="adj" fmla="val 5812"/>
            </a:avLst>
          </a:prstGeom>
          <a:solidFill>
            <a:srgbClr val="FFFFFF"/>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sp>
        <p:nvSpPr>
          <p:cNvPr id="161" name="圆角矩形 160"/>
          <p:cNvSpPr/>
          <p:nvPr/>
        </p:nvSpPr>
        <p:spPr>
          <a:xfrm>
            <a:off x="6914524" y="6156892"/>
            <a:ext cx="1080000" cy="360000"/>
          </a:xfrm>
          <a:prstGeom prst="roundRect">
            <a:avLst>
              <a:gd name="adj" fmla="val 5812"/>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162" name="圆角矩形 161"/>
          <p:cNvSpPr/>
          <p:nvPr/>
        </p:nvSpPr>
        <p:spPr>
          <a:xfrm>
            <a:off x="6909566" y="6156892"/>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保存</a:t>
            </a:r>
          </a:p>
        </p:txBody>
      </p:sp>
      <p:sp>
        <p:nvSpPr>
          <p:cNvPr id="163" name="圆角矩形 162"/>
          <p:cNvSpPr/>
          <p:nvPr/>
        </p:nvSpPr>
        <p:spPr>
          <a:xfrm>
            <a:off x="8080695" y="6156892"/>
            <a:ext cx="1080000"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cxnSp>
        <p:nvCxnSpPr>
          <p:cNvPr id="164" name="直接箭头连接符 22"/>
          <p:cNvCxnSpPr/>
          <p:nvPr/>
        </p:nvCxnSpPr>
        <p:spPr>
          <a:xfrm>
            <a:off x="9251824" y="6659254"/>
            <a:ext cx="1080000"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5" name="文本框 164"/>
          <p:cNvSpPr txBox="1"/>
          <p:nvPr/>
        </p:nvSpPr>
        <p:spPr>
          <a:xfrm>
            <a:off x="9088762" y="6664666"/>
            <a:ext cx="1531653" cy="400110"/>
          </a:xfrm>
          <a:prstGeom prst="rect">
            <a:avLst/>
          </a:prstGeom>
          <a:noFill/>
        </p:spPr>
        <p:txBody>
          <a:bodyPr wrap="square" rtlCol="0">
            <a:spAutoFit/>
          </a:bodyPr>
          <a:lstStyle/>
          <a:p>
            <a:pPr algn="ctr"/>
            <a:r>
              <a:rPr kumimoji="1" lang="zh-CN" altLang="zh-CN" sz="2000">
                <a:solidFill>
                  <a:srgbClr val="FF0000"/>
                </a:solidFill>
                <a:latin typeface="微软雅黑"/>
                <a:ea typeface="微软雅黑"/>
                <a:cs typeface="微软雅黑"/>
              </a:rPr>
              <a:t>8</a:t>
            </a:r>
            <a:r>
              <a:rPr kumimoji="1" lang="en-US" altLang="zh-CN" sz="2000">
                <a:solidFill>
                  <a:srgbClr val="FF0000"/>
                </a:solidFill>
                <a:latin typeface="微软雅黑"/>
                <a:ea typeface="微软雅黑"/>
                <a:cs typeface="微软雅黑"/>
              </a:rPr>
              <a:t>6px</a:t>
            </a:r>
          </a:p>
        </p:txBody>
      </p:sp>
      <p:cxnSp>
        <p:nvCxnSpPr>
          <p:cNvPr id="166" name="直接箭头连接符 22"/>
          <p:cNvCxnSpPr/>
          <p:nvPr/>
        </p:nvCxnSpPr>
        <p:spPr>
          <a:xfrm flipV="1">
            <a:off x="10480715" y="6156892"/>
            <a:ext cx="0" cy="359999"/>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7" name="文本框 166"/>
          <p:cNvSpPr txBox="1"/>
          <p:nvPr/>
        </p:nvSpPr>
        <p:spPr>
          <a:xfrm>
            <a:off x="10480715" y="6116782"/>
            <a:ext cx="949285" cy="400110"/>
          </a:xfrm>
          <a:prstGeom prst="rect">
            <a:avLst/>
          </a:prstGeom>
          <a:noFill/>
        </p:spPr>
        <p:txBody>
          <a:bodyPr wrap="square" rtlCol="0">
            <a:spAutoFit/>
          </a:bodyPr>
          <a:lstStyle/>
          <a:p>
            <a:pPr algn="ctr"/>
            <a:r>
              <a:rPr kumimoji="1" lang="en-US" altLang="zh-CN" sz="2000">
                <a:solidFill>
                  <a:srgbClr val="FF0000"/>
                </a:solidFill>
                <a:latin typeface="微软雅黑"/>
                <a:ea typeface="微软雅黑"/>
                <a:cs typeface="微软雅黑"/>
              </a:rPr>
              <a:t>30px</a:t>
            </a:r>
          </a:p>
        </p:txBody>
      </p:sp>
    </p:spTree>
    <p:extLst>
      <p:ext uri="{BB962C8B-B14F-4D97-AF65-F5344CB8AC3E}">
        <p14:creationId xmlns:p14="http://schemas.microsoft.com/office/powerpoint/2010/main" val="165055918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13" name="组 12"/>
          <p:cNvGrpSpPr/>
          <p:nvPr/>
        </p:nvGrpSpPr>
        <p:grpSpPr>
          <a:xfrm>
            <a:off x="3589115" y="1145497"/>
            <a:ext cx="3590346" cy="1098562"/>
            <a:chOff x="3154331" y="971757"/>
            <a:chExt cx="3590346" cy="1098562"/>
          </a:xfrm>
        </p:grpSpPr>
        <p:sp>
          <p:nvSpPr>
            <p:cNvPr id="2" name="圆角矩形 1"/>
            <p:cNvSpPr/>
            <p:nvPr/>
          </p:nvSpPr>
          <p:spPr>
            <a:xfrm>
              <a:off x="3154331" y="971757"/>
              <a:ext cx="3590346" cy="841547"/>
            </a:xfrm>
            <a:prstGeom prst="roundRect">
              <a:avLst>
                <a:gd name="adj" fmla="val 13649"/>
              </a:avLst>
            </a:prstGeom>
            <a:solidFill>
              <a:schemeClr val="bg1"/>
            </a:solidFill>
            <a:ln w="12700" cmpd="sng">
              <a:solidFill>
                <a:schemeClr val="bg1">
                  <a:lumMod val="65000"/>
                </a:schemeClr>
              </a:solidFill>
            </a:ln>
            <a:effectLst>
              <a:outerShdw blurRad="762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2" name="组合 109"/>
            <p:cNvGrpSpPr/>
            <p:nvPr/>
          </p:nvGrpSpPr>
          <p:grpSpPr>
            <a:xfrm>
              <a:off x="6170787" y="1077401"/>
              <a:ext cx="491038" cy="209249"/>
              <a:chOff x="4488011" y="1515286"/>
              <a:chExt cx="491038" cy="209249"/>
            </a:xfrm>
          </p:grpSpPr>
          <p:sp>
            <p:nvSpPr>
              <p:cNvPr id="53" name="椭圆 52"/>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 name="椭圆 53"/>
              <p:cNvSpPr>
                <a:spLocks noChangeAspect="1"/>
              </p:cNvSpPr>
              <p:nvPr/>
            </p:nvSpPr>
            <p:spPr>
              <a:xfrm>
                <a:off x="4769801" y="1515287"/>
                <a:ext cx="209248"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19"/>
            <a:stretch>
              <a:fillRect/>
            </a:stretch>
          </p:blipFill>
          <p:spPr>
            <a:xfrm>
              <a:off x="3171485" y="1039112"/>
              <a:ext cx="754686" cy="704706"/>
            </a:xfrm>
            <a:prstGeom prst="rect">
              <a:avLst/>
            </a:prstGeom>
          </p:spPr>
        </p:pic>
        <p:sp>
          <p:nvSpPr>
            <p:cNvPr id="8" name="椭圆 7"/>
            <p:cNvSpPr>
              <a:spLocks noChangeAspect="1"/>
            </p:cNvSpPr>
            <p:nvPr/>
          </p:nvSpPr>
          <p:spPr>
            <a:xfrm>
              <a:off x="3936714" y="1530319"/>
              <a:ext cx="540000" cy="540000"/>
            </a:xfrm>
            <a:prstGeom prst="ellipse">
              <a:avLst/>
            </a:prstGeom>
            <a:solidFill>
              <a:srgbClr val="157EFB"/>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0" name="椭圆 59"/>
            <p:cNvSpPr>
              <a:spLocks noChangeAspect="1"/>
            </p:cNvSpPr>
            <p:nvPr/>
          </p:nvSpPr>
          <p:spPr>
            <a:xfrm>
              <a:off x="4621146" y="1530319"/>
              <a:ext cx="540000" cy="540000"/>
            </a:xfrm>
            <a:prstGeom prst="ellipse">
              <a:avLst/>
            </a:prstGeom>
            <a:solidFill>
              <a:schemeClr val="bg1"/>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1" name="椭圆 60"/>
            <p:cNvSpPr>
              <a:spLocks noChangeAspect="1"/>
            </p:cNvSpPr>
            <p:nvPr/>
          </p:nvSpPr>
          <p:spPr>
            <a:xfrm>
              <a:off x="5305578" y="1530319"/>
              <a:ext cx="540000" cy="540000"/>
            </a:xfrm>
            <a:prstGeom prst="ellipse">
              <a:avLst/>
            </a:prstGeom>
            <a:solidFill>
              <a:schemeClr val="bg1"/>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2" name="椭圆 61"/>
            <p:cNvSpPr>
              <a:spLocks noChangeAspect="1"/>
            </p:cNvSpPr>
            <p:nvPr/>
          </p:nvSpPr>
          <p:spPr>
            <a:xfrm>
              <a:off x="5990009" y="1530319"/>
              <a:ext cx="540000" cy="540000"/>
            </a:xfrm>
            <a:prstGeom prst="ellipse">
              <a:avLst/>
            </a:prstGeom>
            <a:solidFill>
              <a:schemeClr val="bg1"/>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圆角矩形 8"/>
            <p:cNvSpPr/>
            <p:nvPr/>
          </p:nvSpPr>
          <p:spPr>
            <a:xfrm>
              <a:off x="3964271" y="1100331"/>
              <a:ext cx="2038357" cy="341058"/>
            </a:xfrm>
            <a:prstGeom prst="roundRect">
              <a:avLst>
                <a:gd name="adj" fmla="val 11171"/>
              </a:avLst>
            </a:prstGeom>
            <a:solidFill>
              <a:srgbClr val="007AFF"/>
            </a:solidFill>
            <a:ln w="12700" cmpd="sng">
              <a:solidFill>
                <a:schemeClr val="accent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4065871" y="1064702"/>
              <a:ext cx="1632819" cy="400110"/>
            </a:xfrm>
            <a:prstGeom prst="rect">
              <a:avLst/>
            </a:prstGeom>
            <a:noFill/>
          </p:spPr>
          <p:txBody>
            <a:bodyPr wrap="square" rtlCol="0">
              <a:spAutoFit/>
            </a:bodyPr>
            <a:lstStyle/>
            <a:p>
              <a:r>
                <a:rPr kumimoji="1" lang="en-US" altLang="zh-CN" sz="2000">
                  <a:solidFill>
                    <a:schemeClr val="bg1"/>
                  </a:solidFill>
                  <a:latin typeface="Helvetica"/>
                  <a:cs typeface="Helvetica"/>
                </a:rPr>
                <a:t>19:20:21</a:t>
              </a:r>
              <a:endParaRPr kumimoji="1" lang="zh-CN" altLang="en-US" sz="2000">
                <a:solidFill>
                  <a:schemeClr val="bg1"/>
                </a:solidFill>
                <a:latin typeface="Helvetica"/>
                <a:cs typeface="Helvetica"/>
              </a:endParaRPr>
            </a:p>
          </p:txBody>
        </p:sp>
        <p:sp>
          <p:nvSpPr>
            <p:cNvPr id="65" name="文本框 64"/>
            <p:cNvSpPr txBox="1"/>
            <p:nvPr/>
          </p:nvSpPr>
          <p:spPr>
            <a:xfrm>
              <a:off x="5508190" y="1140902"/>
              <a:ext cx="618147" cy="261610"/>
            </a:xfrm>
            <a:prstGeom prst="rect">
              <a:avLst/>
            </a:prstGeom>
            <a:noFill/>
          </p:spPr>
          <p:txBody>
            <a:bodyPr wrap="square" rtlCol="0">
              <a:spAutoFit/>
            </a:bodyPr>
            <a:lstStyle/>
            <a:p>
              <a:r>
                <a:rPr kumimoji="1" lang="en-US" altLang="zh-CN" sz="1100">
                  <a:solidFill>
                    <a:schemeClr val="bg1"/>
                  </a:solidFill>
                  <a:latin typeface="Helvetica"/>
                  <a:cs typeface="Helvetica"/>
                </a:rPr>
                <a:t>REC</a:t>
              </a:r>
              <a:endParaRPr kumimoji="1" lang="zh-CN" altLang="en-US" sz="1100">
                <a:solidFill>
                  <a:schemeClr val="bg1"/>
                </a:solidFill>
                <a:latin typeface="Helvetica"/>
                <a:cs typeface="Helvetica"/>
              </a:endParaRPr>
            </a:p>
          </p:txBody>
        </p:sp>
        <p:sp>
          <p:nvSpPr>
            <p:cNvPr id="11" name="椭圆 10"/>
            <p:cNvSpPr/>
            <p:nvPr/>
          </p:nvSpPr>
          <p:spPr>
            <a:xfrm>
              <a:off x="5393890" y="1210450"/>
              <a:ext cx="139700" cy="139700"/>
            </a:xfrm>
            <a:prstGeom prst="ellipse">
              <a:avLst/>
            </a:prstGeom>
            <a:solidFill>
              <a:srgbClr val="FF0000"/>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93" name="组 92"/>
          <p:cNvGrpSpPr/>
          <p:nvPr/>
        </p:nvGrpSpPr>
        <p:grpSpPr>
          <a:xfrm>
            <a:off x="8364315" y="1145497"/>
            <a:ext cx="3590346" cy="1098562"/>
            <a:chOff x="3154331" y="971757"/>
            <a:chExt cx="3590346" cy="1098562"/>
          </a:xfrm>
        </p:grpSpPr>
        <p:sp>
          <p:nvSpPr>
            <p:cNvPr id="94" name="圆角矩形 93"/>
            <p:cNvSpPr/>
            <p:nvPr/>
          </p:nvSpPr>
          <p:spPr>
            <a:xfrm>
              <a:off x="3154331" y="971757"/>
              <a:ext cx="3590346" cy="841547"/>
            </a:xfrm>
            <a:prstGeom prst="roundRect">
              <a:avLst>
                <a:gd name="adj" fmla="val 13649"/>
              </a:avLst>
            </a:prstGeom>
            <a:solidFill>
              <a:srgbClr val="404040">
                <a:alpha val="60000"/>
              </a:srgbClr>
            </a:solidFill>
            <a:ln w="12700" cmpd="sng">
              <a:solidFill>
                <a:schemeClr val="bg1">
                  <a:lumMod val="65000"/>
                </a:schemeClr>
              </a:solidFill>
            </a:ln>
            <a:effectLst>
              <a:outerShdw blurRad="76200" dist="762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n>
                  <a:solidFill>
                    <a:schemeClr val="bg1">
                      <a:lumMod val="50000"/>
                    </a:schemeClr>
                  </a:solidFill>
                </a:ln>
              </a:endParaRPr>
            </a:p>
          </p:txBody>
        </p:sp>
        <p:grpSp>
          <p:nvGrpSpPr>
            <p:cNvPr id="95" name="组合 109"/>
            <p:cNvGrpSpPr/>
            <p:nvPr/>
          </p:nvGrpSpPr>
          <p:grpSpPr>
            <a:xfrm>
              <a:off x="6170787" y="1077401"/>
              <a:ext cx="491038" cy="209249"/>
              <a:chOff x="4488011" y="1515286"/>
              <a:chExt cx="491038" cy="209249"/>
            </a:xfrm>
          </p:grpSpPr>
          <p:sp>
            <p:nvSpPr>
              <p:cNvPr id="105" name="椭圆 104"/>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椭圆 105"/>
              <p:cNvSpPr>
                <a:spLocks noChangeAspect="1"/>
              </p:cNvSpPr>
              <p:nvPr/>
            </p:nvSpPr>
            <p:spPr>
              <a:xfrm>
                <a:off x="4769801" y="1515287"/>
                <a:ext cx="209248"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96" name="图片 95"/>
            <p:cNvPicPr>
              <a:picLocks noChangeAspect="1"/>
            </p:cNvPicPr>
            <p:nvPr/>
          </p:nvPicPr>
          <p:blipFill>
            <a:blip r:embed="rId20">
              <a:extLst>
                <a:ext uri="{BEBA8EAE-BF5A-486C-A8C5-ECC9F3942E4B}">
                  <a14:imgProps xmlns:a14="http://schemas.microsoft.com/office/drawing/2010/main">
                    <a14:imgLayer r:embed="rId21">
                      <a14:imgEffect>
                        <a14:backgroundRemoval t="2837" b="95745" l="4636" r="93377">
                          <a14:foregroundMark x1="20530" y1="60284" x2="20530" y2="60284"/>
                          <a14:foregroundMark x1="24503" y1="78723" x2="24503" y2="78723"/>
                          <a14:foregroundMark x1="67550" y1="32624" x2="67550" y2="32624"/>
                          <a14:foregroundMark x1="66887" y1="43262" x2="66887" y2="43262"/>
                          <a14:foregroundMark x1="66887" y1="54610" x2="66887" y2="54610"/>
                          <a14:foregroundMark x1="82119" y1="52482" x2="82119" y2="52482"/>
                        </a14:backgroundRemoval>
                      </a14:imgEffect>
                    </a14:imgLayer>
                  </a14:imgProps>
                </a:ext>
              </a:extLst>
            </a:blip>
            <a:stretch>
              <a:fillRect/>
            </a:stretch>
          </p:blipFill>
          <p:spPr>
            <a:xfrm>
              <a:off x="3171484" y="1039111"/>
              <a:ext cx="765229" cy="714551"/>
            </a:xfrm>
            <a:prstGeom prst="rect">
              <a:avLst/>
            </a:prstGeom>
          </p:spPr>
        </p:pic>
        <p:sp>
          <p:nvSpPr>
            <p:cNvPr id="97" name="椭圆 96"/>
            <p:cNvSpPr>
              <a:spLocks noChangeAspect="1"/>
            </p:cNvSpPr>
            <p:nvPr/>
          </p:nvSpPr>
          <p:spPr>
            <a:xfrm>
              <a:off x="3936714" y="1530319"/>
              <a:ext cx="540000" cy="540000"/>
            </a:xfrm>
            <a:prstGeom prst="ellipse">
              <a:avLst/>
            </a:prstGeom>
            <a:solidFill>
              <a:srgbClr val="157EFB"/>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8" name="椭圆 97"/>
            <p:cNvSpPr>
              <a:spLocks noChangeAspect="1"/>
            </p:cNvSpPr>
            <p:nvPr/>
          </p:nvSpPr>
          <p:spPr>
            <a:xfrm>
              <a:off x="4621146" y="1530319"/>
              <a:ext cx="540000" cy="540000"/>
            </a:xfrm>
            <a:prstGeom prst="ellipse">
              <a:avLst/>
            </a:prstGeom>
            <a:solidFill>
              <a:schemeClr val="bg1"/>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9" name="椭圆 98"/>
            <p:cNvSpPr>
              <a:spLocks noChangeAspect="1"/>
            </p:cNvSpPr>
            <p:nvPr/>
          </p:nvSpPr>
          <p:spPr>
            <a:xfrm>
              <a:off x="5305578" y="1530319"/>
              <a:ext cx="540000" cy="540000"/>
            </a:xfrm>
            <a:prstGeom prst="ellipse">
              <a:avLst/>
            </a:prstGeom>
            <a:solidFill>
              <a:schemeClr val="bg1"/>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0" name="椭圆 99"/>
            <p:cNvSpPr>
              <a:spLocks noChangeAspect="1"/>
            </p:cNvSpPr>
            <p:nvPr/>
          </p:nvSpPr>
          <p:spPr>
            <a:xfrm>
              <a:off x="5990009" y="1530319"/>
              <a:ext cx="540000" cy="540000"/>
            </a:xfrm>
            <a:prstGeom prst="ellipse">
              <a:avLst/>
            </a:prstGeom>
            <a:solidFill>
              <a:schemeClr val="bg1"/>
            </a:solidFill>
            <a:ln w="28575"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1" name="圆角矩形 100"/>
            <p:cNvSpPr/>
            <p:nvPr/>
          </p:nvSpPr>
          <p:spPr>
            <a:xfrm>
              <a:off x="3964271" y="1100331"/>
              <a:ext cx="2038357" cy="341058"/>
            </a:xfrm>
            <a:prstGeom prst="roundRect">
              <a:avLst>
                <a:gd name="adj" fmla="val 11171"/>
              </a:avLst>
            </a:prstGeom>
            <a:solidFill>
              <a:schemeClr val="bg1">
                <a:lumMod val="75000"/>
              </a:schemeClr>
            </a:solidFill>
            <a:ln w="12700" cmpd="sng">
              <a:solidFill>
                <a:schemeClr val="accent1">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文本框 101"/>
            <p:cNvSpPr txBox="1"/>
            <p:nvPr/>
          </p:nvSpPr>
          <p:spPr>
            <a:xfrm>
              <a:off x="4065871" y="1064702"/>
              <a:ext cx="1632819" cy="400110"/>
            </a:xfrm>
            <a:prstGeom prst="rect">
              <a:avLst/>
            </a:prstGeom>
            <a:noFill/>
          </p:spPr>
          <p:txBody>
            <a:bodyPr wrap="square" rtlCol="0">
              <a:spAutoFit/>
            </a:bodyPr>
            <a:lstStyle/>
            <a:p>
              <a:r>
                <a:rPr kumimoji="1" lang="en-US" altLang="zh-CN" sz="2000">
                  <a:solidFill>
                    <a:schemeClr val="bg1"/>
                  </a:solidFill>
                  <a:latin typeface="Helvetica"/>
                  <a:cs typeface="Helvetica"/>
                </a:rPr>
                <a:t>19:20:21</a:t>
              </a:r>
              <a:endParaRPr kumimoji="1" lang="zh-CN" altLang="en-US" sz="2000">
                <a:solidFill>
                  <a:schemeClr val="bg1"/>
                </a:solidFill>
                <a:latin typeface="Helvetica"/>
                <a:cs typeface="Helvetica"/>
              </a:endParaRPr>
            </a:p>
          </p:txBody>
        </p:sp>
        <p:sp>
          <p:nvSpPr>
            <p:cNvPr id="103" name="文本框 102"/>
            <p:cNvSpPr txBox="1"/>
            <p:nvPr/>
          </p:nvSpPr>
          <p:spPr>
            <a:xfrm>
              <a:off x="5508190" y="1140902"/>
              <a:ext cx="618147" cy="261610"/>
            </a:xfrm>
            <a:prstGeom prst="rect">
              <a:avLst/>
            </a:prstGeom>
            <a:noFill/>
          </p:spPr>
          <p:txBody>
            <a:bodyPr wrap="square" rtlCol="0">
              <a:spAutoFit/>
            </a:bodyPr>
            <a:lstStyle/>
            <a:p>
              <a:r>
                <a:rPr kumimoji="1" lang="en-US" altLang="zh-CN" sz="1100">
                  <a:solidFill>
                    <a:schemeClr val="bg1"/>
                  </a:solidFill>
                  <a:latin typeface="Helvetica"/>
                  <a:cs typeface="Helvetica"/>
                </a:rPr>
                <a:t>REC</a:t>
              </a:r>
              <a:endParaRPr kumimoji="1" lang="zh-CN" altLang="en-US" sz="1100">
                <a:solidFill>
                  <a:schemeClr val="bg1"/>
                </a:solidFill>
                <a:latin typeface="Helvetica"/>
                <a:cs typeface="Helvetica"/>
              </a:endParaRPr>
            </a:p>
          </p:txBody>
        </p:sp>
        <p:sp>
          <p:nvSpPr>
            <p:cNvPr id="104" name="椭圆 103"/>
            <p:cNvSpPr/>
            <p:nvPr/>
          </p:nvSpPr>
          <p:spPr>
            <a:xfrm>
              <a:off x="5393890" y="1210450"/>
              <a:ext cx="139700" cy="139700"/>
            </a:xfrm>
            <a:prstGeom prst="ellipse">
              <a:avLst/>
            </a:prstGeom>
            <a:solidFill>
              <a:srgbClr val="FF0000"/>
            </a:solidFill>
            <a:ln w="190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07" name="圆角矩形 106"/>
          <p:cNvSpPr/>
          <p:nvPr/>
        </p:nvSpPr>
        <p:spPr>
          <a:xfrm>
            <a:off x="0" y="1835949"/>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51" name="图片 50"/>
          <p:cNvPicPr>
            <a:picLocks noChangeAspect="1"/>
          </p:cNvPicPr>
          <p:nvPr/>
        </p:nvPicPr>
        <p:blipFill>
          <a:blip r:embed="rId22"/>
          <a:stretch>
            <a:fillRect/>
          </a:stretch>
        </p:blipFill>
        <p:spPr>
          <a:xfrm>
            <a:off x="8073512" y="2863195"/>
            <a:ext cx="622300" cy="660400"/>
          </a:xfrm>
          <a:prstGeom prst="rect">
            <a:avLst/>
          </a:prstGeom>
        </p:spPr>
      </p:pic>
      <p:pic>
        <p:nvPicPr>
          <p:cNvPr id="55" name="图片 54"/>
          <p:cNvPicPr>
            <a:picLocks noChangeAspect="1"/>
          </p:cNvPicPr>
          <p:nvPr/>
        </p:nvPicPr>
        <p:blipFill>
          <a:blip r:embed="rId22"/>
          <a:stretch>
            <a:fillRect/>
          </a:stretch>
        </p:blipFill>
        <p:spPr>
          <a:xfrm>
            <a:off x="9766357" y="2863195"/>
            <a:ext cx="622300" cy="660400"/>
          </a:xfrm>
          <a:prstGeom prst="rect">
            <a:avLst/>
          </a:prstGeom>
        </p:spPr>
      </p:pic>
      <p:pic>
        <p:nvPicPr>
          <p:cNvPr id="56" name="图片 55"/>
          <p:cNvPicPr>
            <a:picLocks noChangeAspect="1"/>
          </p:cNvPicPr>
          <p:nvPr/>
        </p:nvPicPr>
        <p:blipFill>
          <a:blip r:embed="rId22"/>
          <a:stretch>
            <a:fillRect/>
          </a:stretch>
        </p:blipFill>
        <p:spPr>
          <a:xfrm>
            <a:off x="11459202" y="2863195"/>
            <a:ext cx="622300" cy="660400"/>
          </a:xfrm>
          <a:prstGeom prst="rect">
            <a:avLst/>
          </a:prstGeom>
        </p:spPr>
      </p:pic>
      <p:pic>
        <p:nvPicPr>
          <p:cNvPr id="57" name="图片 56"/>
          <p:cNvPicPr>
            <a:picLocks noChangeAspect="1"/>
          </p:cNvPicPr>
          <p:nvPr/>
        </p:nvPicPr>
        <p:blipFill>
          <a:blip r:embed="rId22"/>
          <a:stretch>
            <a:fillRect/>
          </a:stretch>
        </p:blipFill>
        <p:spPr>
          <a:xfrm>
            <a:off x="13152047" y="2863195"/>
            <a:ext cx="622300" cy="660400"/>
          </a:xfrm>
          <a:prstGeom prst="rect">
            <a:avLst/>
          </a:prstGeom>
        </p:spPr>
      </p:pic>
      <p:pic>
        <p:nvPicPr>
          <p:cNvPr id="58" name="图片 57"/>
          <p:cNvPicPr>
            <a:picLocks noChangeAspect="1"/>
          </p:cNvPicPr>
          <p:nvPr/>
        </p:nvPicPr>
        <p:blipFill>
          <a:blip r:embed="rId22"/>
          <a:stretch>
            <a:fillRect/>
          </a:stretch>
        </p:blipFill>
        <p:spPr>
          <a:xfrm>
            <a:off x="8073512" y="4231347"/>
            <a:ext cx="622300" cy="660400"/>
          </a:xfrm>
          <a:prstGeom prst="rect">
            <a:avLst/>
          </a:prstGeom>
        </p:spPr>
      </p:pic>
      <p:pic>
        <p:nvPicPr>
          <p:cNvPr id="59" name="图片 58"/>
          <p:cNvPicPr>
            <a:picLocks noChangeAspect="1"/>
          </p:cNvPicPr>
          <p:nvPr/>
        </p:nvPicPr>
        <p:blipFill>
          <a:blip r:embed="rId22"/>
          <a:stretch>
            <a:fillRect/>
          </a:stretch>
        </p:blipFill>
        <p:spPr>
          <a:xfrm>
            <a:off x="9766357" y="4231347"/>
            <a:ext cx="622300" cy="660400"/>
          </a:xfrm>
          <a:prstGeom prst="rect">
            <a:avLst/>
          </a:prstGeom>
        </p:spPr>
      </p:pic>
      <p:pic>
        <p:nvPicPr>
          <p:cNvPr id="63" name="图片 62"/>
          <p:cNvPicPr>
            <a:picLocks noChangeAspect="1"/>
          </p:cNvPicPr>
          <p:nvPr/>
        </p:nvPicPr>
        <p:blipFill>
          <a:blip r:embed="rId22"/>
          <a:stretch>
            <a:fillRect/>
          </a:stretch>
        </p:blipFill>
        <p:spPr>
          <a:xfrm>
            <a:off x="11459202" y="4231347"/>
            <a:ext cx="622300" cy="660400"/>
          </a:xfrm>
          <a:prstGeom prst="rect">
            <a:avLst/>
          </a:prstGeom>
        </p:spPr>
      </p:pic>
      <p:pic>
        <p:nvPicPr>
          <p:cNvPr id="64" name="图片 63"/>
          <p:cNvPicPr>
            <a:picLocks noChangeAspect="1"/>
          </p:cNvPicPr>
          <p:nvPr/>
        </p:nvPicPr>
        <p:blipFill>
          <a:blip r:embed="rId22"/>
          <a:stretch>
            <a:fillRect/>
          </a:stretch>
        </p:blipFill>
        <p:spPr>
          <a:xfrm>
            <a:off x="13152047" y="4231347"/>
            <a:ext cx="622300" cy="660400"/>
          </a:xfrm>
          <a:prstGeom prst="rect">
            <a:avLst/>
          </a:prstGeom>
        </p:spPr>
      </p:pic>
      <p:sp>
        <p:nvSpPr>
          <p:cNvPr id="66" name="圆角矩形 65"/>
          <p:cNvSpPr/>
          <p:nvPr/>
        </p:nvSpPr>
        <p:spPr>
          <a:xfrm>
            <a:off x="14766470" y="5478817"/>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67" name="文本框 66"/>
          <p:cNvSpPr txBox="1"/>
          <p:nvPr/>
        </p:nvSpPr>
        <p:spPr>
          <a:xfrm>
            <a:off x="9343277" y="2157829"/>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192.168.222.113</a:t>
            </a:r>
            <a:endParaRPr lang="zh-CN" altLang="en-US">
              <a:solidFill>
                <a:schemeClr val="tx1">
                  <a:lumMod val="85000"/>
                  <a:lumOff val="15000"/>
                </a:schemeClr>
              </a:solidFill>
            </a:endParaRPr>
          </a:p>
        </p:txBody>
      </p:sp>
      <p:sp>
        <p:nvSpPr>
          <p:cNvPr id="68" name="文本框 67"/>
          <p:cNvSpPr txBox="1"/>
          <p:nvPr/>
        </p:nvSpPr>
        <p:spPr>
          <a:xfrm>
            <a:off x="11006977" y="2157829"/>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192.168.222.114</a:t>
            </a:r>
            <a:endParaRPr lang="zh-CN" altLang="en-US">
              <a:solidFill>
                <a:schemeClr val="tx1">
                  <a:lumMod val="85000"/>
                  <a:lumOff val="15000"/>
                </a:schemeClr>
              </a:solidFill>
            </a:endParaRPr>
          </a:p>
        </p:txBody>
      </p:sp>
      <p:sp>
        <p:nvSpPr>
          <p:cNvPr id="69" name="文本框 68"/>
          <p:cNvSpPr txBox="1"/>
          <p:nvPr/>
        </p:nvSpPr>
        <p:spPr>
          <a:xfrm>
            <a:off x="12721477" y="2157829"/>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192.168.222.115</a:t>
            </a:r>
            <a:endParaRPr lang="zh-CN" altLang="en-US">
              <a:solidFill>
                <a:schemeClr val="tx1">
                  <a:lumMod val="85000"/>
                  <a:lumOff val="15000"/>
                </a:schemeClr>
              </a:solidFill>
            </a:endParaRPr>
          </a:p>
        </p:txBody>
      </p:sp>
      <p:sp>
        <p:nvSpPr>
          <p:cNvPr id="70" name="文本框 69"/>
          <p:cNvSpPr txBox="1"/>
          <p:nvPr/>
        </p:nvSpPr>
        <p:spPr>
          <a:xfrm>
            <a:off x="12721477" y="3584021"/>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192.168.222.120</a:t>
            </a:r>
            <a:endParaRPr lang="zh-CN" altLang="en-US">
              <a:solidFill>
                <a:schemeClr val="tx1">
                  <a:lumMod val="85000"/>
                  <a:lumOff val="15000"/>
                </a:schemeClr>
              </a:solidFill>
            </a:endParaRPr>
          </a:p>
        </p:txBody>
      </p:sp>
      <p:sp>
        <p:nvSpPr>
          <p:cNvPr id="71" name="文本框 70"/>
          <p:cNvSpPr txBox="1"/>
          <p:nvPr/>
        </p:nvSpPr>
        <p:spPr>
          <a:xfrm>
            <a:off x="12721477" y="492292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192.168.222.125</a:t>
            </a:r>
            <a:endParaRPr lang="zh-CN" altLang="en-US">
              <a:solidFill>
                <a:schemeClr val="tx1">
                  <a:lumMod val="85000"/>
                  <a:lumOff val="15000"/>
                </a:schemeClr>
              </a:solidFill>
            </a:endParaRPr>
          </a:p>
        </p:txBody>
      </p:sp>
      <p:sp>
        <p:nvSpPr>
          <p:cNvPr id="72" name="文本框 71"/>
          <p:cNvSpPr txBox="1"/>
          <p:nvPr/>
        </p:nvSpPr>
        <p:spPr>
          <a:xfrm>
            <a:off x="11006977" y="492292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192.168.222.124</a:t>
            </a:r>
            <a:endParaRPr lang="zh-CN" altLang="en-US">
              <a:solidFill>
                <a:schemeClr val="tx1">
                  <a:lumMod val="85000"/>
                  <a:lumOff val="15000"/>
                </a:schemeClr>
              </a:solidFill>
            </a:endParaRPr>
          </a:p>
        </p:txBody>
      </p:sp>
      <p:sp>
        <p:nvSpPr>
          <p:cNvPr id="73" name="文本框 72"/>
          <p:cNvSpPr txBox="1"/>
          <p:nvPr/>
        </p:nvSpPr>
        <p:spPr>
          <a:xfrm>
            <a:off x="9343277" y="492292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192.168.222.123</a:t>
            </a:r>
            <a:endParaRPr lang="zh-CN" altLang="en-US">
              <a:solidFill>
                <a:schemeClr val="tx1">
                  <a:lumMod val="85000"/>
                  <a:lumOff val="15000"/>
                </a:schemeClr>
              </a:solidFill>
            </a:endParaRPr>
          </a:p>
        </p:txBody>
      </p:sp>
      <p:sp>
        <p:nvSpPr>
          <p:cNvPr id="74" name="文本框 73"/>
          <p:cNvSpPr txBox="1"/>
          <p:nvPr/>
        </p:nvSpPr>
        <p:spPr>
          <a:xfrm>
            <a:off x="7635762" y="492292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192.168.222.122</a:t>
            </a:r>
            <a:endParaRPr lang="zh-CN" altLang="en-US">
              <a:solidFill>
                <a:schemeClr val="tx1">
                  <a:lumMod val="85000"/>
                  <a:lumOff val="15000"/>
                </a:schemeClr>
              </a:solidFill>
            </a:endParaRPr>
          </a:p>
        </p:txBody>
      </p:sp>
      <p:sp>
        <p:nvSpPr>
          <p:cNvPr id="75" name="文本框 74"/>
          <p:cNvSpPr txBox="1"/>
          <p:nvPr/>
        </p:nvSpPr>
        <p:spPr>
          <a:xfrm>
            <a:off x="7635762" y="357819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192.168.222.117</a:t>
            </a:r>
            <a:endParaRPr lang="zh-CN" altLang="en-US">
              <a:solidFill>
                <a:schemeClr val="tx1">
                  <a:lumMod val="85000"/>
                  <a:lumOff val="15000"/>
                </a:schemeClr>
              </a:solidFill>
            </a:endParaRPr>
          </a:p>
        </p:txBody>
      </p:sp>
      <p:sp>
        <p:nvSpPr>
          <p:cNvPr id="83" name="文本框 82"/>
          <p:cNvSpPr txBox="1"/>
          <p:nvPr/>
        </p:nvSpPr>
        <p:spPr>
          <a:xfrm>
            <a:off x="9343277" y="357819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192.168.222.118</a:t>
            </a:r>
            <a:endParaRPr lang="zh-CN" altLang="en-US">
              <a:solidFill>
                <a:schemeClr val="tx1">
                  <a:lumMod val="85000"/>
                  <a:lumOff val="15000"/>
                </a:schemeClr>
              </a:solidFill>
            </a:endParaRPr>
          </a:p>
        </p:txBody>
      </p:sp>
      <p:sp>
        <p:nvSpPr>
          <p:cNvPr id="88" name="文本框 87"/>
          <p:cNvSpPr txBox="1"/>
          <p:nvPr/>
        </p:nvSpPr>
        <p:spPr>
          <a:xfrm>
            <a:off x="11006977" y="357819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192.168.222.119</a:t>
            </a:r>
            <a:endParaRPr lang="zh-CN" altLang="en-US">
              <a:solidFill>
                <a:schemeClr val="tx1">
                  <a:lumMod val="85000"/>
                  <a:lumOff val="15000"/>
                </a:schemeClr>
              </a:solidFill>
            </a:endParaRPr>
          </a:p>
        </p:txBody>
      </p:sp>
      <p:sp>
        <p:nvSpPr>
          <p:cNvPr id="89" name="椭圆 88"/>
          <p:cNvSpPr/>
          <p:nvPr/>
        </p:nvSpPr>
        <p:spPr>
          <a:xfrm>
            <a:off x="13393782" y="1931339"/>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0" name="椭圆 89"/>
          <p:cNvSpPr/>
          <p:nvPr/>
        </p:nvSpPr>
        <p:spPr>
          <a:xfrm>
            <a:off x="13393782" y="3354156"/>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1" name="文本框 90"/>
          <p:cNvSpPr txBox="1"/>
          <p:nvPr/>
        </p:nvSpPr>
        <p:spPr>
          <a:xfrm>
            <a:off x="7123165" y="2628506"/>
            <a:ext cx="1720465"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r"/>
            <a:r>
              <a:rPr lang="zh-CN" altLang="en-US" sz="1400" smtClean="0">
                <a:solidFill>
                  <a:srgbClr val="007AFF"/>
                </a:solidFill>
              </a:rPr>
              <a:t>通过</a:t>
            </a:r>
            <a:r>
              <a:rPr lang="en-US" altLang="zh-CN" sz="1400" smtClean="0">
                <a:solidFill>
                  <a:srgbClr val="007AFF"/>
                </a:solidFill>
              </a:rPr>
              <a:t>RDP</a:t>
            </a:r>
            <a:r>
              <a:rPr lang="zh-CN" altLang="en-US" sz="1400" smtClean="0">
                <a:solidFill>
                  <a:srgbClr val="007AFF"/>
                </a:solidFill>
              </a:rPr>
              <a:t>远程接入</a:t>
            </a:r>
            <a:endParaRPr lang="zh-CN" altLang="en-US" sz="1400">
              <a:solidFill>
                <a:srgbClr val="007AFF"/>
              </a:solidFill>
            </a:endParaRPr>
          </a:p>
        </p:txBody>
      </p:sp>
      <p:sp>
        <p:nvSpPr>
          <p:cNvPr id="92" name="等腰三角形 91"/>
          <p:cNvSpPr/>
          <p:nvPr/>
        </p:nvSpPr>
        <p:spPr>
          <a:xfrm rot="10800000">
            <a:off x="8814058" y="2699568"/>
            <a:ext cx="144000" cy="72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108" name="组合 11"/>
          <p:cNvGrpSpPr/>
          <p:nvPr/>
        </p:nvGrpSpPr>
        <p:grpSpPr>
          <a:xfrm>
            <a:off x="9196198" y="2310324"/>
            <a:ext cx="556054" cy="584775"/>
            <a:chOff x="9750888" y="2069146"/>
            <a:chExt cx="556054" cy="584775"/>
          </a:xfrm>
        </p:grpSpPr>
        <p:sp>
          <p:nvSpPr>
            <p:cNvPr id="109" name="圆角矩形 108"/>
            <p:cNvSpPr/>
            <p:nvPr/>
          </p:nvSpPr>
          <p:spPr>
            <a:xfrm>
              <a:off x="9750888" y="2388833"/>
              <a:ext cx="556054" cy="210649"/>
            </a:xfrm>
            <a:prstGeom prst="roundRect">
              <a:avLst>
                <a:gd name="adj" fmla="val 3773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zh-CN" altLang="en-US" sz="4400">
                <a:latin typeface="微软雅黑" panose="020B0503020204020204" pitchFamily="34" charset="-122"/>
                <a:ea typeface="微软雅黑" panose="020B0503020204020204" pitchFamily="34" charset="-122"/>
              </a:endParaRPr>
            </a:p>
          </p:txBody>
        </p:sp>
        <p:sp>
          <p:nvSpPr>
            <p:cNvPr id="110" name="矩形 109"/>
            <p:cNvSpPr/>
            <p:nvPr/>
          </p:nvSpPr>
          <p:spPr>
            <a:xfrm>
              <a:off x="9773588" y="2069146"/>
              <a:ext cx="518091" cy="584775"/>
            </a:xfrm>
            <a:prstGeom prst="rect">
              <a:avLst/>
            </a:prstGeom>
          </p:spPr>
          <p:txBody>
            <a:bodyPr wrap="none">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111" name="文本框 110"/>
          <p:cNvSpPr txBox="1"/>
          <p:nvPr/>
        </p:nvSpPr>
        <p:spPr>
          <a:xfrm>
            <a:off x="7635762" y="2157829"/>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192.168.222.112</a:t>
            </a:r>
            <a:endParaRPr lang="zh-CN" altLang="en-US">
              <a:solidFill>
                <a:schemeClr val="tx1">
                  <a:lumMod val="85000"/>
                  <a:lumOff val="15000"/>
                </a:schemeClr>
              </a:solidFill>
            </a:endParaRPr>
          </a:p>
        </p:txBody>
      </p:sp>
      <p:grpSp>
        <p:nvGrpSpPr>
          <p:cNvPr id="112" name="组 111"/>
          <p:cNvGrpSpPr/>
          <p:nvPr/>
        </p:nvGrpSpPr>
        <p:grpSpPr>
          <a:xfrm>
            <a:off x="7231151" y="2157829"/>
            <a:ext cx="6700679" cy="6908027"/>
            <a:chOff x="5431633" y="1696467"/>
            <a:chExt cx="6700679" cy="6123016"/>
          </a:xfrm>
        </p:grpSpPr>
        <p:grpSp>
          <p:nvGrpSpPr>
            <p:cNvPr id="113" name="组合 103"/>
            <p:cNvGrpSpPr/>
            <p:nvPr/>
          </p:nvGrpSpPr>
          <p:grpSpPr>
            <a:xfrm>
              <a:off x="5434414" y="1696467"/>
              <a:ext cx="6697898" cy="6123016"/>
              <a:chOff x="4384626" y="1273779"/>
              <a:chExt cx="6697898" cy="6123016"/>
            </a:xfrm>
          </p:grpSpPr>
          <p:sp>
            <p:nvSpPr>
              <p:cNvPr id="115" name="圆角矩形 114"/>
              <p:cNvSpPr/>
              <p:nvPr/>
            </p:nvSpPr>
            <p:spPr>
              <a:xfrm>
                <a:off x="4384641" y="1273779"/>
                <a:ext cx="6697883" cy="543635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7048655" y="1329300"/>
                <a:ext cx="1877442" cy="234617"/>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设备详情</a:t>
                </a:r>
              </a:p>
            </p:txBody>
          </p:sp>
          <p:grpSp>
            <p:nvGrpSpPr>
              <p:cNvPr id="117" name="组合 109"/>
              <p:cNvGrpSpPr/>
              <p:nvPr/>
            </p:nvGrpSpPr>
            <p:grpSpPr>
              <a:xfrm>
                <a:off x="4488012" y="1361847"/>
                <a:ext cx="707577" cy="144000"/>
                <a:chOff x="4488012" y="1361847"/>
                <a:chExt cx="707577" cy="144000"/>
              </a:xfrm>
            </p:grpSpPr>
            <p:sp>
              <p:nvSpPr>
                <p:cNvPr id="119" name="椭圆 118"/>
                <p:cNvSpPr>
                  <a:spLocks noChangeAspect="1"/>
                </p:cNvSpPr>
                <p:nvPr/>
              </p:nvSpPr>
              <p:spPr>
                <a:xfrm>
                  <a:off x="4488012" y="136184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4769801" y="136184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5051589" y="136184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8" name="同侧圆角矩形 117"/>
              <p:cNvSpPr/>
              <p:nvPr/>
            </p:nvSpPr>
            <p:spPr>
              <a:xfrm rot="10800000">
                <a:off x="4384626" y="1606979"/>
                <a:ext cx="6697891" cy="5789816"/>
              </a:xfrm>
              <a:prstGeom prst="round2SameRect">
                <a:avLst>
                  <a:gd name="adj1" fmla="val 750"/>
                  <a:gd name="adj2" fmla="val 0"/>
                </a:avLst>
              </a:prstGeom>
              <a:solidFill>
                <a:srgbClr val="E6E6E6"/>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14" name="直接连接符 121"/>
            <p:cNvCxnSpPr/>
            <p:nvPr/>
          </p:nvCxnSpPr>
          <p:spPr>
            <a:xfrm>
              <a:off x="5431633" y="2029667"/>
              <a:ext cx="66978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22" name="组 121"/>
          <p:cNvGrpSpPr/>
          <p:nvPr/>
        </p:nvGrpSpPr>
        <p:grpSpPr>
          <a:xfrm>
            <a:off x="7233939" y="3033629"/>
            <a:ext cx="6697891" cy="2069368"/>
            <a:chOff x="5993457" y="3160159"/>
            <a:chExt cx="6697891" cy="2069368"/>
          </a:xfrm>
        </p:grpSpPr>
        <p:sp>
          <p:nvSpPr>
            <p:cNvPr id="123" name="同侧圆角矩形 122"/>
            <p:cNvSpPr/>
            <p:nvPr/>
          </p:nvSpPr>
          <p:spPr>
            <a:xfrm rot="10800000">
              <a:off x="5993457" y="3373383"/>
              <a:ext cx="6697890" cy="1856144"/>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矩形 123"/>
            <p:cNvSpPr/>
            <p:nvPr/>
          </p:nvSpPr>
          <p:spPr>
            <a:xfrm>
              <a:off x="6377915" y="3513872"/>
              <a:ext cx="1458534" cy="276999"/>
            </a:xfrm>
            <a:prstGeom prst="rect">
              <a:avLst/>
            </a:prstGeom>
          </p:spPr>
          <p:txBody>
            <a:bodyPr wrap="square">
              <a:spAutoFit/>
            </a:bodyPr>
            <a:lstStyle/>
            <a:p>
              <a:pPr lvl="0"/>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IP</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5" name="矩形 124"/>
            <p:cNvSpPr/>
            <p:nvPr/>
          </p:nvSpPr>
          <p:spPr>
            <a:xfrm>
              <a:off x="7633061" y="3490932"/>
              <a:ext cx="302117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192.168.222.112</a:t>
              </a:r>
            </a:p>
          </p:txBody>
        </p:sp>
        <p:sp>
          <p:nvSpPr>
            <p:cNvPr id="126" name="矩形 125"/>
            <p:cNvSpPr/>
            <p:nvPr/>
          </p:nvSpPr>
          <p:spPr>
            <a:xfrm>
              <a:off x="6377915" y="3941315"/>
              <a:ext cx="910869" cy="276999"/>
            </a:xfrm>
            <a:prstGeom prst="rect">
              <a:avLst/>
            </a:prstGeom>
          </p:spPr>
          <p:txBody>
            <a:bodyPr wrap="squar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Name</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7" name="矩形 126"/>
            <p:cNvSpPr/>
            <p:nvPr/>
          </p:nvSpPr>
          <p:spPr>
            <a:xfrm>
              <a:off x="7633061" y="3934607"/>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92.168.222.112</a:t>
              </a:r>
            </a:p>
          </p:txBody>
        </p:sp>
        <p:cxnSp>
          <p:nvCxnSpPr>
            <p:cNvPr id="128"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29" name="文本框 128"/>
            <p:cNvSpPr txBox="1"/>
            <p:nvPr/>
          </p:nvSpPr>
          <p:spPr>
            <a:xfrm>
              <a:off x="6014997" y="3160159"/>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基本信息</a:t>
              </a:r>
            </a:p>
          </p:txBody>
        </p:sp>
        <p:cxnSp>
          <p:nvCxnSpPr>
            <p:cNvPr id="130"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31" name="矩形 130"/>
            <p:cNvSpPr/>
            <p:nvPr/>
          </p:nvSpPr>
          <p:spPr>
            <a:xfrm>
              <a:off x="6377915" y="4395644"/>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状态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2" name="矩形 131"/>
            <p:cNvSpPr/>
            <p:nvPr/>
          </p:nvSpPr>
          <p:spPr>
            <a:xfrm>
              <a:off x="7683861" y="4388936"/>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正常</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33"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34" name="矩形 133"/>
            <p:cNvSpPr/>
            <p:nvPr/>
          </p:nvSpPr>
          <p:spPr>
            <a:xfrm>
              <a:off x="6377915" y="486193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监控设置</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35" name="组 134"/>
          <p:cNvGrpSpPr/>
          <p:nvPr/>
        </p:nvGrpSpPr>
        <p:grpSpPr>
          <a:xfrm>
            <a:off x="7233936" y="5085025"/>
            <a:ext cx="6697891" cy="502313"/>
            <a:chOff x="5993454" y="3373380"/>
            <a:chExt cx="6697891" cy="502313"/>
          </a:xfrm>
        </p:grpSpPr>
        <p:sp>
          <p:nvSpPr>
            <p:cNvPr id="136" name="同侧圆角矩形 135"/>
            <p:cNvSpPr/>
            <p:nvPr/>
          </p:nvSpPr>
          <p:spPr>
            <a:xfrm rot="10800000">
              <a:off x="5993454" y="3373380"/>
              <a:ext cx="6697891" cy="502313"/>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7" name="矩形 136"/>
            <p:cNvSpPr/>
            <p:nvPr/>
          </p:nvSpPr>
          <p:spPr>
            <a:xfrm>
              <a:off x="6377915" y="3513872"/>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所属设备源</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8" name="矩形 137"/>
            <p:cNvSpPr/>
            <p:nvPr/>
          </p:nvSpPr>
          <p:spPr>
            <a:xfrm>
              <a:off x="7683861" y="3490932"/>
              <a:ext cx="302117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OA</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系统设备源</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39" name="圆角矩形 138"/>
          <p:cNvSpPr/>
          <p:nvPr/>
        </p:nvSpPr>
        <p:spPr>
          <a:xfrm>
            <a:off x="12637447" y="8672155"/>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grpSp>
        <p:nvGrpSpPr>
          <p:cNvPr id="140" name="组合 6"/>
          <p:cNvGrpSpPr/>
          <p:nvPr/>
        </p:nvGrpSpPr>
        <p:grpSpPr>
          <a:xfrm>
            <a:off x="8297602" y="2613920"/>
            <a:ext cx="4865633" cy="344337"/>
            <a:chOff x="8195296" y="1695466"/>
            <a:chExt cx="5515885" cy="386188"/>
          </a:xfrm>
        </p:grpSpPr>
        <p:sp>
          <p:nvSpPr>
            <p:cNvPr id="141" name="圆角矩形 140"/>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圆角矩形 141"/>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3" name="流程图: 过程 2"/>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4" name="文本框 143"/>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基本信息</a:t>
              </a:r>
              <a:endParaRPr lang="zh-CN" altLang="en-US" sz="1400">
                <a:solidFill>
                  <a:schemeClr val="bg1"/>
                </a:solidFill>
              </a:endParaRPr>
            </a:p>
          </p:txBody>
        </p:sp>
        <p:sp>
          <p:nvSpPr>
            <p:cNvPr id="145" name="文本框 144"/>
            <p:cNvSpPr txBox="1"/>
            <p:nvPr/>
          </p:nvSpPr>
          <p:spPr>
            <a:xfrm>
              <a:off x="10302902" y="1755003"/>
              <a:ext cx="1491253" cy="304912"/>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接入会话</a:t>
              </a:r>
              <a:endParaRPr lang="zh-CN" altLang="en-US" sz="1400">
                <a:solidFill>
                  <a:srgbClr val="157EFB"/>
                </a:solidFill>
              </a:endParaRPr>
            </a:p>
          </p:txBody>
        </p:sp>
        <p:cxnSp>
          <p:nvCxnSpPr>
            <p:cNvPr id="146" name="直接连接符 5"/>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147" name="文本框 146"/>
            <p:cNvSpPr txBox="1"/>
            <p:nvPr/>
          </p:nvSpPr>
          <p:spPr>
            <a:xfrm>
              <a:off x="12219928" y="1759029"/>
              <a:ext cx="1491253" cy="29685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快捷方式</a:t>
              </a:r>
              <a:endParaRPr lang="zh-CN" altLang="en-US" sz="1400">
                <a:solidFill>
                  <a:srgbClr val="157EFB"/>
                </a:solidFill>
              </a:endParaRPr>
            </a:p>
          </p:txBody>
        </p:sp>
      </p:grpSp>
      <p:sp>
        <p:nvSpPr>
          <p:cNvPr id="148" name="矩形 147"/>
          <p:cNvSpPr/>
          <p:nvPr/>
        </p:nvSpPr>
        <p:spPr>
          <a:xfrm>
            <a:off x="8907258" y="4569030"/>
            <a:ext cx="2364750" cy="430887"/>
          </a:xfrm>
          <a:prstGeom prst="rect">
            <a:avLst/>
          </a:prstGeom>
        </p:spPr>
        <p:txBody>
          <a:bodyPr wrap="none">
            <a:spAutoFit/>
          </a:bodyPr>
          <a:lstStyle/>
          <a:p>
            <a:pPr lvl="0">
              <a:lnSpc>
                <a:spcPct val="200000"/>
              </a:lnSpc>
            </a:pP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通过</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Ping</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监控设备是否正常运行</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149" name="组 148"/>
          <p:cNvGrpSpPr/>
          <p:nvPr/>
        </p:nvGrpSpPr>
        <p:grpSpPr>
          <a:xfrm>
            <a:off x="7281952" y="5769168"/>
            <a:ext cx="6649878" cy="1852647"/>
            <a:chOff x="5993457" y="3110055"/>
            <a:chExt cx="6649878" cy="1852647"/>
          </a:xfrm>
        </p:grpSpPr>
        <p:sp>
          <p:nvSpPr>
            <p:cNvPr id="150" name="同侧圆角矩形 149"/>
            <p:cNvSpPr/>
            <p:nvPr/>
          </p:nvSpPr>
          <p:spPr>
            <a:xfrm rot="10800000">
              <a:off x="5993457" y="3373380"/>
              <a:ext cx="6649878" cy="1589322"/>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 name="文本框 150"/>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开放的服务</a:t>
              </a:r>
            </a:p>
          </p:txBody>
        </p:sp>
      </p:grpSp>
      <p:graphicFrame>
        <p:nvGraphicFramePr>
          <p:cNvPr id="152" name="表格 151"/>
          <p:cNvGraphicFramePr>
            <a:graphicFrameLocks noGrp="1"/>
          </p:cNvGraphicFramePr>
          <p:nvPr>
            <p:extLst>
              <p:ext uri="{D42A27DB-BD31-4B8C-83A1-F6EECF244321}">
                <p14:modId xmlns:p14="http://schemas.microsoft.com/office/powerpoint/2010/main" val="1946632980"/>
              </p:ext>
            </p:extLst>
          </p:nvPr>
        </p:nvGraphicFramePr>
        <p:xfrm>
          <a:off x="7307569" y="6079925"/>
          <a:ext cx="6592779" cy="1483360"/>
        </p:xfrm>
        <a:graphic>
          <a:graphicData uri="http://schemas.openxmlformats.org/drawingml/2006/table">
            <a:tbl>
              <a:tblPr firstRow="1" bandRow="1">
                <a:tableStyleId>{5C22544A-7EE6-4342-B048-85BDC9FD1C3A}</a:tableStyleId>
              </a:tblPr>
              <a:tblGrid>
                <a:gridCol w="792679"/>
                <a:gridCol w="3418583"/>
                <a:gridCol w="2381517"/>
              </a:tblGrid>
              <a:tr h="370840">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序号</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服务名称</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开放端口</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MySQL</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3306</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Tomcat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8080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All</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bl>
          </a:graphicData>
        </a:graphic>
      </p:graphicFrame>
      <p:sp>
        <p:nvSpPr>
          <p:cNvPr id="153" name="圆角矩形 152"/>
          <p:cNvSpPr/>
          <p:nvPr/>
        </p:nvSpPr>
        <p:spPr>
          <a:xfrm>
            <a:off x="11360332" y="8672155"/>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sp>
        <p:nvSpPr>
          <p:cNvPr id="154" name="文本框 153"/>
          <p:cNvSpPr txBox="1"/>
          <p:nvPr/>
        </p:nvSpPr>
        <p:spPr>
          <a:xfrm>
            <a:off x="7342060" y="7761563"/>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标签</a:t>
            </a:r>
          </a:p>
        </p:txBody>
      </p:sp>
      <p:sp>
        <p:nvSpPr>
          <p:cNvPr id="155" name="同侧圆角矩形 154"/>
          <p:cNvSpPr/>
          <p:nvPr/>
        </p:nvSpPr>
        <p:spPr>
          <a:xfrm rot="10800000">
            <a:off x="7243838" y="7990067"/>
            <a:ext cx="6697890" cy="618588"/>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6" name="圆角矩形 155"/>
          <p:cNvSpPr/>
          <p:nvPr/>
        </p:nvSpPr>
        <p:spPr>
          <a:xfrm>
            <a:off x="7454608" y="8084102"/>
            <a:ext cx="1304087" cy="288000"/>
          </a:xfrm>
          <a:prstGeom prst="roundRect">
            <a:avLst>
              <a:gd name="adj" fmla="val 1027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157" name="椭圆 156"/>
          <p:cNvSpPr>
            <a:spLocks noChangeAspect="1"/>
          </p:cNvSpPr>
          <p:nvPr/>
        </p:nvSpPr>
        <p:spPr>
          <a:xfrm>
            <a:off x="7529682" y="8150248"/>
            <a:ext cx="180000" cy="167039"/>
          </a:xfrm>
          <a:prstGeom prst="ellipse">
            <a:avLst/>
          </a:prstGeom>
          <a:solidFill>
            <a:srgbClr val="FF66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158" name="圆角矩形 157"/>
          <p:cNvSpPr/>
          <p:nvPr/>
        </p:nvSpPr>
        <p:spPr>
          <a:xfrm>
            <a:off x="9023766" y="8083984"/>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159" name="椭圆 158"/>
          <p:cNvSpPr>
            <a:spLocks noChangeAspect="1"/>
          </p:cNvSpPr>
          <p:nvPr/>
        </p:nvSpPr>
        <p:spPr>
          <a:xfrm>
            <a:off x="9099195" y="8150792"/>
            <a:ext cx="180000" cy="167039"/>
          </a:xfrm>
          <a:prstGeom prst="ellipse">
            <a:avLst/>
          </a:prstGeom>
          <a:solidFill>
            <a:srgbClr val="FF00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160" name="圆角矩形 159"/>
          <p:cNvSpPr/>
          <p:nvPr/>
        </p:nvSpPr>
        <p:spPr>
          <a:xfrm>
            <a:off x="10608255" y="8090660"/>
            <a:ext cx="1304086" cy="288000"/>
          </a:xfrm>
          <a:prstGeom prst="roundRect">
            <a:avLst>
              <a:gd name="adj" fmla="val 1130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Apache</a:t>
            </a:r>
            <a:endParaRPr kumimoji="1" lang="zh-CN" altLang="en-US" sz="1200" dirty="0">
              <a:solidFill>
                <a:schemeClr val="tx1">
                  <a:lumMod val="50000"/>
                  <a:lumOff val="50000"/>
                </a:schemeClr>
              </a:solidFill>
              <a:latin typeface="微软雅黑"/>
              <a:ea typeface="微软雅黑"/>
              <a:cs typeface="微软雅黑"/>
            </a:endParaRPr>
          </a:p>
        </p:txBody>
      </p:sp>
      <p:sp>
        <p:nvSpPr>
          <p:cNvPr id="161" name="椭圆 160"/>
          <p:cNvSpPr>
            <a:spLocks noChangeAspect="1"/>
          </p:cNvSpPr>
          <p:nvPr/>
        </p:nvSpPr>
        <p:spPr>
          <a:xfrm>
            <a:off x="10683684" y="8153481"/>
            <a:ext cx="180000" cy="167039"/>
          </a:xfrm>
          <a:prstGeom prst="ellipse">
            <a:avLst/>
          </a:prstGeom>
          <a:solidFill>
            <a:schemeClr val="accent4">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162" name="圆角矩形 161"/>
          <p:cNvSpPr/>
          <p:nvPr/>
        </p:nvSpPr>
        <p:spPr>
          <a:xfrm>
            <a:off x="12140189" y="8095319"/>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163" name="椭圆 162"/>
          <p:cNvSpPr>
            <a:spLocks noChangeAspect="1"/>
          </p:cNvSpPr>
          <p:nvPr/>
        </p:nvSpPr>
        <p:spPr>
          <a:xfrm>
            <a:off x="12215974" y="8156810"/>
            <a:ext cx="180000" cy="167039"/>
          </a:xfrm>
          <a:prstGeom prst="ellipse">
            <a:avLst/>
          </a:prstGeom>
          <a:solidFill>
            <a:schemeClr val="accent2">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164" name="圆角矩形 163"/>
          <p:cNvSpPr/>
          <p:nvPr/>
        </p:nvSpPr>
        <p:spPr>
          <a:xfrm rot="5400000">
            <a:off x="8918597" y="7008486"/>
            <a:ext cx="107710" cy="3015600"/>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5" name="矩形 164"/>
          <p:cNvSpPr/>
          <p:nvPr/>
        </p:nvSpPr>
        <p:spPr>
          <a:xfrm>
            <a:off x="13454993" y="2583742"/>
            <a:ext cx="492444" cy="461665"/>
          </a:xfrm>
          <a:prstGeom prst="rect">
            <a:avLst/>
          </a:prstGeom>
        </p:spPr>
        <p:txBody>
          <a:bodyPr wrap="none">
            <a:spAutoFit/>
          </a:bodyPr>
          <a:lstStyle/>
          <a:p>
            <a:pPr algn="ctr"/>
            <a:r>
              <a:rPr lang="zh-CN" altLang="en-US" sz="2400" smtClean="0">
                <a:solidFill>
                  <a:srgbClr val="157EFB"/>
                </a:solidFill>
                <a:latin typeface="Segoe UI Symbol" panose="020B0502040204020203" pitchFamily="34" charset="0"/>
              </a:rPr>
              <a:t>🔃</a:t>
            </a:r>
            <a:endParaRPr lang="zh-CN" altLang="en-US" sz="2800">
              <a:solidFill>
                <a:srgbClr val="157EFB"/>
              </a:solidFill>
            </a:endParaRPr>
          </a:p>
        </p:txBody>
      </p:sp>
      <p:sp>
        <p:nvSpPr>
          <p:cNvPr id="166" name="矩形 165"/>
          <p:cNvSpPr/>
          <p:nvPr/>
        </p:nvSpPr>
        <p:spPr>
          <a:xfrm>
            <a:off x="7251112" y="2524983"/>
            <a:ext cx="543739" cy="523220"/>
          </a:xfrm>
          <a:prstGeom prst="rect">
            <a:avLst/>
          </a:prstGeom>
        </p:spPr>
        <p:txBody>
          <a:bodyPr wrap="none">
            <a:spAutoFit/>
          </a:bodyPr>
          <a:lstStyle/>
          <a:p>
            <a:r>
              <a:rPr lang="zh-CN" altLang="en-US" sz="2800">
                <a:solidFill>
                  <a:srgbClr val="157EFB"/>
                </a:solidFill>
                <a:latin typeface="Segoe UI Symbol" panose="020B0502040204020203" pitchFamily="34" charset="0"/>
              </a:rPr>
              <a:t>📩</a:t>
            </a:r>
            <a:endParaRPr lang="zh-CN" altLang="en-US" sz="2800"/>
          </a:p>
        </p:txBody>
      </p:sp>
    </p:spTree>
    <p:extLst>
      <p:ext uri="{BB962C8B-B14F-4D97-AF65-F5344CB8AC3E}">
        <p14:creationId xmlns:p14="http://schemas.microsoft.com/office/powerpoint/2010/main" val="362441466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91" name="文本框 90"/>
          <p:cNvSpPr txBox="1"/>
          <p:nvPr/>
        </p:nvSpPr>
        <p:spPr>
          <a:xfrm>
            <a:off x="4365715" y="1415235"/>
            <a:ext cx="1720465"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r"/>
            <a:r>
              <a:rPr lang="zh-CN" altLang="en-US" sz="1400" smtClean="0">
                <a:solidFill>
                  <a:srgbClr val="007AFF"/>
                </a:solidFill>
              </a:rPr>
              <a:t>通过</a:t>
            </a:r>
            <a:r>
              <a:rPr lang="en-US" altLang="zh-CN" sz="1400" smtClean="0">
                <a:solidFill>
                  <a:srgbClr val="007AFF"/>
                </a:solidFill>
              </a:rPr>
              <a:t>RDP</a:t>
            </a:r>
            <a:r>
              <a:rPr lang="zh-CN" altLang="en-US" sz="1400" smtClean="0">
                <a:solidFill>
                  <a:srgbClr val="007AFF"/>
                </a:solidFill>
              </a:rPr>
              <a:t>远程接入</a:t>
            </a:r>
            <a:endParaRPr lang="zh-CN" altLang="en-US" sz="1400">
              <a:solidFill>
                <a:srgbClr val="007AFF"/>
              </a:solidFill>
            </a:endParaRPr>
          </a:p>
        </p:txBody>
      </p:sp>
      <p:sp>
        <p:nvSpPr>
          <p:cNvPr id="92" name="等腰三角形 91"/>
          <p:cNvSpPr/>
          <p:nvPr/>
        </p:nvSpPr>
        <p:spPr>
          <a:xfrm rot="10800000">
            <a:off x="6056608" y="1486297"/>
            <a:ext cx="144000" cy="72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108" name="组合 11"/>
          <p:cNvGrpSpPr/>
          <p:nvPr/>
        </p:nvGrpSpPr>
        <p:grpSpPr>
          <a:xfrm>
            <a:off x="6438748" y="1097053"/>
            <a:ext cx="556054" cy="584775"/>
            <a:chOff x="9750888" y="2069146"/>
            <a:chExt cx="556054" cy="584775"/>
          </a:xfrm>
        </p:grpSpPr>
        <p:sp>
          <p:nvSpPr>
            <p:cNvPr id="109" name="圆角矩形 108"/>
            <p:cNvSpPr/>
            <p:nvPr/>
          </p:nvSpPr>
          <p:spPr>
            <a:xfrm>
              <a:off x="9750888" y="2388833"/>
              <a:ext cx="556054" cy="210649"/>
            </a:xfrm>
            <a:prstGeom prst="roundRect">
              <a:avLst>
                <a:gd name="adj" fmla="val 3773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zh-CN" altLang="en-US" sz="4400">
                <a:latin typeface="微软雅黑" panose="020B0503020204020204" pitchFamily="34" charset="-122"/>
                <a:ea typeface="微软雅黑" panose="020B0503020204020204" pitchFamily="34" charset="-122"/>
              </a:endParaRPr>
            </a:p>
          </p:txBody>
        </p:sp>
        <p:sp>
          <p:nvSpPr>
            <p:cNvPr id="110" name="矩形 109"/>
            <p:cNvSpPr/>
            <p:nvPr/>
          </p:nvSpPr>
          <p:spPr>
            <a:xfrm>
              <a:off x="9773588" y="2069146"/>
              <a:ext cx="518091" cy="584775"/>
            </a:xfrm>
            <a:prstGeom prst="rect">
              <a:avLst/>
            </a:prstGeom>
          </p:spPr>
          <p:txBody>
            <a:bodyPr wrap="none">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a:t>
              </a:r>
              <a:endParaRPr lang="zh-CN" altLang="en-US" sz="3200">
                <a:solidFill>
                  <a:schemeClr val="bg1"/>
                </a:solidFill>
                <a:latin typeface="微软雅黑" panose="020B0503020204020204" pitchFamily="34" charset="-122"/>
                <a:ea typeface="微软雅黑" panose="020B0503020204020204" pitchFamily="34" charset="-122"/>
              </a:endParaRPr>
            </a:p>
          </p:txBody>
        </p:sp>
      </p:grpSp>
      <p:grpSp>
        <p:nvGrpSpPr>
          <p:cNvPr id="112" name="组 111"/>
          <p:cNvGrpSpPr/>
          <p:nvPr/>
        </p:nvGrpSpPr>
        <p:grpSpPr>
          <a:xfrm>
            <a:off x="4473701" y="944558"/>
            <a:ext cx="6700679" cy="6908028"/>
            <a:chOff x="5431633" y="1696467"/>
            <a:chExt cx="6700679" cy="6123017"/>
          </a:xfrm>
        </p:grpSpPr>
        <p:grpSp>
          <p:nvGrpSpPr>
            <p:cNvPr id="113" name="组合 103"/>
            <p:cNvGrpSpPr/>
            <p:nvPr/>
          </p:nvGrpSpPr>
          <p:grpSpPr>
            <a:xfrm>
              <a:off x="5434414" y="1696467"/>
              <a:ext cx="6697898" cy="6123017"/>
              <a:chOff x="4384626" y="1273779"/>
              <a:chExt cx="6697898" cy="6123017"/>
            </a:xfrm>
          </p:grpSpPr>
          <p:sp>
            <p:nvSpPr>
              <p:cNvPr id="115" name="圆角矩形 114"/>
              <p:cNvSpPr/>
              <p:nvPr/>
            </p:nvSpPr>
            <p:spPr>
              <a:xfrm>
                <a:off x="4384641" y="1273779"/>
                <a:ext cx="6697883" cy="6123017"/>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6" name="文本框 115"/>
              <p:cNvSpPr txBox="1"/>
              <p:nvPr/>
            </p:nvSpPr>
            <p:spPr>
              <a:xfrm>
                <a:off x="6794861" y="1329300"/>
                <a:ext cx="1877442" cy="234617"/>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设备详情</a:t>
                </a:r>
              </a:p>
            </p:txBody>
          </p:sp>
          <p:grpSp>
            <p:nvGrpSpPr>
              <p:cNvPr id="117" name="组合 109"/>
              <p:cNvGrpSpPr/>
              <p:nvPr/>
            </p:nvGrpSpPr>
            <p:grpSpPr>
              <a:xfrm>
                <a:off x="4488012" y="1361847"/>
                <a:ext cx="707577" cy="144000"/>
                <a:chOff x="4488012" y="1361847"/>
                <a:chExt cx="707577" cy="144000"/>
              </a:xfrm>
            </p:grpSpPr>
            <p:sp>
              <p:nvSpPr>
                <p:cNvPr id="119" name="椭圆 118"/>
                <p:cNvSpPr>
                  <a:spLocks noChangeAspect="1"/>
                </p:cNvSpPr>
                <p:nvPr/>
              </p:nvSpPr>
              <p:spPr>
                <a:xfrm>
                  <a:off x="4488012" y="136184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0" name="椭圆 119"/>
                <p:cNvSpPr>
                  <a:spLocks noChangeAspect="1"/>
                </p:cNvSpPr>
                <p:nvPr/>
              </p:nvSpPr>
              <p:spPr>
                <a:xfrm>
                  <a:off x="4769801" y="136184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 name="椭圆 120"/>
                <p:cNvSpPr>
                  <a:spLocks noChangeAspect="1"/>
                </p:cNvSpPr>
                <p:nvPr/>
              </p:nvSpPr>
              <p:spPr>
                <a:xfrm>
                  <a:off x="5051589" y="136184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8" name="同侧圆角矩形 117"/>
              <p:cNvSpPr/>
              <p:nvPr/>
            </p:nvSpPr>
            <p:spPr>
              <a:xfrm rot="10800000">
                <a:off x="4384626" y="1606979"/>
                <a:ext cx="6697891" cy="5789816"/>
              </a:xfrm>
              <a:prstGeom prst="round2SameRect">
                <a:avLst>
                  <a:gd name="adj1" fmla="val 750"/>
                  <a:gd name="adj2" fmla="val 0"/>
                </a:avLst>
              </a:prstGeom>
              <a:solidFill>
                <a:srgbClr val="E6E6E6"/>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14" name="直接连接符 121"/>
            <p:cNvCxnSpPr/>
            <p:nvPr/>
          </p:nvCxnSpPr>
          <p:spPr>
            <a:xfrm>
              <a:off x="5431633" y="2029667"/>
              <a:ext cx="66978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39" name="圆角矩形 138"/>
          <p:cNvSpPr/>
          <p:nvPr/>
        </p:nvSpPr>
        <p:spPr>
          <a:xfrm>
            <a:off x="9879997" y="7344584"/>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grpSp>
        <p:nvGrpSpPr>
          <p:cNvPr id="149" name="组 148"/>
          <p:cNvGrpSpPr/>
          <p:nvPr/>
        </p:nvGrpSpPr>
        <p:grpSpPr>
          <a:xfrm>
            <a:off x="4473698" y="1939697"/>
            <a:ext cx="6700679" cy="5210403"/>
            <a:chOff x="5942653" y="3110055"/>
            <a:chExt cx="6700679" cy="5210403"/>
          </a:xfrm>
        </p:grpSpPr>
        <p:sp>
          <p:nvSpPr>
            <p:cNvPr id="150" name="同侧圆角矩形 149"/>
            <p:cNvSpPr/>
            <p:nvPr/>
          </p:nvSpPr>
          <p:spPr>
            <a:xfrm rot="10800000">
              <a:off x="5942653" y="3373380"/>
              <a:ext cx="6700679" cy="4947078"/>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1" name="文本框 150"/>
            <p:cNvSpPr txBox="1"/>
            <p:nvPr/>
          </p:nvSpPr>
          <p:spPr>
            <a:xfrm>
              <a:off x="6014997" y="3110055"/>
              <a:ext cx="273105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进入该设备的快捷方式</a:t>
              </a:r>
            </a:p>
          </p:txBody>
        </p:sp>
      </p:grpSp>
      <p:graphicFrame>
        <p:nvGraphicFramePr>
          <p:cNvPr id="152" name="表格 151"/>
          <p:cNvGraphicFramePr>
            <a:graphicFrameLocks noGrp="1"/>
          </p:cNvGraphicFramePr>
          <p:nvPr>
            <p:extLst>
              <p:ext uri="{D42A27DB-BD31-4B8C-83A1-F6EECF244321}">
                <p14:modId xmlns:p14="http://schemas.microsoft.com/office/powerpoint/2010/main" val="3952133708"/>
              </p:ext>
            </p:extLst>
          </p:nvPr>
        </p:nvGraphicFramePr>
        <p:xfrm>
          <a:off x="4535721" y="2274503"/>
          <a:ext cx="6592780" cy="4900999"/>
        </p:xfrm>
        <a:graphic>
          <a:graphicData uri="http://schemas.openxmlformats.org/drawingml/2006/table">
            <a:tbl>
              <a:tblPr firstRow="1" bandRow="1">
                <a:tableStyleId>{5C22544A-7EE6-4342-B048-85BDC9FD1C3A}</a:tableStyleId>
              </a:tblPr>
              <a:tblGrid>
                <a:gridCol w="582325"/>
                <a:gridCol w="3086154"/>
                <a:gridCol w="1155700"/>
                <a:gridCol w="1768601"/>
              </a:tblGrid>
              <a:tr h="381015">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序号</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快捷方式的名称</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创建者</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a:solidFill>
                            <a:schemeClr val="bg1"/>
                          </a:solidFill>
                          <a:latin typeface="微软雅黑" panose="020B0503020204020204" pitchFamily="34" charset="-122"/>
                          <a:ea typeface="微软雅黑" panose="020B0503020204020204" pitchFamily="34" charset="-122"/>
                        </a:rPr>
                        <a:t>操作</a:t>
                      </a:r>
                    </a:p>
                  </a:txBody>
                  <a:tcPr>
                    <a:solidFill>
                      <a:schemeClr val="bg1">
                        <a:lumMod val="50000"/>
                      </a:schemeClr>
                    </a:solidFill>
                  </a:tcPr>
                </a:tc>
              </a:tr>
              <a:tr h="381015">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MySQL</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zh-CN" altLang="en-US" sz="1200" b="0">
                          <a:solidFill>
                            <a:srgbClr val="157EFB"/>
                          </a:solidFill>
                          <a:latin typeface="微软雅黑" panose="020B0503020204020204" pitchFamily="34" charset="-122"/>
                          <a:ea typeface="微软雅黑" panose="020B0503020204020204" pitchFamily="34" charset="-122"/>
                        </a:rPr>
                        <a:t>  打开</a:t>
                      </a:r>
                      <a:r>
                        <a:rPr lang="zh-CN" altLang="en-US" sz="1200" b="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b="0">
                          <a:solidFill>
                            <a:srgbClr val="157EFB"/>
                          </a:solidFill>
                          <a:latin typeface="微软雅黑" panose="020B0503020204020204" pitchFamily="34" charset="-122"/>
                          <a:ea typeface="微软雅黑" panose="020B0503020204020204" pitchFamily="34" charset="-122"/>
                        </a:rPr>
                        <a:t>分享 </a:t>
                      </a:r>
                    </a:p>
                  </a:txBody>
                  <a:tcPr>
                    <a:solidFill>
                      <a:schemeClr val="bg1">
                        <a:lumMod val="95000"/>
                      </a:schemeClr>
                    </a:solidFill>
                  </a:tcPr>
                </a:tc>
              </a:tr>
              <a:tr h="381015">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Tomcat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zh-CN" altLang="en-US" sz="1200" b="0">
                          <a:solidFill>
                            <a:srgbClr val="157EFB"/>
                          </a:solidFill>
                          <a:latin typeface="微软雅黑" panose="020B0503020204020204" pitchFamily="34" charset="-122"/>
                          <a:ea typeface="微软雅黑" panose="020B0503020204020204" pitchFamily="34" charset="-122"/>
                        </a:rPr>
                        <a:t>   打开</a:t>
                      </a:r>
                      <a:r>
                        <a:rPr lang="zh-CN" altLang="en-US" sz="1200" b="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b="0">
                          <a:solidFill>
                            <a:srgbClr val="157EFB"/>
                          </a:solidFill>
                          <a:latin typeface="微软雅黑" panose="020B0503020204020204" pitchFamily="34" charset="-122"/>
                          <a:ea typeface="微软雅黑" panose="020B0503020204020204" pitchFamily="34" charset="-122"/>
                        </a:rPr>
                        <a:t> </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r>
              <a:tr h="3757954">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zh-CN" altLang="en-US" sz="1200" b="0" smtClean="0">
                          <a:solidFill>
                            <a:schemeClr val="tx1">
                              <a:lumMod val="75000"/>
                              <a:lumOff val="25000"/>
                            </a:schemeClr>
                          </a:solidFill>
                          <a:latin typeface="微软雅黑" panose="020B0503020204020204" pitchFamily="34" charset="-122"/>
                          <a:ea typeface="微软雅黑" panose="020B0503020204020204" pitchFamily="34" charset="-122"/>
                        </a:rPr>
                        <a:t>王东明创建的</a:t>
                      </a: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RDP</a:t>
                      </a:r>
                      <a:r>
                        <a:rPr lang="zh-CN" altLang="en-US" sz="1200" b="0" smtClean="0">
                          <a:solidFill>
                            <a:schemeClr val="tx1">
                              <a:lumMod val="75000"/>
                              <a:lumOff val="25000"/>
                            </a:schemeClr>
                          </a:solidFill>
                          <a:latin typeface="微软雅黑" panose="020B0503020204020204" pitchFamily="34" charset="-122"/>
                          <a:ea typeface="微软雅黑" panose="020B0503020204020204" pitchFamily="34" charset="-122"/>
                        </a:rPr>
                        <a:t>快捷方式</a:t>
                      </a: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200" b="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marL="0" marR="0" indent="0" algn="l" defTabSz="587273" rtl="0" eaLnBrk="1" fontAlgn="auto" latinLnBrk="0" hangingPunct="1">
                        <a:lnSpc>
                          <a:spcPct val="150000"/>
                        </a:lnSpc>
                        <a:spcBef>
                          <a:spcPts val="0"/>
                        </a:spcBef>
                        <a:spcAft>
                          <a:spcPts val="0"/>
                        </a:spcAft>
                        <a:buClrTx/>
                        <a:buSzTx/>
                        <a:buFontTx/>
                        <a:buNone/>
                        <a:tabLst/>
                        <a:defRPr/>
                      </a:pPr>
                      <a:r>
                        <a:rPr lang="zh-CN" altLang="en-US" sz="1200" b="0">
                          <a:solidFill>
                            <a:srgbClr val="157EFB"/>
                          </a:solidFill>
                          <a:latin typeface="微软雅黑" panose="020B0503020204020204" pitchFamily="34" charset="-122"/>
                          <a:ea typeface="微软雅黑" panose="020B0503020204020204" pitchFamily="34" charset="-122"/>
                        </a:rPr>
                        <a:t>  打开</a:t>
                      </a:r>
                      <a:r>
                        <a:rPr lang="zh-CN" altLang="en-US" sz="1200" b="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200" b="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b="0">
                          <a:solidFill>
                            <a:srgbClr val="157EFB"/>
                          </a:solidFill>
                          <a:latin typeface="微软雅黑" panose="020B0503020204020204" pitchFamily="34" charset="-122"/>
                          <a:ea typeface="微软雅黑" panose="020B0503020204020204" pitchFamily="34" charset="-122"/>
                        </a:rPr>
                        <a:t>停止分享 </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bl>
          </a:graphicData>
        </a:graphic>
      </p:graphicFrame>
      <p:sp>
        <p:nvSpPr>
          <p:cNvPr id="153" name="圆角矩形 152"/>
          <p:cNvSpPr/>
          <p:nvPr/>
        </p:nvSpPr>
        <p:spPr>
          <a:xfrm>
            <a:off x="8602882" y="7344584"/>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grpSp>
        <p:nvGrpSpPr>
          <p:cNvPr id="167" name="组合 6"/>
          <p:cNvGrpSpPr/>
          <p:nvPr/>
        </p:nvGrpSpPr>
        <p:grpSpPr>
          <a:xfrm rot="10800000" flipH="1">
            <a:off x="5920467" y="1486296"/>
            <a:ext cx="3807870" cy="324001"/>
            <a:chOff x="8195296" y="1797435"/>
            <a:chExt cx="3807870" cy="324001"/>
          </a:xfrm>
        </p:grpSpPr>
        <p:sp>
          <p:nvSpPr>
            <p:cNvPr id="168" name="圆角矩形 167"/>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9" name="圆角矩形 168"/>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0"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1" name="文本框 170"/>
            <p:cNvSpPr txBox="1"/>
            <p:nvPr/>
          </p:nvSpPr>
          <p:spPr>
            <a:xfrm rot="10800000">
              <a:off x="8498030" y="18157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基本信息</a:t>
              </a:r>
            </a:p>
          </p:txBody>
        </p:sp>
        <p:sp>
          <p:nvSpPr>
            <p:cNvPr id="172" name="文本框 171"/>
            <p:cNvSpPr txBox="1"/>
            <p:nvPr/>
          </p:nvSpPr>
          <p:spPr>
            <a:xfrm rot="10800000">
              <a:off x="10380828" y="18157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快捷方式</a:t>
              </a:r>
              <a:r>
                <a:rPr lang="en-US" altLang="zh-CN" sz="1400" smtClean="0">
                  <a:solidFill>
                    <a:srgbClr val="157EFB"/>
                  </a:solidFill>
                </a:rPr>
                <a:t>	</a:t>
              </a:r>
              <a:endParaRPr lang="zh-CN" altLang="en-US" sz="1400">
                <a:solidFill>
                  <a:srgbClr val="157EFB"/>
                </a:solidFill>
              </a:endParaRPr>
            </a:p>
          </p:txBody>
        </p:sp>
      </p:grpSp>
      <p:grpSp>
        <p:nvGrpSpPr>
          <p:cNvPr id="173" name="组 172"/>
          <p:cNvGrpSpPr/>
          <p:nvPr/>
        </p:nvGrpSpPr>
        <p:grpSpPr>
          <a:xfrm>
            <a:off x="4511799" y="7154613"/>
            <a:ext cx="6654801" cy="8188"/>
            <a:chOff x="3389100" y="6451599"/>
            <a:chExt cx="6654801" cy="8188"/>
          </a:xfrm>
        </p:grpSpPr>
        <p:cxnSp>
          <p:nvCxnSpPr>
            <p:cNvPr id="174"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77" name="组 219"/>
          <p:cNvGrpSpPr/>
          <p:nvPr/>
        </p:nvGrpSpPr>
        <p:grpSpPr>
          <a:xfrm>
            <a:off x="8294419" y="2722149"/>
            <a:ext cx="799674" cy="309313"/>
            <a:chOff x="3084412" y="1056946"/>
            <a:chExt cx="799674" cy="309313"/>
          </a:xfrm>
        </p:grpSpPr>
        <p:grpSp>
          <p:nvGrpSpPr>
            <p:cNvPr id="193" name="组 235"/>
            <p:cNvGrpSpPr>
              <a:grpSpLocks noChangeAspect="1"/>
            </p:cNvGrpSpPr>
            <p:nvPr/>
          </p:nvGrpSpPr>
          <p:grpSpPr>
            <a:xfrm>
              <a:off x="3084412" y="1114259"/>
              <a:ext cx="168385" cy="252000"/>
              <a:chOff x="3866345" y="2704350"/>
              <a:chExt cx="2153455" cy="3222806"/>
            </a:xfrm>
          </p:grpSpPr>
          <p:sp>
            <p:nvSpPr>
              <p:cNvPr id="195" name="椭圆 19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6" name="空心弧 19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94" name="矩形 193"/>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nvGrpSpPr>
          <p:cNvPr id="197" name="组 219"/>
          <p:cNvGrpSpPr/>
          <p:nvPr/>
        </p:nvGrpSpPr>
        <p:grpSpPr>
          <a:xfrm>
            <a:off x="8294419" y="3084204"/>
            <a:ext cx="1068978" cy="309313"/>
            <a:chOff x="3084412" y="1056946"/>
            <a:chExt cx="1068978" cy="309313"/>
          </a:xfrm>
        </p:grpSpPr>
        <p:grpSp>
          <p:nvGrpSpPr>
            <p:cNvPr id="198" name="组 235"/>
            <p:cNvGrpSpPr>
              <a:grpSpLocks noChangeAspect="1"/>
            </p:cNvGrpSpPr>
            <p:nvPr/>
          </p:nvGrpSpPr>
          <p:grpSpPr>
            <a:xfrm>
              <a:off x="3084412" y="1114259"/>
              <a:ext cx="168385" cy="252000"/>
              <a:chOff x="3866345" y="2704350"/>
              <a:chExt cx="2153455" cy="3222806"/>
            </a:xfrm>
          </p:grpSpPr>
          <p:sp>
            <p:nvSpPr>
              <p:cNvPr id="200" name="椭圆 1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1" name="空心弧 2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99" name="矩形 198"/>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14" name="矩形 13"/>
          <p:cNvSpPr/>
          <p:nvPr/>
        </p:nvSpPr>
        <p:spPr>
          <a:xfrm>
            <a:off x="10795000" y="2766762"/>
            <a:ext cx="177800" cy="211714"/>
          </a:xfrm>
          <a:prstGeom prst="rect">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19"/>
          <a:stretch>
            <a:fillRect/>
          </a:stretch>
        </p:blipFill>
        <p:spPr>
          <a:xfrm>
            <a:off x="11569700" y="814828"/>
            <a:ext cx="6553200" cy="5397500"/>
          </a:xfrm>
          <a:prstGeom prst="rect">
            <a:avLst/>
          </a:prstGeom>
        </p:spPr>
      </p:pic>
      <p:cxnSp>
        <p:nvCxnSpPr>
          <p:cNvPr id="202" name="直接箭头连接符 22"/>
          <p:cNvCxnSpPr/>
          <p:nvPr/>
        </p:nvCxnSpPr>
        <p:spPr>
          <a:xfrm flipH="1" flipV="1">
            <a:off x="11290300" y="3746500"/>
            <a:ext cx="1422401" cy="450994"/>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3" name="直接箭头连接符 22"/>
          <p:cNvCxnSpPr/>
          <p:nvPr/>
        </p:nvCxnSpPr>
        <p:spPr>
          <a:xfrm flipH="1">
            <a:off x="10959997" y="1416740"/>
            <a:ext cx="2184503" cy="1415942"/>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04" name="文本框 203"/>
          <p:cNvSpPr txBox="1"/>
          <p:nvPr/>
        </p:nvSpPr>
        <p:spPr>
          <a:xfrm>
            <a:off x="13144500" y="1120421"/>
            <a:ext cx="1531653"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垃圾桶</a:t>
            </a:r>
            <a:endParaRPr kumimoji="1" lang="en-US" altLang="zh-CN" sz="2000">
              <a:solidFill>
                <a:srgbClr val="FF0000"/>
              </a:solidFill>
              <a:latin typeface="微软雅黑"/>
              <a:ea typeface="微软雅黑"/>
              <a:cs typeface="微软雅黑"/>
            </a:endParaRPr>
          </a:p>
        </p:txBody>
      </p:sp>
      <p:sp>
        <p:nvSpPr>
          <p:cNvPr id="205" name="矩形 204"/>
          <p:cNvSpPr/>
          <p:nvPr/>
        </p:nvSpPr>
        <p:spPr>
          <a:xfrm>
            <a:off x="10795000" y="3534786"/>
            <a:ext cx="177800" cy="211714"/>
          </a:xfrm>
          <a:prstGeom prst="rect">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06" name="组 219"/>
          <p:cNvGrpSpPr/>
          <p:nvPr/>
        </p:nvGrpSpPr>
        <p:grpSpPr>
          <a:xfrm>
            <a:off x="8294419" y="3462587"/>
            <a:ext cx="799674" cy="309313"/>
            <a:chOff x="3084412" y="1056946"/>
            <a:chExt cx="799674" cy="309313"/>
          </a:xfrm>
        </p:grpSpPr>
        <p:grpSp>
          <p:nvGrpSpPr>
            <p:cNvPr id="207" name="组 235"/>
            <p:cNvGrpSpPr>
              <a:grpSpLocks noChangeAspect="1"/>
            </p:cNvGrpSpPr>
            <p:nvPr/>
          </p:nvGrpSpPr>
          <p:grpSpPr>
            <a:xfrm>
              <a:off x="3084412" y="1114259"/>
              <a:ext cx="168385" cy="252000"/>
              <a:chOff x="3866345" y="2704350"/>
              <a:chExt cx="2153455" cy="3222806"/>
            </a:xfrm>
          </p:grpSpPr>
          <p:sp>
            <p:nvSpPr>
              <p:cNvPr id="209" name="椭圆 20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0" name="空心弧 20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08" name="矩形 20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spTree>
    <p:extLst>
      <p:ext uri="{BB962C8B-B14F-4D97-AF65-F5344CB8AC3E}">
        <p14:creationId xmlns:p14="http://schemas.microsoft.com/office/powerpoint/2010/main" val="39218907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10" name="组合 9"/>
          <p:cNvGrpSpPr/>
          <p:nvPr/>
        </p:nvGrpSpPr>
        <p:grpSpPr>
          <a:xfrm>
            <a:off x="3142090" y="981362"/>
            <a:ext cx="10048875" cy="6505575"/>
            <a:chOff x="6228190" y="2156568"/>
            <a:chExt cx="10048875" cy="6505575"/>
          </a:xfrm>
        </p:grpSpPr>
        <p:pic>
          <p:nvPicPr>
            <p:cNvPr id="9" name="图片 8"/>
            <p:cNvPicPr>
              <a:picLocks noChangeAspect="1"/>
            </p:cNvPicPr>
            <p:nvPr/>
          </p:nvPicPr>
          <p:blipFill>
            <a:blip r:embed="rId19"/>
            <a:stretch>
              <a:fillRect/>
            </a:stretch>
          </p:blipFill>
          <p:spPr>
            <a:xfrm>
              <a:off x="6228190" y="2156568"/>
              <a:ext cx="10048875" cy="6505575"/>
            </a:xfrm>
            <a:prstGeom prst="rect">
              <a:avLst/>
            </a:prstGeom>
          </p:spPr>
        </p:pic>
        <p:sp>
          <p:nvSpPr>
            <p:cNvPr id="8" name="流程图: 过程 7"/>
            <p:cNvSpPr/>
            <p:nvPr/>
          </p:nvSpPr>
          <p:spPr>
            <a:xfrm>
              <a:off x="8382000" y="3064482"/>
              <a:ext cx="6438900" cy="5477239"/>
            </a:xfrm>
            <a:prstGeom prst="flowChartProcess">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477746" y="2231579"/>
            <a:ext cx="1074333" cy="690989"/>
            <a:chOff x="5364832" y="2212757"/>
            <a:chExt cx="1074333" cy="690989"/>
          </a:xfrm>
        </p:grpSpPr>
        <p:pic>
          <p:nvPicPr>
            <p:cNvPr id="54" name="图片 53"/>
            <p:cNvPicPr>
              <a:picLocks noChangeAspect="1"/>
            </p:cNvPicPr>
            <p:nvPr/>
          </p:nvPicPr>
          <p:blipFill>
            <a:blip r:embed="rId20"/>
            <a:stretch>
              <a:fillRect/>
            </a:stretch>
          </p:blipFill>
          <p:spPr>
            <a:xfrm>
              <a:off x="5682923" y="2212757"/>
              <a:ext cx="438150" cy="447675"/>
            </a:xfrm>
            <a:prstGeom prst="rect">
              <a:avLst/>
            </a:prstGeom>
          </p:spPr>
        </p:pic>
        <p:sp>
          <p:nvSpPr>
            <p:cNvPr id="55" name="矩形 54"/>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6709286" y="2231579"/>
            <a:ext cx="1074333" cy="690989"/>
            <a:chOff x="5364832" y="2212757"/>
            <a:chExt cx="1074333" cy="690989"/>
          </a:xfrm>
        </p:grpSpPr>
        <p:pic>
          <p:nvPicPr>
            <p:cNvPr id="65" name="图片 64"/>
            <p:cNvPicPr>
              <a:picLocks noChangeAspect="1"/>
            </p:cNvPicPr>
            <p:nvPr/>
          </p:nvPicPr>
          <p:blipFill>
            <a:blip r:embed="rId20"/>
            <a:stretch>
              <a:fillRect/>
            </a:stretch>
          </p:blipFill>
          <p:spPr>
            <a:xfrm>
              <a:off x="5682923" y="2212757"/>
              <a:ext cx="438150" cy="447675"/>
            </a:xfrm>
            <a:prstGeom prst="rect">
              <a:avLst/>
            </a:prstGeom>
          </p:spPr>
        </p:pic>
        <p:sp>
          <p:nvSpPr>
            <p:cNvPr id="66" name="矩形 65"/>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940826" y="2231579"/>
            <a:ext cx="1074333" cy="690989"/>
            <a:chOff x="5364832" y="2212757"/>
            <a:chExt cx="1074333" cy="690989"/>
          </a:xfrm>
        </p:grpSpPr>
        <p:pic>
          <p:nvPicPr>
            <p:cNvPr id="68" name="图片 67"/>
            <p:cNvPicPr>
              <a:picLocks noChangeAspect="1"/>
            </p:cNvPicPr>
            <p:nvPr/>
          </p:nvPicPr>
          <p:blipFill>
            <a:blip r:embed="rId20"/>
            <a:stretch>
              <a:fillRect/>
            </a:stretch>
          </p:blipFill>
          <p:spPr>
            <a:xfrm>
              <a:off x="5682923" y="2212757"/>
              <a:ext cx="438150" cy="447675"/>
            </a:xfrm>
            <a:prstGeom prst="rect">
              <a:avLst/>
            </a:prstGeom>
          </p:spPr>
        </p:pic>
        <p:sp>
          <p:nvSpPr>
            <p:cNvPr id="69" name="矩形 68"/>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0403907" y="2231579"/>
            <a:ext cx="1074333" cy="690989"/>
            <a:chOff x="5364832" y="2212757"/>
            <a:chExt cx="1074333" cy="690989"/>
          </a:xfrm>
        </p:grpSpPr>
        <p:pic>
          <p:nvPicPr>
            <p:cNvPr id="71" name="图片 70"/>
            <p:cNvPicPr>
              <a:picLocks noChangeAspect="1"/>
            </p:cNvPicPr>
            <p:nvPr/>
          </p:nvPicPr>
          <p:blipFill>
            <a:blip r:embed="rId20"/>
            <a:stretch>
              <a:fillRect/>
            </a:stretch>
          </p:blipFill>
          <p:spPr>
            <a:xfrm>
              <a:off x="5682923" y="2212757"/>
              <a:ext cx="438150" cy="447675"/>
            </a:xfrm>
            <a:prstGeom prst="rect">
              <a:avLst/>
            </a:prstGeom>
          </p:spPr>
        </p:pic>
        <p:sp>
          <p:nvSpPr>
            <p:cNvPr id="72" name="矩形 71"/>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9172366" y="2231579"/>
            <a:ext cx="1074333" cy="690989"/>
            <a:chOff x="5364832" y="2212757"/>
            <a:chExt cx="1074333" cy="690989"/>
          </a:xfrm>
        </p:grpSpPr>
        <p:pic>
          <p:nvPicPr>
            <p:cNvPr id="74" name="图片 73"/>
            <p:cNvPicPr>
              <a:picLocks noChangeAspect="1"/>
            </p:cNvPicPr>
            <p:nvPr/>
          </p:nvPicPr>
          <p:blipFill>
            <a:blip r:embed="rId20"/>
            <a:stretch>
              <a:fillRect/>
            </a:stretch>
          </p:blipFill>
          <p:spPr>
            <a:xfrm>
              <a:off x="5682923" y="2212757"/>
              <a:ext cx="438150" cy="447675"/>
            </a:xfrm>
            <a:prstGeom prst="rect">
              <a:avLst/>
            </a:prstGeom>
          </p:spPr>
        </p:pic>
        <p:sp>
          <p:nvSpPr>
            <p:cNvPr id="75" name="矩形 74"/>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99" name="组合 198"/>
          <p:cNvGrpSpPr/>
          <p:nvPr/>
        </p:nvGrpSpPr>
        <p:grpSpPr>
          <a:xfrm>
            <a:off x="5477746" y="3174554"/>
            <a:ext cx="1074333" cy="690989"/>
            <a:chOff x="5364832" y="2212757"/>
            <a:chExt cx="1074333" cy="690989"/>
          </a:xfrm>
        </p:grpSpPr>
        <p:pic>
          <p:nvPicPr>
            <p:cNvPr id="200" name="图片 199"/>
            <p:cNvPicPr>
              <a:picLocks noChangeAspect="1"/>
            </p:cNvPicPr>
            <p:nvPr/>
          </p:nvPicPr>
          <p:blipFill>
            <a:blip r:embed="rId20"/>
            <a:stretch>
              <a:fillRect/>
            </a:stretch>
          </p:blipFill>
          <p:spPr>
            <a:xfrm>
              <a:off x="5682923" y="2212757"/>
              <a:ext cx="438150" cy="447675"/>
            </a:xfrm>
            <a:prstGeom prst="rect">
              <a:avLst/>
            </a:prstGeom>
          </p:spPr>
        </p:pic>
        <p:sp>
          <p:nvSpPr>
            <p:cNvPr id="201" name="矩形 200"/>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2" name="组合 201"/>
          <p:cNvGrpSpPr/>
          <p:nvPr/>
        </p:nvGrpSpPr>
        <p:grpSpPr>
          <a:xfrm>
            <a:off x="6709286" y="3174554"/>
            <a:ext cx="1074333" cy="690989"/>
            <a:chOff x="5364832" y="2212757"/>
            <a:chExt cx="1074333" cy="690989"/>
          </a:xfrm>
        </p:grpSpPr>
        <p:pic>
          <p:nvPicPr>
            <p:cNvPr id="203" name="图片 202"/>
            <p:cNvPicPr>
              <a:picLocks noChangeAspect="1"/>
            </p:cNvPicPr>
            <p:nvPr/>
          </p:nvPicPr>
          <p:blipFill>
            <a:blip r:embed="rId20"/>
            <a:stretch>
              <a:fillRect/>
            </a:stretch>
          </p:blipFill>
          <p:spPr>
            <a:xfrm>
              <a:off x="5682923" y="2212757"/>
              <a:ext cx="438150" cy="447675"/>
            </a:xfrm>
            <a:prstGeom prst="rect">
              <a:avLst/>
            </a:prstGeom>
          </p:spPr>
        </p:pic>
        <p:sp>
          <p:nvSpPr>
            <p:cNvPr id="204" name="矩形 203"/>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5" name="组合 204"/>
          <p:cNvGrpSpPr/>
          <p:nvPr/>
        </p:nvGrpSpPr>
        <p:grpSpPr>
          <a:xfrm>
            <a:off x="7940826" y="3174554"/>
            <a:ext cx="1074333" cy="690989"/>
            <a:chOff x="5364832" y="2212757"/>
            <a:chExt cx="1074333" cy="690989"/>
          </a:xfrm>
        </p:grpSpPr>
        <p:pic>
          <p:nvPicPr>
            <p:cNvPr id="206" name="图片 205"/>
            <p:cNvPicPr>
              <a:picLocks noChangeAspect="1"/>
            </p:cNvPicPr>
            <p:nvPr/>
          </p:nvPicPr>
          <p:blipFill>
            <a:blip r:embed="rId20"/>
            <a:stretch>
              <a:fillRect/>
            </a:stretch>
          </p:blipFill>
          <p:spPr>
            <a:xfrm>
              <a:off x="5682923" y="2212757"/>
              <a:ext cx="438150" cy="447675"/>
            </a:xfrm>
            <a:prstGeom prst="rect">
              <a:avLst/>
            </a:prstGeom>
          </p:spPr>
        </p:pic>
        <p:sp>
          <p:nvSpPr>
            <p:cNvPr id="207" name="矩形 206"/>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8" name="组合 207"/>
          <p:cNvGrpSpPr/>
          <p:nvPr/>
        </p:nvGrpSpPr>
        <p:grpSpPr>
          <a:xfrm>
            <a:off x="10403907" y="3136454"/>
            <a:ext cx="1074333" cy="690989"/>
            <a:chOff x="5364832" y="2212757"/>
            <a:chExt cx="1074333" cy="690989"/>
          </a:xfrm>
        </p:grpSpPr>
        <p:pic>
          <p:nvPicPr>
            <p:cNvPr id="209" name="图片 208"/>
            <p:cNvPicPr>
              <a:picLocks noChangeAspect="1"/>
            </p:cNvPicPr>
            <p:nvPr/>
          </p:nvPicPr>
          <p:blipFill>
            <a:blip r:embed="rId20"/>
            <a:stretch>
              <a:fillRect/>
            </a:stretch>
          </p:blipFill>
          <p:spPr>
            <a:xfrm>
              <a:off x="5682923" y="2212757"/>
              <a:ext cx="438150" cy="447675"/>
            </a:xfrm>
            <a:prstGeom prst="rect">
              <a:avLst/>
            </a:prstGeom>
          </p:spPr>
        </p:pic>
        <p:sp>
          <p:nvSpPr>
            <p:cNvPr id="210" name="矩形 209"/>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11" name="组合 210"/>
          <p:cNvGrpSpPr/>
          <p:nvPr/>
        </p:nvGrpSpPr>
        <p:grpSpPr>
          <a:xfrm>
            <a:off x="9172366" y="3174554"/>
            <a:ext cx="1074333" cy="690989"/>
            <a:chOff x="5364832" y="2212757"/>
            <a:chExt cx="1074333" cy="690989"/>
          </a:xfrm>
        </p:grpSpPr>
        <p:pic>
          <p:nvPicPr>
            <p:cNvPr id="212" name="图片 211"/>
            <p:cNvPicPr>
              <a:picLocks noChangeAspect="1"/>
            </p:cNvPicPr>
            <p:nvPr/>
          </p:nvPicPr>
          <p:blipFill>
            <a:blip r:embed="rId20"/>
            <a:stretch>
              <a:fillRect/>
            </a:stretch>
          </p:blipFill>
          <p:spPr>
            <a:xfrm>
              <a:off x="5682923" y="2212757"/>
              <a:ext cx="438150" cy="447675"/>
            </a:xfrm>
            <a:prstGeom prst="rect">
              <a:avLst/>
            </a:prstGeom>
          </p:spPr>
        </p:pic>
        <p:sp>
          <p:nvSpPr>
            <p:cNvPr id="213" name="矩形 212"/>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cxnSp>
        <p:nvCxnSpPr>
          <p:cNvPr id="215" name="直接箭头连接符 22"/>
          <p:cNvCxnSpPr/>
          <p:nvPr/>
        </p:nvCxnSpPr>
        <p:spPr>
          <a:xfrm>
            <a:off x="6226016" y="2414080"/>
            <a:ext cx="801361"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16" name="直接箭头连接符 22"/>
          <p:cNvCxnSpPr/>
          <p:nvPr/>
        </p:nvCxnSpPr>
        <p:spPr>
          <a:xfrm flipV="1">
            <a:off x="6006941" y="3750127"/>
            <a:ext cx="0" cy="365407"/>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17" name="组合 216"/>
          <p:cNvGrpSpPr/>
          <p:nvPr/>
        </p:nvGrpSpPr>
        <p:grpSpPr>
          <a:xfrm>
            <a:off x="5263465" y="3795022"/>
            <a:ext cx="1507717" cy="1336885"/>
            <a:chOff x="5265905" y="1889275"/>
            <a:chExt cx="1507717" cy="1336885"/>
          </a:xfrm>
        </p:grpSpPr>
        <p:sp>
          <p:nvSpPr>
            <p:cNvPr id="218" name="圆角矩形 217"/>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219" name="组合 218"/>
            <p:cNvGrpSpPr/>
            <p:nvPr/>
          </p:nvGrpSpPr>
          <p:grpSpPr>
            <a:xfrm>
              <a:off x="5477140" y="2212757"/>
              <a:ext cx="1074333" cy="678507"/>
              <a:chOff x="5477140" y="2212757"/>
              <a:chExt cx="1074333" cy="678507"/>
            </a:xfrm>
          </p:grpSpPr>
          <p:pic>
            <p:nvPicPr>
              <p:cNvPr id="228" name="图片 227"/>
              <p:cNvPicPr>
                <a:picLocks noChangeAspect="1"/>
              </p:cNvPicPr>
              <p:nvPr/>
            </p:nvPicPr>
            <p:blipFill>
              <a:blip r:embed="rId20"/>
              <a:stretch>
                <a:fillRect/>
              </a:stretch>
            </p:blipFill>
            <p:spPr>
              <a:xfrm>
                <a:off x="5790306" y="2212757"/>
                <a:ext cx="438150" cy="447675"/>
              </a:xfrm>
              <a:prstGeom prst="rect">
                <a:avLst/>
              </a:prstGeom>
            </p:spPr>
          </p:pic>
          <p:sp>
            <p:nvSpPr>
              <p:cNvPr id="229" name="矩形 228"/>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20" name="椭圆 219"/>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21" name="椭圆 220"/>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22" name="椭圆 221"/>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23" name="椭圆 222"/>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24" name="流程图: 过程 223"/>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25" name="文本框 224"/>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226" name="等腰三角形 225"/>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7" name="圆角矩形 226"/>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30" name="组合 229"/>
          <p:cNvGrpSpPr/>
          <p:nvPr/>
        </p:nvGrpSpPr>
        <p:grpSpPr>
          <a:xfrm>
            <a:off x="6500054" y="3795022"/>
            <a:ext cx="1507717" cy="1336885"/>
            <a:chOff x="5265905" y="1889275"/>
            <a:chExt cx="1507717" cy="1336885"/>
          </a:xfrm>
        </p:grpSpPr>
        <p:sp>
          <p:nvSpPr>
            <p:cNvPr id="231" name="圆角矩形 230"/>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232" name="组合 231"/>
            <p:cNvGrpSpPr/>
            <p:nvPr/>
          </p:nvGrpSpPr>
          <p:grpSpPr>
            <a:xfrm>
              <a:off x="5477140" y="2212757"/>
              <a:ext cx="1074333" cy="678507"/>
              <a:chOff x="5477140" y="2212757"/>
              <a:chExt cx="1074333" cy="678507"/>
            </a:xfrm>
          </p:grpSpPr>
          <p:pic>
            <p:nvPicPr>
              <p:cNvPr id="241" name="图片 240"/>
              <p:cNvPicPr>
                <a:picLocks noChangeAspect="1"/>
              </p:cNvPicPr>
              <p:nvPr/>
            </p:nvPicPr>
            <p:blipFill>
              <a:blip r:embed="rId20"/>
              <a:stretch>
                <a:fillRect/>
              </a:stretch>
            </p:blipFill>
            <p:spPr>
              <a:xfrm>
                <a:off x="5790306" y="2212757"/>
                <a:ext cx="438150" cy="447675"/>
              </a:xfrm>
              <a:prstGeom prst="rect">
                <a:avLst/>
              </a:prstGeom>
            </p:spPr>
          </p:pic>
          <p:sp>
            <p:nvSpPr>
              <p:cNvPr id="242" name="矩形 241"/>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33" name="椭圆 232"/>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34" name="椭圆 233"/>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35" name="椭圆 234"/>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36" name="椭圆 235"/>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37" name="流程图: 过程 236"/>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38" name="文本框 237"/>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239" name="等腰三角形 238"/>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0" name="圆角矩形 239"/>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44" name="组合 243"/>
          <p:cNvGrpSpPr/>
          <p:nvPr/>
        </p:nvGrpSpPr>
        <p:grpSpPr>
          <a:xfrm>
            <a:off x="7736643" y="3788183"/>
            <a:ext cx="1507717" cy="1336885"/>
            <a:chOff x="5265905" y="1889275"/>
            <a:chExt cx="1507717" cy="1336885"/>
          </a:xfrm>
        </p:grpSpPr>
        <p:sp>
          <p:nvSpPr>
            <p:cNvPr id="245" name="圆角矩形 244"/>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246" name="组合 245"/>
            <p:cNvGrpSpPr/>
            <p:nvPr/>
          </p:nvGrpSpPr>
          <p:grpSpPr>
            <a:xfrm>
              <a:off x="5477140" y="2212757"/>
              <a:ext cx="1074333" cy="678507"/>
              <a:chOff x="5477140" y="2212757"/>
              <a:chExt cx="1074333" cy="678507"/>
            </a:xfrm>
          </p:grpSpPr>
          <p:pic>
            <p:nvPicPr>
              <p:cNvPr id="255" name="图片 254"/>
              <p:cNvPicPr>
                <a:picLocks noChangeAspect="1"/>
              </p:cNvPicPr>
              <p:nvPr/>
            </p:nvPicPr>
            <p:blipFill>
              <a:blip r:embed="rId20"/>
              <a:stretch>
                <a:fillRect/>
              </a:stretch>
            </p:blipFill>
            <p:spPr>
              <a:xfrm>
                <a:off x="5790306" y="2212757"/>
                <a:ext cx="438150" cy="447675"/>
              </a:xfrm>
              <a:prstGeom prst="rect">
                <a:avLst/>
              </a:prstGeom>
            </p:spPr>
          </p:pic>
          <p:sp>
            <p:nvSpPr>
              <p:cNvPr id="256" name="矩形 255"/>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47" name="椭圆 246"/>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48" name="椭圆 247"/>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49" name="椭圆 248"/>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50" name="椭圆 249"/>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51" name="流程图: 过程 250"/>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52" name="文本框 251"/>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253" name="等腰三角形 252"/>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4" name="圆角矩形 253"/>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57" name="组合 256"/>
          <p:cNvGrpSpPr/>
          <p:nvPr/>
        </p:nvGrpSpPr>
        <p:grpSpPr>
          <a:xfrm>
            <a:off x="8973232" y="3795022"/>
            <a:ext cx="1507717" cy="1336885"/>
            <a:chOff x="5265905" y="1889275"/>
            <a:chExt cx="1507717" cy="1336885"/>
          </a:xfrm>
        </p:grpSpPr>
        <p:sp>
          <p:nvSpPr>
            <p:cNvPr id="258" name="圆角矩形 257"/>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259" name="组合 258"/>
            <p:cNvGrpSpPr/>
            <p:nvPr/>
          </p:nvGrpSpPr>
          <p:grpSpPr>
            <a:xfrm>
              <a:off x="5477140" y="2212757"/>
              <a:ext cx="1074333" cy="678507"/>
              <a:chOff x="5477140" y="2212757"/>
              <a:chExt cx="1074333" cy="678507"/>
            </a:xfrm>
          </p:grpSpPr>
          <p:pic>
            <p:nvPicPr>
              <p:cNvPr id="268" name="图片 267"/>
              <p:cNvPicPr>
                <a:picLocks noChangeAspect="1"/>
              </p:cNvPicPr>
              <p:nvPr/>
            </p:nvPicPr>
            <p:blipFill>
              <a:blip r:embed="rId20"/>
              <a:stretch>
                <a:fillRect/>
              </a:stretch>
            </p:blipFill>
            <p:spPr>
              <a:xfrm>
                <a:off x="5790306" y="2212757"/>
                <a:ext cx="438150" cy="447675"/>
              </a:xfrm>
              <a:prstGeom prst="rect">
                <a:avLst/>
              </a:prstGeom>
            </p:spPr>
          </p:pic>
          <p:sp>
            <p:nvSpPr>
              <p:cNvPr id="269" name="矩形 268"/>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60" name="椭圆 259"/>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61" name="椭圆 260"/>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62" name="椭圆 261"/>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63" name="椭圆 262"/>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64" name="流程图: 过程 263"/>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65" name="文本框 264"/>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266" name="等腰三角形 265"/>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7" name="圆角矩形 266"/>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70" name="组合 269"/>
          <p:cNvGrpSpPr/>
          <p:nvPr/>
        </p:nvGrpSpPr>
        <p:grpSpPr>
          <a:xfrm>
            <a:off x="10209819" y="3795022"/>
            <a:ext cx="1507717" cy="1336885"/>
            <a:chOff x="5265905" y="1889275"/>
            <a:chExt cx="1507717" cy="1336885"/>
          </a:xfrm>
        </p:grpSpPr>
        <p:sp>
          <p:nvSpPr>
            <p:cNvPr id="271" name="圆角矩形 270"/>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272" name="组合 271"/>
            <p:cNvGrpSpPr/>
            <p:nvPr/>
          </p:nvGrpSpPr>
          <p:grpSpPr>
            <a:xfrm>
              <a:off x="5477140" y="2212757"/>
              <a:ext cx="1074333" cy="678507"/>
              <a:chOff x="5477140" y="2212757"/>
              <a:chExt cx="1074333" cy="678507"/>
            </a:xfrm>
          </p:grpSpPr>
          <p:pic>
            <p:nvPicPr>
              <p:cNvPr id="281" name="图片 280"/>
              <p:cNvPicPr>
                <a:picLocks noChangeAspect="1"/>
              </p:cNvPicPr>
              <p:nvPr/>
            </p:nvPicPr>
            <p:blipFill>
              <a:blip r:embed="rId20"/>
              <a:stretch>
                <a:fillRect/>
              </a:stretch>
            </p:blipFill>
            <p:spPr>
              <a:xfrm>
                <a:off x="5790306" y="2212757"/>
                <a:ext cx="438150" cy="447675"/>
              </a:xfrm>
              <a:prstGeom prst="rect">
                <a:avLst/>
              </a:prstGeom>
            </p:spPr>
          </p:pic>
          <p:sp>
            <p:nvSpPr>
              <p:cNvPr id="282" name="矩形 281"/>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273" name="椭圆 272"/>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4" name="椭圆 273"/>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5" name="椭圆 274"/>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6" name="椭圆 275"/>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7" name="流程图: 过程 276"/>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8" name="文本框 277"/>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279" name="等腰三角形 278"/>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0" name="圆角矩形 279"/>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296" name="直接箭头连接符 22"/>
          <p:cNvCxnSpPr/>
          <p:nvPr/>
        </p:nvCxnSpPr>
        <p:spPr>
          <a:xfrm flipH="1">
            <a:off x="5998822" y="2806751"/>
            <a:ext cx="13278" cy="400681"/>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23" name="组合 322"/>
          <p:cNvGrpSpPr/>
          <p:nvPr/>
        </p:nvGrpSpPr>
        <p:grpSpPr>
          <a:xfrm>
            <a:off x="10209819" y="2852047"/>
            <a:ext cx="1507717" cy="1336885"/>
            <a:chOff x="5265905" y="1889275"/>
            <a:chExt cx="1507717" cy="1336885"/>
          </a:xfrm>
        </p:grpSpPr>
        <p:sp>
          <p:nvSpPr>
            <p:cNvPr id="324" name="圆角矩形 323"/>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325" name="组合 324"/>
            <p:cNvGrpSpPr/>
            <p:nvPr/>
          </p:nvGrpSpPr>
          <p:grpSpPr>
            <a:xfrm>
              <a:off x="5477140" y="2212757"/>
              <a:ext cx="1074333" cy="678507"/>
              <a:chOff x="5477140" y="2212757"/>
              <a:chExt cx="1074333" cy="678507"/>
            </a:xfrm>
          </p:grpSpPr>
          <p:pic>
            <p:nvPicPr>
              <p:cNvPr id="334" name="图片 333"/>
              <p:cNvPicPr>
                <a:picLocks noChangeAspect="1"/>
              </p:cNvPicPr>
              <p:nvPr/>
            </p:nvPicPr>
            <p:blipFill>
              <a:blip r:embed="rId20"/>
              <a:stretch>
                <a:fillRect/>
              </a:stretch>
            </p:blipFill>
            <p:spPr>
              <a:xfrm>
                <a:off x="5790306" y="2212757"/>
                <a:ext cx="438150" cy="447675"/>
              </a:xfrm>
              <a:prstGeom prst="rect">
                <a:avLst/>
              </a:prstGeom>
            </p:spPr>
          </p:pic>
          <p:sp>
            <p:nvSpPr>
              <p:cNvPr id="335" name="矩形 334"/>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326" name="椭圆 325"/>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27" name="椭圆 326"/>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28" name="椭圆 327"/>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29" name="椭圆 328"/>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30" name="流程图: 过程 329"/>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31" name="文本框 330"/>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332" name="等腰三角形 331"/>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圆角矩形 332"/>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350" name="直接箭头连接符 22"/>
          <p:cNvCxnSpPr/>
          <p:nvPr/>
        </p:nvCxnSpPr>
        <p:spPr>
          <a:xfrm flipV="1">
            <a:off x="5272079" y="2415003"/>
            <a:ext cx="515787" cy="7491"/>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78" name="组合 377"/>
          <p:cNvGrpSpPr/>
          <p:nvPr/>
        </p:nvGrpSpPr>
        <p:grpSpPr>
          <a:xfrm>
            <a:off x="9757671" y="5579582"/>
            <a:ext cx="1507717" cy="1336885"/>
            <a:chOff x="5265905" y="1889275"/>
            <a:chExt cx="1507717" cy="1336885"/>
          </a:xfrm>
        </p:grpSpPr>
        <p:sp>
          <p:nvSpPr>
            <p:cNvPr id="379" name="圆角矩形 378"/>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380" name="组合 379"/>
            <p:cNvGrpSpPr/>
            <p:nvPr/>
          </p:nvGrpSpPr>
          <p:grpSpPr>
            <a:xfrm>
              <a:off x="5477140" y="2212757"/>
              <a:ext cx="1074333" cy="678507"/>
              <a:chOff x="5477140" y="2212757"/>
              <a:chExt cx="1074333" cy="678507"/>
            </a:xfrm>
          </p:grpSpPr>
          <p:pic>
            <p:nvPicPr>
              <p:cNvPr id="389" name="图片 388"/>
              <p:cNvPicPr>
                <a:picLocks noChangeAspect="1"/>
              </p:cNvPicPr>
              <p:nvPr/>
            </p:nvPicPr>
            <p:blipFill>
              <a:blip r:embed="rId20"/>
              <a:stretch>
                <a:fillRect/>
              </a:stretch>
            </p:blipFill>
            <p:spPr>
              <a:xfrm>
                <a:off x="5790306" y="2212757"/>
                <a:ext cx="438150" cy="447675"/>
              </a:xfrm>
              <a:prstGeom prst="rect">
                <a:avLst/>
              </a:prstGeom>
            </p:spPr>
          </p:pic>
          <p:sp>
            <p:nvSpPr>
              <p:cNvPr id="390" name="矩形 389"/>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381" name="椭圆 380"/>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2" name="椭圆 381"/>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3" name="椭圆 382"/>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4" name="椭圆 383"/>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5" name="流程图: 过程 384"/>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sp>
        <p:nvSpPr>
          <p:cNvPr id="391" name="文本框 390"/>
          <p:cNvSpPr txBox="1"/>
          <p:nvPr/>
        </p:nvSpPr>
        <p:spPr>
          <a:xfrm>
            <a:off x="9852139" y="6493491"/>
            <a:ext cx="1313944" cy="424732"/>
          </a:xfrm>
          <a:prstGeom prst="rect">
            <a:avLst/>
          </a:prstGeom>
          <a:noFill/>
        </p:spPr>
        <p:txBody>
          <a:bodyPr wrap="square" rtlCol="0">
            <a:spAutoFit/>
          </a:bodyPr>
          <a:lstStyle/>
          <a:p>
            <a:pPr algn="ctr">
              <a:lnSpc>
                <a:spcPct val="120000"/>
              </a:lnSpc>
            </a:pPr>
            <a:r>
              <a:rPr lang="zh-CN" altLang="en-US" sz="900" smtClean="0">
                <a:solidFill>
                  <a:srgbClr val="FF0000"/>
                </a:solidFill>
                <a:latin typeface="微软雅黑" panose="020B0503020204020204" pitchFamily="34" charset="-122"/>
                <a:ea typeface="微软雅黑" panose="020B0503020204020204" pitchFamily="34" charset="-122"/>
              </a:rPr>
              <a:t>所属设备源不可访</a:t>
            </a:r>
            <a:endParaRPr lang="en-US" altLang="zh-CN" sz="900" smtClean="0">
              <a:solidFill>
                <a:srgbClr val="FF0000"/>
              </a:solidFill>
              <a:latin typeface="微软雅黑" panose="020B0503020204020204" pitchFamily="34" charset="-122"/>
              <a:ea typeface="微软雅黑" panose="020B0503020204020204" pitchFamily="34" charset="-122"/>
            </a:endParaRPr>
          </a:p>
          <a:p>
            <a:pPr algn="ctr">
              <a:lnSpc>
                <a:spcPct val="120000"/>
              </a:lnSpc>
            </a:pPr>
            <a:r>
              <a:rPr lang="zh-CN" altLang="en-US" sz="900">
                <a:solidFill>
                  <a:srgbClr val="FF0000"/>
                </a:solidFill>
                <a:latin typeface="微软雅黑" panose="020B0503020204020204" pitchFamily="34" charset="-122"/>
                <a:ea typeface="微软雅黑" panose="020B0503020204020204" pitchFamily="34" charset="-122"/>
              </a:rPr>
              <a:t>（</a:t>
            </a:r>
            <a:r>
              <a:rPr lang="en-US" altLang="zh-CN" sz="900" smtClean="0">
                <a:solidFill>
                  <a:srgbClr val="FF0000"/>
                </a:solidFill>
                <a:latin typeface="微软雅黑" panose="020B0503020204020204" pitchFamily="34" charset="-122"/>
                <a:ea typeface="微软雅黑" panose="020B0503020204020204" pitchFamily="34" charset="-122"/>
              </a:rPr>
              <a:t>V6</a:t>
            </a:r>
            <a:r>
              <a:rPr lang="zh-CN" altLang="en-US" sz="900" smtClean="0">
                <a:solidFill>
                  <a:srgbClr val="FF0000"/>
                </a:solidFill>
                <a:latin typeface="微软雅黑" panose="020B0503020204020204" pitchFamily="34" charset="-122"/>
                <a:ea typeface="微软雅黑" panose="020B0503020204020204" pitchFamily="34" charset="-122"/>
              </a:rPr>
              <a:t>开发测试通道）</a:t>
            </a:r>
            <a:endParaRPr lang="zh-CN" altLang="en-US" sz="900">
              <a:solidFill>
                <a:srgbClr val="FF0000"/>
              </a:solidFill>
              <a:latin typeface="微软雅黑" panose="020B0503020204020204" pitchFamily="34" charset="-122"/>
              <a:ea typeface="微软雅黑" panose="020B0503020204020204" pitchFamily="34" charset="-122"/>
            </a:endParaRPr>
          </a:p>
        </p:txBody>
      </p:sp>
      <p:cxnSp>
        <p:nvCxnSpPr>
          <p:cNvPr id="392" name="直接箭头连接符 22"/>
          <p:cNvCxnSpPr/>
          <p:nvPr/>
        </p:nvCxnSpPr>
        <p:spPr>
          <a:xfrm flipV="1">
            <a:off x="11177579" y="2415003"/>
            <a:ext cx="515787" cy="7491"/>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3067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325603"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实时对讲</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25" name="图片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472082" y="491337"/>
            <a:ext cx="216000" cy="216000"/>
          </a:xfrm>
          <a:prstGeom prst="rect">
            <a:avLst/>
          </a:prstGeom>
        </p:spPr>
      </p:pic>
      <p:grpSp>
        <p:nvGrpSpPr>
          <p:cNvPr id="4" name="组 3"/>
          <p:cNvGrpSpPr/>
          <p:nvPr/>
        </p:nvGrpSpPr>
        <p:grpSpPr>
          <a:xfrm>
            <a:off x="14149131" y="1238066"/>
            <a:ext cx="3618169" cy="3245034"/>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 name="组 1"/>
          <p:cNvGrpSpPr/>
          <p:nvPr/>
        </p:nvGrpSpPr>
        <p:grpSpPr>
          <a:xfrm>
            <a:off x="14216971" y="1897260"/>
            <a:ext cx="3550160" cy="1163936"/>
            <a:chOff x="14216971" y="1471927"/>
            <a:chExt cx="3550160" cy="1163936"/>
          </a:xfrm>
        </p:grpSpPr>
        <p:sp>
          <p:nvSpPr>
            <p:cNvPr id="148" name="文本框 147"/>
            <p:cNvSpPr txBox="1"/>
            <p:nvPr/>
          </p:nvSpPr>
          <p:spPr>
            <a:xfrm>
              <a:off x="14216971" y="2389642"/>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t>点击此处或右上角“</a:t>
              </a:r>
              <a:r>
                <a:rPr lang="en-US" altLang="zh-CN"/>
                <a:t>+</a:t>
              </a:r>
              <a:r>
                <a:rPr lang="zh-CN" altLang="en-US"/>
                <a:t>”号，发起实时对讲</a:t>
              </a:r>
              <a:endParaRPr lang="zh-CN" altLang="en-US" sz="1400"/>
            </a:p>
          </p:txBody>
        </p:sp>
        <p:pic>
          <p:nvPicPr>
            <p:cNvPr id="149" name="图片 148"/>
            <p:cNvPicPr>
              <a:picLocks noChangeAspect="1"/>
            </p:cNvPicPr>
            <p:nvPr/>
          </p:nvPicPr>
          <p:blipFill>
            <a:blip r:embed="rId21">
              <a:duotone>
                <a:schemeClr val="accent1">
                  <a:shade val="45000"/>
                  <a:satMod val="135000"/>
                </a:schemeClr>
                <a:prstClr val="white"/>
              </a:duotone>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590329" y="1471927"/>
              <a:ext cx="807359" cy="807359"/>
            </a:xfrm>
            <a:prstGeom prst="rect">
              <a:avLst/>
            </a:prstGeom>
          </p:spPr>
        </p:pic>
      </p:grpSp>
      <p:sp>
        <p:nvSpPr>
          <p:cNvPr id="150" name="矩形 149"/>
          <p:cNvSpPr/>
          <p:nvPr/>
        </p:nvSpPr>
        <p:spPr>
          <a:xfrm>
            <a:off x="14145943" y="964070"/>
            <a:ext cx="1149674"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我发起的对讲</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63" name="组 162"/>
          <p:cNvGrpSpPr/>
          <p:nvPr/>
        </p:nvGrpSpPr>
        <p:grpSpPr>
          <a:xfrm>
            <a:off x="14149131" y="4917494"/>
            <a:ext cx="3618169" cy="2942417"/>
            <a:chOff x="14149131" y="3924299"/>
            <a:chExt cx="3618169" cy="1263178"/>
          </a:xfrm>
        </p:grpSpPr>
        <p:sp>
          <p:nvSpPr>
            <p:cNvPr id="164" name="同侧圆角矩形 163"/>
            <p:cNvSpPr/>
            <p:nvPr/>
          </p:nvSpPr>
          <p:spPr>
            <a:xfrm rot="10800000">
              <a:off x="14154306" y="3924299"/>
              <a:ext cx="3612994" cy="1263178"/>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5"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67" name="矩形 166"/>
          <p:cNvSpPr/>
          <p:nvPr/>
        </p:nvSpPr>
        <p:spPr>
          <a:xfrm>
            <a:off x="14145943" y="4640859"/>
            <a:ext cx="1149674"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邀请我的对讲</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73" name="直接连接符 258"/>
          <p:cNvCxnSpPr/>
          <p:nvPr/>
        </p:nvCxnSpPr>
        <p:spPr>
          <a:xfrm>
            <a:off x="14163769" y="7878037"/>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0" name="文本框 79"/>
          <p:cNvSpPr txBox="1"/>
          <p:nvPr/>
        </p:nvSpPr>
        <p:spPr>
          <a:xfrm>
            <a:off x="14204271" y="6317842"/>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t>当前没有人邀请您参与实时对讲</a:t>
            </a:r>
            <a:endParaRPr lang="zh-CN" altLang="en-US" sz="1400"/>
          </a:p>
        </p:txBody>
      </p:sp>
    </p:spTree>
    <p:extLst>
      <p:ext uri="{BB962C8B-B14F-4D97-AF65-F5344CB8AC3E}">
        <p14:creationId xmlns:p14="http://schemas.microsoft.com/office/powerpoint/2010/main" val="32368785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10" name="组合 9"/>
          <p:cNvGrpSpPr/>
          <p:nvPr/>
        </p:nvGrpSpPr>
        <p:grpSpPr>
          <a:xfrm>
            <a:off x="3142090" y="981362"/>
            <a:ext cx="10048875" cy="6505575"/>
            <a:chOff x="6228190" y="2156568"/>
            <a:chExt cx="10048875" cy="6505575"/>
          </a:xfrm>
        </p:grpSpPr>
        <p:pic>
          <p:nvPicPr>
            <p:cNvPr id="9" name="图片 8"/>
            <p:cNvPicPr>
              <a:picLocks noChangeAspect="1"/>
            </p:cNvPicPr>
            <p:nvPr/>
          </p:nvPicPr>
          <p:blipFill>
            <a:blip r:embed="rId19"/>
            <a:stretch>
              <a:fillRect/>
            </a:stretch>
          </p:blipFill>
          <p:spPr>
            <a:xfrm>
              <a:off x="6228190" y="2156568"/>
              <a:ext cx="10048875" cy="6505575"/>
            </a:xfrm>
            <a:prstGeom prst="rect">
              <a:avLst/>
            </a:prstGeom>
          </p:spPr>
        </p:pic>
        <p:sp>
          <p:nvSpPr>
            <p:cNvPr id="8" name="流程图: 过程 7"/>
            <p:cNvSpPr/>
            <p:nvPr/>
          </p:nvSpPr>
          <p:spPr>
            <a:xfrm>
              <a:off x="8382000" y="3064482"/>
              <a:ext cx="6438900" cy="5477239"/>
            </a:xfrm>
            <a:prstGeom prst="flowChartProcess">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5477746" y="2231579"/>
            <a:ext cx="1074333" cy="690989"/>
            <a:chOff x="5364832" y="2212757"/>
            <a:chExt cx="1074333" cy="690989"/>
          </a:xfrm>
        </p:grpSpPr>
        <p:pic>
          <p:nvPicPr>
            <p:cNvPr id="54" name="图片 53"/>
            <p:cNvPicPr>
              <a:picLocks noChangeAspect="1"/>
            </p:cNvPicPr>
            <p:nvPr/>
          </p:nvPicPr>
          <p:blipFill>
            <a:blip r:embed="rId20"/>
            <a:stretch>
              <a:fillRect/>
            </a:stretch>
          </p:blipFill>
          <p:spPr>
            <a:xfrm>
              <a:off x="5682923" y="2212757"/>
              <a:ext cx="438150" cy="447675"/>
            </a:xfrm>
            <a:prstGeom prst="rect">
              <a:avLst/>
            </a:prstGeom>
          </p:spPr>
        </p:pic>
        <p:sp>
          <p:nvSpPr>
            <p:cNvPr id="55" name="矩形 54"/>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6709286" y="2231579"/>
            <a:ext cx="1074333" cy="690989"/>
            <a:chOff x="5364832" y="2212757"/>
            <a:chExt cx="1074333" cy="690989"/>
          </a:xfrm>
        </p:grpSpPr>
        <p:pic>
          <p:nvPicPr>
            <p:cNvPr id="65" name="图片 64"/>
            <p:cNvPicPr>
              <a:picLocks noChangeAspect="1"/>
            </p:cNvPicPr>
            <p:nvPr/>
          </p:nvPicPr>
          <p:blipFill>
            <a:blip r:embed="rId20"/>
            <a:stretch>
              <a:fillRect/>
            </a:stretch>
          </p:blipFill>
          <p:spPr>
            <a:xfrm>
              <a:off x="5682923" y="2212757"/>
              <a:ext cx="438150" cy="447675"/>
            </a:xfrm>
            <a:prstGeom prst="rect">
              <a:avLst/>
            </a:prstGeom>
          </p:spPr>
        </p:pic>
        <p:sp>
          <p:nvSpPr>
            <p:cNvPr id="66" name="矩形 65"/>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7940826" y="2231579"/>
            <a:ext cx="1074333" cy="690989"/>
            <a:chOff x="5364832" y="2212757"/>
            <a:chExt cx="1074333" cy="690989"/>
          </a:xfrm>
        </p:grpSpPr>
        <p:pic>
          <p:nvPicPr>
            <p:cNvPr id="68" name="图片 67"/>
            <p:cNvPicPr>
              <a:picLocks noChangeAspect="1"/>
            </p:cNvPicPr>
            <p:nvPr/>
          </p:nvPicPr>
          <p:blipFill>
            <a:blip r:embed="rId20"/>
            <a:stretch>
              <a:fillRect/>
            </a:stretch>
          </p:blipFill>
          <p:spPr>
            <a:xfrm>
              <a:off x="5682923" y="2212757"/>
              <a:ext cx="438150" cy="447675"/>
            </a:xfrm>
            <a:prstGeom prst="rect">
              <a:avLst/>
            </a:prstGeom>
          </p:spPr>
        </p:pic>
        <p:sp>
          <p:nvSpPr>
            <p:cNvPr id="69" name="矩形 68"/>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0" name="组合 69"/>
          <p:cNvGrpSpPr/>
          <p:nvPr/>
        </p:nvGrpSpPr>
        <p:grpSpPr>
          <a:xfrm>
            <a:off x="10403907" y="2231579"/>
            <a:ext cx="1074333" cy="690989"/>
            <a:chOff x="5364832" y="2212757"/>
            <a:chExt cx="1074333" cy="690989"/>
          </a:xfrm>
        </p:grpSpPr>
        <p:pic>
          <p:nvPicPr>
            <p:cNvPr id="71" name="图片 70"/>
            <p:cNvPicPr>
              <a:picLocks noChangeAspect="1"/>
            </p:cNvPicPr>
            <p:nvPr/>
          </p:nvPicPr>
          <p:blipFill>
            <a:blip r:embed="rId20"/>
            <a:stretch>
              <a:fillRect/>
            </a:stretch>
          </p:blipFill>
          <p:spPr>
            <a:xfrm>
              <a:off x="5682923" y="2212757"/>
              <a:ext cx="438150" cy="447675"/>
            </a:xfrm>
            <a:prstGeom prst="rect">
              <a:avLst/>
            </a:prstGeom>
          </p:spPr>
        </p:pic>
        <p:sp>
          <p:nvSpPr>
            <p:cNvPr id="72" name="矩形 71"/>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73" name="组合 72"/>
          <p:cNvGrpSpPr/>
          <p:nvPr/>
        </p:nvGrpSpPr>
        <p:grpSpPr>
          <a:xfrm>
            <a:off x="9172366" y="2231579"/>
            <a:ext cx="1074333" cy="690989"/>
            <a:chOff x="5364832" y="2212757"/>
            <a:chExt cx="1074333" cy="690989"/>
          </a:xfrm>
        </p:grpSpPr>
        <p:pic>
          <p:nvPicPr>
            <p:cNvPr id="74" name="图片 73"/>
            <p:cNvPicPr>
              <a:picLocks noChangeAspect="1"/>
            </p:cNvPicPr>
            <p:nvPr/>
          </p:nvPicPr>
          <p:blipFill>
            <a:blip r:embed="rId20"/>
            <a:stretch>
              <a:fillRect/>
            </a:stretch>
          </p:blipFill>
          <p:spPr>
            <a:xfrm>
              <a:off x="5682923" y="2212757"/>
              <a:ext cx="438150" cy="447675"/>
            </a:xfrm>
            <a:prstGeom prst="rect">
              <a:avLst/>
            </a:prstGeom>
          </p:spPr>
        </p:pic>
        <p:sp>
          <p:nvSpPr>
            <p:cNvPr id="75" name="矩形 74"/>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199" name="组合 198"/>
          <p:cNvGrpSpPr/>
          <p:nvPr/>
        </p:nvGrpSpPr>
        <p:grpSpPr>
          <a:xfrm>
            <a:off x="5477746" y="3174554"/>
            <a:ext cx="1074333" cy="690989"/>
            <a:chOff x="5364832" y="2212757"/>
            <a:chExt cx="1074333" cy="690989"/>
          </a:xfrm>
        </p:grpSpPr>
        <p:pic>
          <p:nvPicPr>
            <p:cNvPr id="200" name="图片 199"/>
            <p:cNvPicPr>
              <a:picLocks noChangeAspect="1"/>
            </p:cNvPicPr>
            <p:nvPr/>
          </p:nvPicPr>
          <p:blipFill>
            <a:blip r:embed="rId20"/>
            <a:stretch>
              <a:fillRect/>
            </a:stretch>
          </p:blipFill>
          <p:spPr>
            <a:xfrm>
              <a:off x="5682923" y="2212757"/>
              <a:ext cx="438150" cy="447675"/>
            </a:xfrm>
            <a:prstGeom prst="rect">
              <a:avLst/>
            </a:prstGeom>
          </p:spPr>
        </p:pic>
        <p:sp>
          <p:nvSpPr>
            <p:cNvPr id="201" name="矩形 200"/>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2" name="组合 201"/>
          <p:cNvGrpSpPr/>
          <p:nvPr/>
        </p:nvGrpSpPr>
        <p:grpSpPr>
          <a:xfrm>
            <a:off x="6709286" y="3174554"/>
            <a:ext cx="1074333" cy="690989"/>
            <a:chOff x="5364832" y="2212757"/>
            <a:chExt cx="1074333" cy="690989"/>
          </a:xfrm>
        </p:grpSpPr>
        <p:pic>
          <p:nvPicPr>
            <p:cNvPr id="203" name="图片 202"/>
            <p:cNvPicPr>
              <a:picLocks noChangeAspect="1"/>
            </p:cNvPicPr>
            <p:nvPr/>
          </p:nvPicPr>
          <p:blipFill>
            <a:blip r:embed="rId20"/>
            <a:stretch>
              <a:fillRect/>
            </a:stretch>
          </p:blipFill>
          <p:spPr>
            <a:xfrm>
              <a:off x="5682923" y="2212757"/>
              <a:ext cx="438150" cy="447675"/>
            </a:xfrm>
            <a:prstGeom prst="rect">
              <a:avLst/>
            </a:prstGeom>
          </p:spPr>
        </p:pic>
        <p:sp>
          <p:nvSpPr>
            <p:cNvPr id="204" name="矩形 203"/>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5" name="组合 204"/>
          <p:cNvGrpSpPr/>
          <p:nvPr/>
        </p:nvGrpSpPr>
        <p:grpSpPr>
          <a:xfrm>
            <a:off x="7940826" y="3174554"/>
            <a:ext cx="1074333" cy="690989"/>
            <a:chOff x="5364832" y="2212757"/>
            <a:chExt cx="1074333" cy="690989"/>
          </a:xfrm>
        </p:grpSpPr>
        <p:pic>
          <p:nvPicPr>
            <p:cNvPr id="206" name="图片 205"/>
            <p:cNvPicPr>
              <a:picLocks noChangeAspect="1"/>
            </p:cNvPicPr>
            <p:nvPr/>
          </p:nvPicPr>
          <p:blipFill>
            <a:blip r:embed="rId20"/>
            <a:stretch>
              <a:fillRect/>
            </a:stretch>
          </p:blipFill>
          <p:spPr>
            <a:xfrm>
              <a:off x="5682923" y="2212757"/>
              <a:ext cx="438150" cy="447675"/>
            </a:xfrm>
            <a:prstGeom prst="rect">
              <a:avLst/>
            </a:prstGeom>
          </p:spPr>
        </p:pic>
        <p:sp>
          <p:nvSpPr>
            <p:cNvPr id="207" name="矩形 206"/>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08" name="组合 207"/>
          <p:cNvGrpSpPr/>
          <p:nvPr/>
        </p:nvGrpSpPr>
        <p:grpSpPr>
          <a:xfrm>
            <a:off x="10403907" y="3136454"/>
            <a:ext cx="1074333" cy="690989"/>
            <a:chOff x="5364832" y="2212757"/>
            <a:chExt cx="1074333" cy="690989"/>
          </a:xfrm>
        </p:grpSpPr>
        <p:pic>
          <p:nvPicPr>
            <p:cNvPr id="209" name="图片 208"/>
            <p:cNvPicPr>
              <a:picLocks noChangeAspect="1"/>
            </p:cNvPicPr>
            <p:nvPr/>
          </p:nvPicPr>
          <p:blipFill>
            <a:blip r:embed="rId20"/>
            <a:stretch>
              <a:fillRect/>
            </a:stretch>
          </p:blipFill>
          <p:spPr>
            <a:xfrm>
              <a:off x="5682923" y="2212757"/>
              <a:ext cx="438150" cy="447675"/>
            </a:xfrm>
            <a:prstGeom prst="rect">
              <a:avLst/>
            </a:prstGeom>
          </p:spPr>
        </p:pic>
        <p:sp>
          <p:nvSpPr>
            <p:cNvPr id="210" name="矩形 209"/>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grpSp>
        <p:nvGrpSpPr>
          <p:cNvPr id="211" name="组合 210"/>
          <p:cNvGrpSpPr/>
          <p:nvPr/>
        </p:nvGrpSpPr>
        <p:grpSpPr>
          <a:xfrm>
            <a:off x="9172366" y="3174554"/>
            <a:ext cx="1074333" cy="690989"/>
            <a:chOff x="5364832" y="2212757"/>
            <a:chExt cx="1074333" cy="690989"/>
          </a:xfrm>
        </p:grpSpPr>
        <p:pic>
          <p:nvPicPr>
            <p:cNvPr id="212" name="图片 211"/>
            <p:cNvPicPr>
              <a:picLocks noChangeAspect="1"/>
            </p:cNvPicPr>
            <p:nvPr/>
          </p:nvPicPr>
          <p:blipFill>
            <a:blip r:embed="rId20"/>
            <a:stretch>
              <a:fillRect/>
            </a:stretch>
          </p:blipFill>
          <p:spPr>
            <a:xfrm>
              <a:off x="5682923" y="2212757"/>
              <a:ext cx="438150" cy="447675"/>
            </a:xfrm>
            <a:prstGeom prst="rect">
              <a:avLst/>
            </a:prstGeom>
          </p:spPr>
        </p:pic>
        <p:sp>
          <p:nvSpPr>
            <p:cNvPr id="213" name="矩形 212"/>
            <p:cNvSpPr/>
            <p:nvPr/>
          </p:nvSpPr>
          <p:spPr>
            <a:xfrm>
              <a:off x="5364832" y="2672914"/>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265787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10" name="组合 9"/>
          <p:cNvGrpSpPr/>
          <p:nvPr/>
        </p:nvGrpSpPr>
        <p:grpSpPr>
          <a:xfrm>
            <a:off x="3142090" y="981362"/>
            <a:ext cx="10048875" cy="6505575"/>
            <a:chOff x="6228190" y="2156568"/>
            <a:chExt cx="10048875" cy="6505575"/>
          </a:xfrm>
        </p:grpSpPr>
        <p:pic>
          <p:nvPicPr>
            <p:cNvPr id="9" name="图片 8"/>
            <p:cNvPicPr>
              <a:picLocks noChangeAspect="1"/>
            </p:cNvPicPr>
            <p:nvPr/>
          </p:nvPicPr>
          <p:blipFill>
            <a:blip r:embed="rId19"/>
            <a:stretch>
              <a:fillRect/>
            </a:stretch>
          </p:blipFill>
          <p:spPr>
            <a:xfrm>
              <a:off x="6228190" y="2156568"/>
              <a:ext cx="10048875" cy="6505575"/>
            </a:xfrm>
            <a:prstGeom prst="rect">
              <a:avLst/>
            </a:prstGeom>
          </p:spPr>
        </p:pic>
        <p:sp>
          <p:nvSpPr>
            <p:cNvPr id="8" name="流程图: 过程 7"/>
            <p:cNvSpPr/>
            <p:nvPr/>
          </p:nvSpPr>
          <p:spPr>
            <a:xfrm>
              <a:off x="8382000" y="3064482"/>
              <a:ext cx="6438900" cy="5477239"/>
            </a:xfrm>
            <a:prstGeom prst="flowChartProcess">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89" name="图片 88"/>
          <p:cNvPicPr>
            <a:picLocks noChangeAspect="1"/>
          </p:cNvPicPr>
          <p:nvPr/>
        </p:nvPicPr>
        <p:blipFill>
          <a:blip r:embed="rId20"/>
          <a:stretch>
            <a:fillRect/>
          </a:stretch>
        </p:blipFill>
        <p:spPr>
          <a:xfrm>
            <a:off x="6782938" y="2212757"/>
            <a:ext cx="438150" cy="447675"/>
          </a:xfrm>
          <a:prstGeom prst="rect">
            <a:avLst/>
          </a:prstGeom>
        </p:spPr>
      </p:pic>
      <p:pic>
        <p:nvPicPr>
          <p:cNvPr id="90" name="图片 89"/>
          <p:cNvPicPr>
            <a:picLocks noChangeAspect="1"/>
          </p:cNvPicPr>
          <p:nvPr/>
        </p:nvPicPr>
        <p:blipFill>
          <a:blip r:embed="rId20"/>
          <a:stretch>
            <a:fillRect/>
          </a:stretch>
        </p:blipFill>
        <p:spPr>
          <a:xfrm>
            <a:off x="7775570" y="2212757"/>
            <a:ext cx="438150" cy="447675"/>
          </a:xfrm>
          <a:prstGeom prst="rect">
            <a:avLst/>
          </a:prstGeom>
        </p:spPr>
      </p:pic>
      <p:pic>
        <p:nvPicPr>
          <p:cNvPr id="93" name="图片 92"/>
          <p:cNvPicPr>
            <a:picLocks noChangeAspect="1"/>
          </p:cNvPicPr>
          <p:nvPr/>
        </p:nvPicPr>
        <p:blipFill>
          <a:blip r:embed="rId20"/>
          <a:stretch>
            <a:fillRect/>
          </a:stretch>
        </p:blipFill>
        <p:spPr>
          <a:xfrm>
            <a:off x="8768202" y="2212757"/>
            <a:ext cx="438150" cy="447675"/>
          </a:xfrm>
          <a:prstGeom prst="rect">
            <a:avLst/>
          </a:prstGeom>
        </p:spPr>
      </p:pic>
      <p:pic>
        <p:nvPicPr>
          <p:cNvPr id="94" name="图片 93"/>
          <p:cNvPicPr>
            <a:picLocks noChangeAspect="1"/>
          </p:cNvPicPr>
          <p:nvPr/>
        </p:nvPicPr>
        <p:blipFill>
          <a:blip r:embed="rId20"/>
          <a:stretch>
            <a:fillRect/>
          </a:stretch>
        </p:blipFill>
        <p:spPr>
          <a:xfrm>
            <a:off x="9760834" y="2212757"/>
            <a:ext cx="438150" cy="447675"/>
          </a:xfrm>
          <a:prstGeom prst="rect">
            <a:avLst/>
          </a:prstGeom>
        </p:spPr>
      </p:pic>
      <p:pic>
        <p:nvPicPr>
          <p:cNvPr id="95" name="图片 94"/>
          <p:cNvPicPr>
            <a:picLocks noChangeAspect="1"/>
          </p:cNvPicPr>
          <p:nvPr/>
        </p:nvPicPr>
        <p:blipFill>
          <a:blip r:embed="rId20"/>
          <a:stretch>
            <a:fillRect/>
          </a:stretch>
        </p:blipFill>
        <p:spPr>
          <a:xfrm>
            <a:off x="10753468" y="2212755"/>
            <a:ext cx="438150" cy="447675"/>
          </a:xfrm>
          <a:prstGeom prst="rect">
            <a:avLst/>
          </a:prstGeom>
        </p:spPr>
      </p:pic>
      <p:cxnSp>
        <p:nvCxnSpPr>
          <p:cNvPr id="122" name="直接连接符 121"/>
          <p:cNvCxnSpPr/>
          <p:nvPr/>
        </p:nvCxnSpPr>
        <p:spPr>
          <a:xfrm flipH="1">
            <a:off x="5229151"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3" name="直接连接符 122"/>
          <p:cNvCxnSpPr/>
          <p:nvPr/>
        </p:nvCxnSpPr>
        <p:spPr>
          <a:xfrm flipH="1">
            <a:off x="6200701"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4" name="直接连接符 123"/>
          <p:cNvCxnSpPr/>
          <p:nvPr/>
        </p:nvCxnSpPr>
        <p:spPr>
          <a:xfrm flipH="1">
            <a:off x="7191301"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5" name="直接连接符 124"/>
          <p:cNvCxnSpPr/>
          <p:nvPr/>
        </p:nvCxnSpPr>
        <p:spPr>
          <a:xfrm flipH="1">
            <a:off x="8172376"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6" name="直接连接符 125"/>
          <p:cNvCxnSpPr/>
          <p:nvPr/>
        </p:nvCxnSpPr>
        <p:spPr>
          <a:xfrm flipH="1">
            <a:off x="9162976"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7" name="直接连接符 126"/>
          <p:cNvCxnSpPr/>
          <p:nvPr/>
        </p:nvCxnSpPr>
        <p:spPr>
          <a:xfrm flipH="1">
            <a:off x="10153576"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8" name="直接连接符 127"/>
          <p:cNvCxnSpPr/>
          <p:nvPr/>
        </p:nvCxnSpPr>
        <p:spPr>
          <a:xfrm flipH="1">
            <a:off x="11163226" y="2388393"/>
            <a:ext cx="600149" cy="0"/>
          </a:xfrm>
          <a:prstGeom prst="line">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3" name="矩形 132"/>
          <p:cNvSpPr/>
          <p:nvPr/>
        </p:nvSpPr>
        <p:spPr>
          <a:xfrm>
            <a:off x="64677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148" name="组 99"/>
          <p:cNvGrpSpPr/>
          <p:nvPr/>
        </p:nvGrpSpPr>
        <p:grpSpPr>
          <a:xfrm>
            <a:off x="5284955" y="2153879"/>
            <a:ext cx="1476000" cy="8188"/>
            <a:chOff x="3389100" y="6451599"/>
            <a:chExt cx="6654801" cy="8188"/>
          </a:xfrm>
        </p:grpSpPr>
        <p:cxnSp>
          <p:nvCxnSpPr>
            <p:cNvPr id="154"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6" name="组合 25"/>
          <p:cNvGrpSpPr/>
          <p:nvPr/>
        </p:nvGrpSpPr>
        <p:grpSpPr>
          <a:xfrm>
            <a:off x="5265905" y="1889275"/>
            <a:ext cx="1507717" cy="1336885"/>
            <a:chOff x="5265905" y="1889275"/>
            <a:chExt cx="1507717" cy="1336885"/>
          </a:xfrm>
        </p:grpSpPr>
        <p:sp>
          <p:nvSpPr>
            <p:cNvPr id="135" name="圆角矩形 134"/>
            <p:cNvSpPr>
              <a:spLocks noChangeArrowheads="1"/>
            </p:cNvSpPr>
            <p:nvPr/>
          </p:nvSpPr>
          <p:spPr bwMode="auto">
            <a:xfrm>
              <a:off x="5265905" y="1889275"/>
              <a:ext cx="1507717" cy="1336885"/>
            </a:xfrm>
            <a:prstGeom prst="roundRect">
              <a:avLst>
                <a:gd name="adj" fmla="val 1425"/>
              </a:avLst>
            </a:prstGeom>
            <a:solidFill>
              <a:schemeClr val="bg1"/>
            </a:solidFill>
            <a:ln w="12700" cmpd="sng">
              <a:solidFill>
                <a:schemeClr val="bg1">
                  <a:lumMod val="50000"/>
                </a:schemeClr>
              </a:solidFill>
              <a:round/>
              <a:headEnd/>
              <a:tailEnd/>
            </a:ln>
            <a:effectLst>
              <a:outerShdw blurRad="38100" sx="102000" sy="102000" algn="ctr" rotWithShape="0">
                <a:schemeClr val="bg1">
                  <a:lumMod val="85000"/>
                  <a:alpha val="70000"/>
                </a:schemeClr>
              </a:outerShdw>
            </a:effectLst>
          </p:spPr>
          <p:txBody>
            <a:bodyPr anchor="ctr"/>
            <a:lstStyle/>
            <a:p>
              <a:pPr algn="r" defTabSz="704231"/>
              <a:endParaRPr lang="zh-CN" altLang="en-US" sz="140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5477140" y="2212757"/>
              <a:ext cx="1074333" cy="678507"/>
              <a:chOff x="5477140" y="2212757"/>
              <a:chExt cx="1074333" cy="678507"/>
            </a:xfrm>
          </p:grpSpPr>
          <p:pic>
            <p:nvPicPr>
              <p:cNvPr id="136" name="图片 135"/>
              <p:cNvPicPr>
                <a:picLocks noChangeAspect="1"/>
              </p:cNvPicPr>
              <p:nvPr/>
            </p:nvPicPr>
            <p:blipFill>
              <a:blip r:embed="rId20"/>
              <a:stretch>
                <a:fillRect/>
              </a:stretch>
            </p:blipFill>
            <p:spPr>
              <a:xfrm>
                <a:off x="5790306" y="2212757"/>
                <a:ext cx="438150" cy="447675"/>
              </a:xfrm>
              <a:prstGeom prst="rect">
                <a:avLst/>
              </a:prstGeom>
            </p:spPr>
          </p:pic>
          <p:sp>
            <p:nvSpPr>
              <p:cNvPr id="137" name="矩形 136"/>
              <p:cNvSpPr/>
              <p:nvPr/>
            </p:nvSpPr>
            <p:spPr>
              <a:xfrm>
                <a:off x="5477140" y="2660432"/>
                <a:ext cx="1074333" cy="230832"/>
              </a:xfrm>
              <a:prstGeom prst="rect">
                <a:avLst/>
              </a:prstGeom>
            </p:spPr>
            <p:txBody>
              <a:bodyPr wrap="none">
                <a:spAutoFit/>
              </a:bodyPr>
              <a:lstStyle/>
              <a:p>
                <a:r>
                  <a:rPr lang="en-US" altLang="zh-CN" sz="900" smtClean="0">
                    <a:solidFill>
                      <a:prstClr val="black">
                        <a:lumMod val="75000"/>
                        <a:lumOff val="25000"/>
                      </a:prstClr>
                    </a:solidFill>
                    <a:latin typeface="微软雅黑" panose="020B0503020204020204" pitchFamily="34" charset="-122"/>
                    <a:ea typeface="微软雅黑" panose="020B0503020204020204" pitchFamily="34" charset="-122"/>
                  </a:rPr>
                  <a:t>192.168.119.113</a:t>
                </a:r>
                <a:endParaRPr lang="zh-CN" altLang="en-US" sz="90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40" name="椭圆 139"/>
            <p:cNvSpPr>
              <a:spLocks/>
            </p:cNvSpPr>
            <p:nvPr/>
          </p:nvSpPr>
          <p:spPr>
            <a:xfrm>
              <a:off x="5324475" y="1961950"/>
              <a:ext cx="144000" cy="144000"/>
            </a:xfrm>
            <a:prstGeom prst="ellipse">
              <a:avLst/>
            </a:prstGeom>
            <a:solidFill>
              <a:schemeClr val="accent3">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145" name="椭圆 144"/>
            <p:cNvSpPr>
              <a:spLocks/>
            </p:cNvSpPr>
            <p:nvPr/>
          </p:nvSpPr>
          <p:spPr>
            <a:xfrm>
              <a:off x="5401795" y="1961950"/>
              <a:ext cx="144000" cy="144000"/>
            </a:xfrm>
            <a:prstGeom prst="ellipse">
              <a:avLst/>
            </a:prstGeom>
            <a:solidFill>
              <a:schemeClr val="accent5">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147" name="椭圆 146"/>
            <p:cNvSpPr>
              <a:spLocks/>
            </p:cNvSpPr>
            <p:nvPr/>
          </p:nvSpPr>
          <p:spPr>
            <a:xfrm>
              <a:off x="5477995" y="1961950"/>
              <a:ext cx="144000" cy="144000"/>
            </a:xfrm>
            <a:prstGeom prst="ellipse">
              <a:avLst/>
            </a:prstGeom>
            <a:solidFill>
              <a:schemeClr val="accent2">
                <a:lumMod val="75000"/>
              </a:schemeClr>
            </a:solidFill>
            <a:ln w="12700">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156" name="椭圆 155"/>
            <p:cNvSpPr>
              <a:spLocks/>
            </p:cNvSpPr>
            <p:nvPr/>
          </p:nvSpPr>
          <p:spPr>
            <a:xfrm>
              <a:off x="6355060" y="1961950"/>
              <a:ext cx="144000" cy="144000"/>
            </a:xfrm>
            <a:prstGeom prst="ellipse">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2" name="流程图: 过程 21"/>
            <p:cNvSpPr/>
            <p:nvPr/>
          </p:nvSpPr>
          <p:spPr>
            <a:xfrm>
              <a:off x="6560999" y="1958705"/>
              <a:ext cx="123910" cy="137234"/>
            </a:xfrm>
            <a:prstGeom prst="flowChartProcess">
              <a:avLst/>
            </a:prstGeom>
            <a:solidFill>
              <a:schemeClr val="bg1"/>
            </a:solidFill>
            <a:ln w="12700">
              <a:solidFill>
                <a:srgbClr val="157EFB"/>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4" name="文本框 23"/>
            <p:cNvSpPr txBox="1"/>
            <p:nvPr/>
          </p:nvSpPr>
          <p:spPr>
            <a:xfrm>
              <a:off x="5305630" y="2943922"/>
              <a:ext cx="1244225" cy="230832"/>
            </a:xfrm>
            <a:prstGeom prst="rect">
              <a:avLst/>
            </a:prstGeom>
            <a:noFill/>
          </p:spPr>
          <p:txBody>
            <a:bodyPr wrap="square" rtlCol="0">
              <a:spAutoFit/>
            </a:bodyPr>
            <a:lstStyle/>
            <a:p>
              <a:r>
                <a:rPr lang="en-US" altLang="zh-CN" sz="900" smtClean="0">
                  <a:solidFill>
                    <a:srgbClr val="007AFF"/>
                  </a:solidFill>
                  <a:latin typeface="微软雅黑" panose="020B0503020204020204" pitchFamily="34" charset="-122"/>
                  <a:ea typeface="微软雅黑" panose="020B0503020204020204" pitchFamily="34" charset="-122"/>
                </a:rPr>
                <a:t>RDP</a:t>
              </a:r>
              <a:r>
                <a:rPr lang="zh-CN" altLang="en-US" sz="900" smtClean="0">
                  <a:solidFill>
                    <a:srgbClr val="007AFF"/>
                  </a:solidFill>
                  <a:latin typeface="微软雅黑" panose="020B0503020204020204" pitchFamily="34" charset="-122"/>
                  <a:ea typeface="微软雅黑" panose="020B0503020204020204" pitchFamily="34" charset="-122"/>
                </a:rPr>
                <a:t>远程接入</a:t>
              </a:r>
              <a:endParaRPr lang="zh-CN" altLang="en-US" sz="900">
                <a:solidFill>
                  <a:srgbClr val="007AFF"/>
                </a:solidFill>
                <a:latin typeface="微软雅黑" panose="020B0503020204020204" pitchFamily="34" charset="-122"/>
                <a:ea typeface="微软雅黑" panose="020B0503020204020204" pitchFamily="34" charset="-122"/>
              </a:endParaRPr>
            </a:p>
          </p:txBody>
        </p:sp>
        <p:sp>
          <p:nvSpPr>
            <p:cNvPr id="161" name="等腰三角形 160"/>
            <p:cNvSpPr/>
            <p:nvPr/>
          </p:nvSpPr>
          <p:spPr>
            <a:xfrm rot="10800000" flipH="1">
              <a:off x="6129801" y="3017529"/>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369248" y="3017529"/>
              <a:ext cx="210601" cy="84287"/>
            </a:xfrm>
            <a:prstGeom prst="round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1"/>
          <a:stretch>
            <a:fillRect/>
          </a:stretch>
        </p:blipFill>
        <p:spPr>
          <a:xfrm>
            <a:off x="5727035" y="1219200"/>
            <a:ext cx="8039100" cy="7073900"/>
          </a:xfrm>
          <a:prstGeom prst="rect">
            <a:avLst/>
          </a:prstGeom>
        </p:spPr>
      </p:pic>
    </p:spTree>
    <p:extLst>
      <p:ext uri="{BB962C8B-B14F-4D97-AF65-F5344CB8AC3E}">
        <p14:creationId xmlns:p14="http://schemas.microsoft.com/office/powerpoint/2010/main" val="10467818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257918" y="887745"/>
            <a:ext cx="5700637" cy="2730991"/>
          </a:xfrm>
          <a:prstGeom prst="roundRect">
            <a:avLst>
              <a:gd name="adj" fmla="val 1662"/>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594229" y="953368"/>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娶妹纸</a:t>
            </a:r>
          </a:p>
        </p:txBody>
      </p:sp>
      <p:sp>
        <p:nvSpPr>
          <p:cNvPr id="17" name="同侧圆角矩形 16"/>
          <p:cNvSpPr/>
          <p:nvPr/>
        </p:nvSpPr>
        <p:spPr>
          <a:xfrm rot="10800000">
            <a:off x="2257915" y="1279867"/>
            <a:ext cx="5700637" cy="2338866"/>
          </a:xfrm>
          <a:prstGeom prst="round2SameRect">
            <a:avLst>
              <a:gd name="adj1" fmla="val 461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538015" y="1511269"/>
            <a:ext cx="3934753" cy="271869"/>
          </a:xfrm>
          <a:prstGeom prst="rect">
            <a:avLst/>
          </a:prstGeom>
          <a:noFill/>
        </p:spPr>
        <p:txBody>
          <a:bodyPr wrap="square" rtlCol="0" anchor="ctr">
            <a:spAutoFit/>
          </a:bodyPr>
          <a:lstStyle/>
          <a:p>
            <a:pPr>
              <a:lnSpc>
                <a:spcPct val="80000"/>
              </a:lnSpc>
            </a:pPr>
            <a:r>
              <a:rPr kumimoji="1" lang="zh-CN" altLang="en-US" sz="1400" smtClean="0">
                <a:solidFill>
                  <a:schemeClr val="tx1">
                    <a:lumMod val="85000"/>
                    <a:lumOff val="15000"/>
                  </a:schemeClr>
                </a:solidFill>
                <a:latin typeface="微软雅黑"/>
                <a:ea typeface="微软雅黑"/>
                <a:cs typeface="微软雅黑"/>
              </a:rPr>
              <a:t>是否娶</a:t>
            </a:r>
            <a:r>
              <a:rPr kumimoji="1" lang="zh-CN" altLang="en-US" sz="1400">
                <a:solidFill>
                  <a:schemeClr val="tx1">
                    <a:lumMod val="85000"/>
                    <a:lumOff val="15000"/>
                  </a:schemeClr>
                </a:solidFill>
                <a:latin typeface="微软雅黑"/>
                <a:ea typeface="微软雅黑"/>
                <a:cs typeface="微软雅黑"/>
              </a:rPr>
              <a:t>“林志玲”为妻</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sp>
        <p:nvSpPr>
          <p:cNvPr id="19" name="文本框 18"/>
          <p:cNvSpPr txBox="1"/>
          <p:nvPr/>
        </p:nvSpPr>
        <p:spPr>
          <a:xfrm>
            <a:off x="3533751" y="1923084"/>
            <a:ext cx="4150856" cy="907941"/>
          </a:xfrm>
          <a:prstGeom prst="rect">
            <a:avLst/>
          </a:prstGeom>
          <a:noFill/>
        </p:spPr>
        <p:txBody>
          <a:bodyPr wrap="square" rtlCol="0" anchor="t">
            <a:spAutoFit/>
          </a:bodyPr>
          <a:lstStyle/>
          <a:p>
            <a:pPr>
              <a:lnSpc>
                <a:spcPct val="150000"/>
              </a:lnSpc>
            </a:pPr>
            <a:r>
              <a:rPr kumimoji="1" lang="zh-CN" altLang="en-US" sz="1200" smtClean="0">
                <a:solidFill>
                  <a:schemeClr val="tx1">
                    <a:lumMod val="85000"/>
                    <a:lumOff val="15000"/>
                  </a:schemeClr>
                </a:solidFill>
                <a:latin typeface="微软雅黑"/>
                <a:ea typeface="微软雅黑"/>
                <a:cs typeface="微软雅黑"/>
              </a:rPr>
              <a:t>如果娶了“林志玲”，</a:t>
            </a:r>
            <a:r>
              <a:rPr kumimoji="1" lang="zh-CN" altLang="en-US" sz="1200">
                <a:solidFill>
                  <a:schemeClr val="tx1">
                    <a:lumMod val="85000"/>
                    <a:lumOff val="15000"/>
                  </a:schemeClr>
                </a:solidFill>
                <a:latin typeface="微软雅黑"/>
                <a:ea typeface="微软雅黑"/>
                <a:cs typeface="微软雅黑"/>
              </a:rPr>
              <a:t>这意味着什么，以及有可能带来的什么后果，我也考虑不清楚，你自己看着办吧，我这里只是演示一下对话框一下而已</a:t>
            </a:r>
            <a:r>
              <a:rPr kumimoji="1" lang="zh-CN" altLang="en-US" sz="1200" smtClean="0">
                <a:solidFill>
                  <a:schemeClr val="tx1">
                    <a:lumMod val="85000"/>
                    <a:lumOff val="15000"/>
                  </a:schemeClr>
                </a:solidFill>
                <a:latin typeface="微软雅黑"/>
                <a:ea typeface="微软雅黑"/>
                <a:cs typeface="微软雅黑"/>
              </a:rPr>
              <a:t>。</a:t>
            </a:r>
            <a:endParaRPr kumimoji="1" lang="zh-CN" altLang="en-US" sz="1200">
              <a:solidFill>
                <a:schemeClr val="tx1">
                  <a:lumMod val="85000"/>
                  <a:lumOff val="15000"/>
                </a:schemeClr>
              </a:solidFill>
              <a:latin typeface="微软雅黑"/>
              <a:ea typeface="微软雅黑"/>
              <a:cs typeface="微软雅黑"/>
            </a:endParaRPr>
          </a:p>
        </p:txBody>
      </p:sp>
      <p:sp>
        <p:nvSpPr>
          <p:cNvPr id="20" name="椭圆 19"/>
          <p:cNvSpPr/>
          <p:nvPr/>
        </p:nvSpPr>
        <p:spPr>
          <a:xfrm>
            <a:off x="2589651" y="1511359"/>
            <a:ext cx="629830" cy="629830"/>
          </a:xfrm>
          <a:prstGeom prst="ellipse">
            <a:avLst/>
          </a:prstGeom>
          <a:solidFill>
            <a:srgbClr val="FD9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rPr>
              <a:t>?</a:t>
            </a:r>
            <a:endParaRPr lang="zh-CN" altLang="en-US" sz="3600">
              <a:latin typeface="微软雅黑" panose="020B0503020204020204" pitchFamily="34" charset="-122"/>
              <a:ea typeface="微软雅黑" panose="020B0503020204020204" pitchFamily="34" charset="-122"/>
            </a:endParaRPr>
          </a:p>
        </p:txBody>
      </p:sp>
      <p:sp>
        <p:nvSpPr>
          <p:cNvPr id="21" name="圆角矩形 20"/>
          <p:cNvSpPr/>
          <p:nvPr/>
        </p:nvSpPr>
        <p:spPr>
          <a:xfrm>
            <a:off x="5317851" y="3008211"/>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娶她</a:t>
            </a:r>
          </a:p>
        </p:txBody>
      </p:sp>
      <p:sp>
        <p:nvSpPr>
          <p:cNvPr id="22" name="圆角矩形 21"/>
          <p:cNvSpPr/>
          <p:nvPr/>
        </p:nvSpPr>
        <p:spPr>
          <a:xfrm>
            <a:off x="6579207" y="3008211"/>
            <a:ext cx="1080000" cy="360000"/>
          </a:xfrm>
          <a:prstGeom prst="roundRect">
            <a:avLst>
              <a:gd name="adj" fmla="val 5812"/>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grpSp>
        <p:nvGrpSpPr>
          <p:cNvPr id="23" name="组 22"/>
          <p:cNvGrpSpPr/>
          <p:nvPr/>
        </p:nvGrpSpPr>
        <p:grpSpPr>
          <a:xfrm>
            <a:off x="2349992" y="942680"/>
            <a:ext cx="299411" cy="299411"/>
            <a:chOff x="6345670" y="5549161"/>
            <a:chExt cx="365066" cy="365066"/>
          </a:xfrm>
        </p:grpSpPr>
        <p:sp>
          <p:nvSpPr>
            <p:cNvPr id="24" name="椭圆 2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cxnSp>
        <p:nvCxnSpPr>
          <p:cNvPr id="27" name="直接连接符 121"/>
          <p:cNvCxnSpPr/>
          <p:nvPr/>
        </p:nvCxnSpPr>
        <p:spPr>
          <a:xfrm>
            <a:off x="2250948" y="1279867"/>
            <a:ext cx="57006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0" name="直接箭头连接符 22"/>
          <p:cNvCxnSpPr/>
          <p:nvPr/>
        </p:nvCxnSpPr>
        <p:spPr>
          <a:xfrm flipH="1">
            <a:off x="3219482" y="347863"/>
            <a:ext cx="1252189" cy="652653"/>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2" name="文本框 31"/>
          <p:cNvSpPr txBox="1"/>
          <p:nvPr/>
        </p:nvSpPr>
        <p:spPr>
          <a:xfrm>
            <a:off x="4471671" y="46717"/>
            <a:ext cx="1531653"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2</a:t>
            </a:r>
            <a:r>
              <a:rPr kumimoji="1" lang="zh-CN" altLang="en-US" sz="2000">
                <a:solidFill>
                  <a:srgbClr val="FF0000"/>
                </a:solidFill>
                <a:latin typeface="微软雅黑"/>
                <a:ea typeface="微软雅黑"/>
                <a:cs typeface="微软雅黑"/>
              </a:rPr>
              <a:t>、</a:t>
            </a:r>
            <a:r>
              <a:rPr kumimoji="1" lang="en-US" altLang="zh-CN" sz="2000">
                <a:solidFill>
                  <a:srgbClr val="FF0000"/>
                </a:solidFill>
                <a:latin typeface="微软雅黑"/>
                <a:ea typeface="微软雅黑"/>
                <a:cs typeface="微软雅黑"/>
              </a:rPr>
              <a:t>Action</a:t>
            </a:r>
          </a:p>
        </p:txBody>
      </p:sp>
      <p:sp>
        <p:nvSpPr>
          <p:cNvPr id="33" name="文本框 32"/>
          <p:cNvSpPr txBox="1"/>
          <p:nvPr/>
        </p:nvSpPr>
        <p:spPr>
          <a:xfrm>
            <a:off x="6399854" y="59417"/>
            <a:ext cx="3913189"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3</a:t>
            </a:r>
            <a:r>
              <a:rPr kumimoji="1" lang="zh-CN" altLang="en-US" sz="2000">
                <a:solidFill>
                  <a:srgbClr val="FF0000"/>
                </a:solidFill>
                <a:latin typeface="微软雅黑"/>
                <a:ea typeface="微软雅黑"/>
                <a:cs typeface="微软雅黑"/>
              </a:rPr>
              <a:t>、对哪个对象进行</a:t>
            </a:r>
            <a:r>
              <a:rPr kumimoji="1" lang="en-US" altLang="zh-CN" sz="2000">
                <a:solidFill>
                  <a:srgbClr val="FF0000"/>
                </a:solidFill>
                <a:latin typeface="微软雅黑"/>
                <a:ea typeface="微软雅黑"/>
                <a:cs typeface="微软雅黑"/>
              </a:rPr>
              <a:t>Action</a:t>
            </a:r>
          </a:p>
        </p:txBody>
      </p:sp>
      <p:cxnSp>
        <p:nvCxnSpPr>
          <p:cNvPr id="34" name="直接箭头连接符 22"/>
          <p:cNvCxnSpPr/>
          <p:nvPr/>
        </p:nvCxnSpPr>
        <p:spPr>
          <a:xfrm flipH="1">
            <a:off x="5568983" y="413486"/>
            <a:ext cx="828868" cy="1126912"/>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7" name="直接箭头连接符 22"/>
          <p:cNvCxnSpPr/>
          <p:nvPr/>
        </p:nvCxnSpPr>
        <p:spPr>
          <a:xfrm>
            <a:off x="1647476" y="494016"/>
            <a:ext cx="812548" cy="515160"/>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9" name="文本框 38"/>
          <p:cNvSpPr txBox="1"/>
          <p:nvPr/>
        </p:nvSpPr>
        <p:spPr>
          <a:xfrm>
            <a:off x="253104" y="93906"/>
            <a:ext cx="3280647"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1</a:t>
            </a:r>
            <a:r>
              <a:rPr kumimoji="1" lang="zh-CN" altLang="en-US" sz="2000">
                <a:solidFill>
                  <a:srgbClr val="FF0000"/>
                </a:solidFill>
                <a:latin typeface="微软雅黑"/>
                <a:ea typeface="微软雅黑"/>
                <a:cs typeface="微软雅黑"/>
              </a:rPr>
              <a:t>、</a:t>
            </a:r>
            <a:r>
              <a:rPr kumimoji="1" lang="en-US" altLang="zh-CN" sz="2000">
                <a:solidFill>
                  <a:srgbClr val="FF0000"/>
                </a:solidFill>
                <a:latin typeface="微软雅黑"/>
                <a:ea typeface="微软雅黑"/>
                <a:cs typeface="微软雅黑"/>
              </a:rPr>
              <a:t>Action</a:t>
            </a:r>
            <a:r>
              <a:rPr kumimoji="1" lang="zh-CN" altLang="en-US" sz="2000">
                <a:solidFill>
                  <a:srgbClr val="FF0000"/>
                </a:solidFill>
                <a:latin typeface="微软雅黑"/>
                <a:ea typeface="微软雅黑"/>
                <a:cs typeface="微软雅黑"/>
              </a:rPr>
              <a:t>的图标，灰黑色</a:t>
            </a:r>
            <a:endParaRPr kumimoji="1" lang="en-US" altLang="zh-CN" sz="2000">
              <a:solidFill>
                <a:srgbClr val="FF0000"/>
              </a:solidFill>
              <a:latin typeface="微软雅黑"/>
              <a:ea typeface="微软雅黑"/>
              <a:cs typeface="微软雅黑"/>
            </a:endParaRPr>
          </a:p>
        </p:txBody>
      </p:sp>
      <p:sp>
        <p:nvSpPr>
          <p:cNvPr id="40" name="文本框 39"/>
          <p:cNvSpPr txBox="1"/>
          <p:nvPr/>
        </p:nvSpPr>
        <p:spPr>
          <a:xfrm>
            <a:off x="253104" y="3909844"/>
            <a:ext cx="5315879"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4</a:t>
            </a:r>
            <a:r>
              <a:rPr kumimoji="1" lang="zh-CN" altLang="en-US" sz="2000">
                <a:solidFill>
                  <a:srgbClr val="FF0000"/>
                </a:solidFill>
                <a:latin typeface="微软雅黑"/>
                <a:ea typeface="微软雅黑"/>
                <a:cs typeface="微软雅黑"/>
              </a:rPr>
              <a:t>、</a:t>
            </a:r>
            <a:r>
              <a:rPr kumimoji="1" lang="en-US" altLang="zh-CN" sz="2000">
                <a:solidFill>
                  <a:srgbClr val="FF0000"/>
                </a:solidFill>
                <a:latin typeface="微软雅黑"/>
                <a:ea typeface="微软雅黑"/>
                <a:cs typeface="微软雅黑"/>
              </a:rPr>
              <a:t>Action</a:t>
            </a:r>
            <a:r>
              <a:rPr kumimoji="1" lang="zh-CN" altLang="en-US" sz="2000">
                <a:solidFill>
                  <a:srgbClr val="FF0000"/>
                </a:solidFill>
                <a:latin typeface="微软雅黑"/>
                <a:ea typeface="微软雅黑"/>
                <a:cs typeface="微软雅黑"/>
              </a:rPr>
              <a:t>意味着什么或者可能带来什么后果</a:t>
            </a:r>
            <a:endParaRPr kumimoji="1" lang="en-US" altLang="zh-CN" sz="2000">
              <a:solidFill>
                <a:srgbClr val="FF0000"/>
              </a:solidFill>
              <a:latin typeface="微软雅黑"/>
              <a:ea typeface="微软雅黑"/>
              <a:cs typeface="微软雅黑"/>
            </a:endParaRPr>
          </a:p>
        </p:txBody>
      </p:sp>
      <p:cxnSp>
        <p:nvCxnSpPr>
          <p:cNvPr id="41" name="直接箭头连接符 22"/>
          <p:cNvCxnSpPr/>
          <p:nvPr/>
        </p:nvCxnSpPr>
        <p:spPr>
          <a:xfrm flipH="1">
            <a:off x="2589651" y="2700365"/>
            <a:ext cx="959011" cy="1194452"/>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3" name="直接箭头连接符 22"/>
          <p:cNvCxnSpPr/>
          <p:nvPr/>
        </p:nvCxnSpPr>
        <p:spPr>
          <a:xfrm>
            <a:off x="6258741" y="3297591"/>
            <a:ext cx="320466" cy="702909"/>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5" name="文本框 44"/>
          <p:cNvSpPr txBox="1"/>
          <p:nvPr/>
        </p:nvSpPr>
        <p:spPr>
          <a:xfrm>
            <a:off x="5959947" y="3924300"/>
            <a:ext cx="2672421"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5</a:t>
            </a:r>
            <a:r>
              <a:rPr kumimoji="1" lang="zh-CN" altLang="en-US" sz="2000">
                <a:solidFill>
                  <a:srgbClr val="FF0000"/>
                </a:solidFill>
                <a:latin typeface="微软雅黑"/>
                <a:ea typeface="微软雅黑"/>
                <a:cs typeface="微软雅黑"/>
              </a:rPr>
              <a:t>、尽量不写“确定”</a:t>
            </a:r>
            <a:endParaRPr kumimoji="1" lang="en-US" altLang="zh-CN" sz="2000">
              <a:solidFill>
                <a:srgbClr val="FF0000"/>
              </a:solidFill>
              <a:latin typeface="微软雅黑"/>
              <a:ea typeface="微软雅黑"/>
              <a:cs typeface="微软雅黑"/>
            </a:endParaRPr>
          </a:p>
        </p:txBody>
      </p:sp>
      <p:grpSp>
        <p:nvGrpSpPr>
          <p:cNvPr id="92" name="组 91"/>
          <p:cNvGrpSpPr/>
          <p:nvPr/>
        </p:nvGrpSpPr>
        <p:grpSpPr>
          <a:xfrm>
            <a:off x="253104" y="5814343"/>
            <a:ext cx="2145205" cy="2771208"/>
            <a:chOff x="7716378" y="3544823"/>
            <a:chExt cx="2145205" cy="2771208"/>
          </a:xfrm>
        </p:grpSpPr>
        <p:cxnSp>
          <p:nvCxnSpPr>
            <p:cNvPr id="93" name="直接箭头连接符 22"/>
            <p:cNvCxnSpPr/>
            <p:nvPr/>
          </p:nvCxnSpPr>
          <p:spPr>
            <a:xfrm flipV="1">
              <a:off x="8694212" y="3544823"/>
              <a:ext cx="0" cy="2754702"/>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4" name="文本框 93"/>
            <p:cNvSpPr txBox="1"/>
            <p:nvPr/>
          </p:nvSpPr>
          <p:spPr>
            <a:xfrm>
              <a:off x="7716379" y="4621076"/>
              <a:ext cx="1015934"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a:t>
              </a:r>
              <a:r>
                <a:rPr kumimoji="1" lang="en-US" altLang="zh-CN" sz="2000">
                  <a:solidFill>
                    <a:srgbClr val="FF0000"/>
                  </a:solidFill>
                  <a:latin typeface="微软雅黑"/>
                  <a:ea typeface="微软雅黑"/>
                  <a:cs typeface="微软雅黑"/>
                </a:rPr>
                <a:t>1</a:t>
              </a:r>
              <a:r>
                <a:rPr kumimoji="1" lang="zh-CN" altLang="zh-CN" sz="2000">
                  <a:solidFill>
                    <a:srgbClr val="FF0000"/>
                  </a:solidFill>
                  <a:latin typeface="微软雅黑"/>
                  <a:ea typeface="微软雅黑"/>
                  <a:cs typeface="微软雅黑"/>
                </a:rPr>
                <a:t>8</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95" name="直接连接符 124"/>
            <p:cNvCxnSpPr/>
            <p:nvPr/>
          </p:nvCxnSpPr>
          <p:spPr>
            <a:xfrm>
              <a:off x="7716378" y="3551005"/>
              <a:ext cx="2145205" cy="0"/>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96" name="直接连接符 124"/>
            <p:cNvCxnSpPr/>
            <p:nvPr/>
          </p:nvCxnSpPr>
          <p:spPr>
            <a:xfrm>
              <a:off x="7716378" y="6316031"/>
              <a:ext cx="2145205" cy="0"/>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98" name="组 97"/>
          <p:cNvGrpSpPr/>
          <p:nvPr/>
        </p:nvGrpSpPr>
        <p:grpSpPr>
          <a:xfrm rot="5400000">
            <a:off x="4414602" y="2668043"/>
            <a:ext cx="1321152" cy="5786573"/>
            <a:chOff x="7915536" y="-1778489"/>
            <a:chExt cx="1321152" cy="5786573"/>
          </a:xfrm>
        </p:grpSpPr>
        <p:cxnSp>
          <p:nvCxnSpPr>
            <p:cNvPr id="99" name="直接箭头连接符 22"/>
            <p:cNvCxnSpPr/>
            <p:nvPr/>
          </p:nvCxnSpPr>
          <p:spPr>
            <a:xfrm rot="16200000">
              <a:off x="5800926" y="1114798"/>
              <a:ext cx="5786573"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0" name="文本框 99"/>
            <p:cNvSpPr txBox="1"/>
            <p:nvPr/>
          </p:nvSpPr>
          <p:spPr>
            <a:xfrm rot="16200000">
              <a:off x="7819841" y="665025"/>
              <a:ext cx="1270102"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450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101" name="直接连接符 124"/>
            <p:cNvCxnSpPr/>
            <p:nvPr/>
          </p:nvCxnSpPr>
          <p:spPr>
            <a:xfrm rot="16200000">
              <a:off x="8576112" y="-2421908"/>
              <a:ext cx="0" cy="1321152"/>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102" name="直接连接符 124"/>
            <p:cNvCxnSpPr/>
            <p:nvPr/>
          </p:nvCxnSpPr>
          <p:spPr>
            <a:xfrm rot="16200000">
              <a:off x="8572842" y="3293439"/>
              <a:ext cx="6540" cy="1321151"/>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128" name="组 127"/>
          <p:cNvGrpSpPr/>
          <p:nvPr/>
        </p:nvGrpSpPr>
        <p:grpSpPr>
          <a:xfrm>
            <a:off x="2250946" y="5837207"/>
            <a:ext cx="5700638" cy="2730991"/>
            <a:chOff x="2250946" y="5837207"/>
            <a:chExt cx="5700638" cy="2730991"/>
          </a:xfrm>
        </p:grpSpPr>
        <p:grpSp>
          <p:nvGrpSpPr>
            <p:cNvPr id="46" name="组 45"/>
            <p:cNvGrpSpPr/>
            <p:nvPr/>
          </p:nvGrpSpPr>
          <p:grpSpPr>
            <a:xfrm>
              <a:off x="2250946" y="5837207"/>
              <a:ext cx="5700638" cy="2730991"/>
              <a:chOff x="379213" y="500263"/>
              <a:chExt cx="5700638" cy="2730991"/>
            </a:xfrm>
          </p:grpSpPr>
          <p:sp>
            <p:nvSpPr>
              <p:cNvPr id="4" name="圆角矩形 3"/>
              <p:cNvSpPr/>
              <p:nvPr/>
            </p:nvSpPr>
            <p:spPr>
              <a:xfrm>
                <a:off x="379214" y="500263"/>
                <a:ext cx="5700637" cy="2730991"/>
              </a:xfrm>
              <a:prstGeom prst="roundRect">
                <a:avLst>
                  <a:gd name="adj" fmla="val 1662"/>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15525" y="56588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删除设备网络</a:t>
                </a:r>
              </a:p>
            </p:txBody>
          </p:sp>
          <p:sp>
            <p:nvSpPr>
              <p:cNvPr id="6" name="同侧圆角矩形 5"/>
              <p:cNvSpPr/>
              <p:nvPr/>
            </p:nvSpPr>
            <p:spPr>
              <a:xfrm rot="10800000">
                <a:off x="379213" y="884961"/>
                <a:ext cx="5700637" cy="2346291"/>
              </a:xfrm>
              <a:prstGeom prst="round2SameRect">
                <a:avLst>
                  <a:gd name="adj1" fmla="val 461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659311" y="1123832"/>
                <a:ext cx="4420264" cy="271869"/>
              </a:xfrm>
              <a:prstGeom prst="rect">
                <a:avLst/>
              </a:prstGeom>
              <a:noFill/>
            </p:spPr>
            <p:txBody>
              <a:bodyPr wrap="square" rtlCol="0" anchor="ctr">
                <a:spAutoFit/>
              </a:bodyPr>
              <a:lstStyle/>
              <a:p>
                <a:pPr>
                  <a:lnSpc>
                    <a:spcPct val="80000"/>
                  </a:lnSpc>
                </a:pPr>
                <a:r>
                  <a:rPr kumimoji="1" lang="zh-CN" altLang="en-US" sz="1400" smtClean="0">
                    <a:solidFill>
                      <a:schemeClr val="tx1">
                        <a:lumMod val="85000"/>
                        <a:lumOff val="15000"/>
                      </a:schemeClr>
                    </a:solidFill>
                    <a:latin typeface="微软雅黑"/>
                    <a:ea typeface="微软雅黑"/>
                    <a:cs typeface="微软雅黑"/>
                  </a:rPr>
                  <a:t>是否</a:t>
                </a:r>
                <a:r>
                  <a:rPr kumimoji="1" lang="zh-CN" altLang="en-US" sz="1400">
                    <a:solidFill>
                      <a:schemeClr val="tx1">
                        <a:lumMod val="85000"/>
                        <a:lumOff val="15000"/>
                      </a:schemeClr>
                    </a:solidFill>
                    <a:latin typeface="微软雅黑"/>
                    <a:ea typeface="微软雅黑"/>
                    <a:cs typeface="微软雅黑"/>
                  </a:rPr>
                  <a:t>删除设备网络“中国铁建集团啊不错的的的</a:t>
                </a:r>
                <a:r>
                  <a:rPr kumimoji="1" lang="en-US" altLang="zh-CN" sz="140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sp>
            <p:nvSpPr>
              <p:cNvPr id="8" name="文本框 7"/>
              <p:cNvSpPr txBox="1"/>
              <p:nvPr/>
            </p:nvSpPr>
            <p:spPr>
              <a:xfrm>
                <a:off x="1655047" y="1510202"/>
                <a:ext cx="4165978" cy="907941"/>
              </a:xfrm>
              <a:prstGeom prst="rect">
                <a:avLst/>
              </a:prstGeom>
              <a:noFill/>
            </p:spPr>
            <p:txBody>
              <a:bodyPr wrap="square" rtlCol="0" anchor="t">
                <a:spAutoFit/>
              </a:bodyPr>
              <a:lstStyle/>
              <a:p>
                <a:pPr>
                  <a:lnSpc>
                    <a:spcPct val="150000"/>
                  </a:lnSpc>
                </a:pPr>
                <a:r>
                  <a:rPr kumimoji="1" lang="zh-CN" altLang="en-US" sz="1200" smtClean="0">
                    <a:solidFill>
                      <a:schemeClr val="tx1">
                        <a:lumMod val="85000"/>
                        <a:lumOff val="15000"/>
                      </a:schemeClr>
                    </a:solidFill>
                    <a:latin typeface="微软雅黑"/>
                    <a:ea typeface="微软雅黑"/>
                    <a:cs typeface="微软雅黑"/>
                  </a:rPr>
                  <a:t>删除设备网络意味着当前正在该设备网络工作的用户将会被强行中断，而与此设备网络相关的所有审计信息将会被同步删除。</a:t>
                </a:r>
                <a:endParaRPr kumimoji="1" lang="zh-CN" altLang="en-US" sz="1200">
                  <a:solidFill>
                    <a:schemeClr val="tx1">
                      <a:lumMod val="85000"/>
                      <a:lumOff val="15000"/>
                    </a:schemeClr>
                  </a:solidFill>
                  <a:latin typeface="微软雅黑"/>
                  <a:ea typeface="微软雅黑"/>
                  <a:cs typeface="微软雅黑"/>
                </a:endParaRPr>
              </a:p>
            </p:txBody>
          </p:sp>
          <p:sp>
            <p:nvSpPr>
              <p:cNvPr id="9" name="椭圆 8"/>
              <p:cNvSpPr/>
              <p:nvPr/>
            </p:nvSpPr>
            <p:spPr>
              <a:xfrm>
                <a:off x="710947" y="1123877"/>
                <a:ext cx="629830" cy="629830"/>
              </a:xfrm>
              <a:prstGeom prst="ellipse">
                <a:avLst/>
              </a:prstGeom>
              <a:solidFill>
                <a:srgbClr val="FD9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rPr>
                  <a:t>?</a:t>
                </a:r>
                <a:endParaRPr lang="zh-CN" altLang="en-US" sz="3600">
                  <a:latin typeface="微软雅黑" panose="020B0503020204020204" pitchFamily="34" charset="-122"/>
                  <a:ea typeface="微软雅黑" panose="020B0503020204020204" pitchFamily="34" charset="-122"/>
                </a:endParaRPr>
              </a:p>
            </p:txBody>
          </p:sp>
          <p:sp>
            <p:nvSpPr>
              <p:cNvPr id="10" name="圆角矩形 9"/>
              <p:cNvSpPr/>
              <p:nvPr/>
            </p:nvSpPr>
            <p:spPr>
              <a:xfrm>
                <a:off x="3439147" y="2620729"/>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删除</a:t>
                </a:r>
              </a:p>
            </p:txBody>
          </p:sp>
          <p:sp>
            <p:nvSpPr>
              <p:cNvPr id="11" name="圆角矩形 10"/>
              <p:cNvSpPr/>
              <p:nvPr/>
            </p:nvSpPr>
            <p:spPr>
              <a:xfrm>
                <a:off x="4725903" y="2622150"/>
                <a:ext cx="1080000" cy="360000"/>
              </a:xfrm>
              <a:prstGeom prst="roundRect">
                <a:avLst>
                  <a:gd name="adj" fmla="val 5812"/>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grpSp>
            <p:nvGrpSpPr>
              <p:cNvPr id="12" name="组 11"/>
              <p:cNvGrpSpPr/>
              <p:nvPr/>
            </p:nvGrpSpPr>
            <p:grpSpPr>
              <a:xfrm>
                <a:off x="471288" y="555198"/>
                <a:ext cx="299411" cy="299411"/>
                <a:chOff x="6345670" y="5549161"/>
                <a:chExt cx="365066" cy="365066"/>
              </a:xfrm>
            </p:grpSpPr>
            <p:sp>
              <p:nvSpPr>
                <p:cNvPr id="13" name="椭圆 1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cxnSp>
          <p:nvCxnSpPr>
            <p:cNvPr id="127" name="直接连接符 121"/>
            <p:cNvCxnSpPr/>
            <p:nvPr/>
          </p:nvCxnSpPr>
          <p:spPr>
            <a:xfrm>
              <a:off x="2250948" y="6214120"/>
              <a:ext cx="57006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29" name="组 128"/>
          <p:cNvGrpSpPr/>
          <p:nvPr/>
        </p:nvGrpSpPr>
        <p:grpSpPr>
          <a:xfrm>
            <a:off x="9820146" y="5837207"/>
            <a:ext cx="5700638" cy="2730991"/>
            <a:chOff x="2250946" y="5837207"/>
            <a:chExt cx="5700638" cy="2730991"/>
          </a:xfrm>
        </p:grpSpPr>
        <p:grpSp>
          <p:nvGrpSpPr>
            <p:cNvPr id="130" name="组 129"/>
            <p:cNvGrpSpPr/>
            <p:nvPr/>
          </p:nvGrpSpPr>
          <p:grpSpPr>
            <a:xfrm>
              <a:off x="2250946" y="5837207"/>
              <a:ext cx="5700638" cy="2730991"/>
              <a:chOff x="379213" y="500263"/>
              <a:chExt cx="5700638" cy="2730991"/>
            </a:xfrm>
          </p:grpSpPr>
          <p:sp>
            <p:nvSpPr>
              <p:cNvPr id="132" name="圆角矩形 131"/>
              <p:cNvSpPr/>
              <p:nvPr/>
            </p:nvSpPr>
            <p:spPr>
              <a:xfrm>
                <a:off x="379214" y="500263"/>
                <a:ext cx="5700637" cy="2730991"/>
              </a:xfrm>
              <a:prstGeom prst="roundRect">
                <a:avLst>
                  <a:gd name="adj" fmla="val 1662"/>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 name="文本框 132"/>
              <p:cNvSpPr txBox="1"/>
              <p:nvPr/>
            </p:nvSpPr>
            <p:spPr>
              <a:xfrm>
                <a:off x="715525" y="56588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删除设备网络</a:t>
                </a:r>
              </a:p>
            </p:txBody>
          </p:sp>
          <p:sp>
            <p:nvSpPr>
              <p:cNvPr id="134" name="同侧圆角矩形 133"/>
              <p:cNvSpPr/>
              <p:nvPr/>
            </p:nvSpPr>
            <p:spPr>
              <a:xfrm rot="10800000">
                <a:off x="379213" y="884961"/>
                <a:ext cx="5700637" cy="2346291"/>
              </a:xfrm>
              <a:prstGeom prst="round2SameRect">
                <a:avLst>
                  <a:gd name="adj1" fmla="val 461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5" name="文本框 134"/>
              <p:cNvSpPr txBox="1"/>
              <p:nvPr/>
            </p:nvSpPr>
            <p:spPr>
              <a:xfrm>
                <a:off x="1659311" y="1123832"/>
                <a:ext cx="4420264" cy="271869"/>
              </a:xfrm>
              <a:prstGeom prst="rect">
                <a:avLst/>
              </a:prstGeom>
              <a:noFill/>
            </p:spPr>
            <p:txBody>
              <a:bodyPr wrap="square" rtlCol="0" anchor="ctr">
                <a:spAutoFit/>
              </a:bodyPr>
              <a:lstStyle/>
              <a:p>
                <a:pPr>
                  <a:lnSpc>
                    <a:spcPct val="80000"/>
                  </a:lnSpc>
                </a:pPr>
                <a:r>
                  <a:rPr kumimoji="1" lang="zh-CN" altLang="en-US" sz="1400" smtClean="0">
                    <a:solidFill>
                      <a:schemeClr val="tx1">
                        <a:lumMod val="85000"/>
                        <a:lumOff val="15000"/>
                      </a:schemeClr>
                    </a:solidFill>
                    <a:latin typeface="微软雅黑"/>
                    <a:ea typeface="微软雅黑"/>
                    <a:cs typeface="微软雅黑"/>
                  </a:rPr>
                  <a:t>是否</a:t>
                </a:r>
                <a:r>
                  <a:rPr kumimoji="1" lang="zh-CN" altLang="en-US" sz="1400">
                    <a:solidFill>
                      <a:schemeClr val="tx1">
                        <a:lumMod val="85000"/>
                        <a:lumOff val="15000"/>
                      </a:schemeClr>
                    </a:solidFill>
                    <a:latin typeface="微软雅黑"/>
                    <a:ea typeface="微软雅黑"/>
                    <a:cs typeface="微软雅黑"/>
                  </a:rPr>
                  <a:t>删除设备网络“中国铁建集团啊不错的的</a:t>
                </a:r>
                <a:r>
                  <a:rPr kumimoji="1" lang="en-US" altLang="zh-CN" sz="140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sp>
            <p:nvSpPr>
              <p:cNvPr id="136" name="文本框 135"/>
              <p:cNvSpPr txBox="1"/>
              <p:nvPr/>
            </p:nvSpPr>
            <p:spPr>
              <a:xfrm>
                <a:off x="1655047" y="1510202"/>
                <a:ext cx="4165978" cy="907941"/>
              </a:xfrm>
              <a:prstGeom prst="rect">
                <a:avLst/>
              </a:prstGeom>
              <a:noFill/>
            </p:spPr>
            <p:txBody>
              <a:bodyPr wrap="square" rtlCol="0" anchor="t">
                <a:spAutoFit/>
              </a:bodyPr>
              <a:lstStyle/>
              <a:p>
                <a:pPr>
                  <a:lnSpc>
                    <a:spcPct val="150000"/>
                  </a:lnSpc>
                </a:pPr>
                <a:r>
                  <a:rPr kumimoji="1" lang="zh-CN" altLang="en-US" sz="1200" smtClean="0">
                    <a:solidFill>
                      <a:schemeClr val="tx1">
                        <a:lumMod val="85000"/>
                        <a:lumOff val="15000"/>
                      </a:schemeClr>
                    </a:solidFill>
                    <a:latin typeface="微软雅黑"/>
                    <a:ea typeface="微软雅黑"/>
                    <a:cs typeface="微软雅黑"/>
                  </a:rPr>
                  <a:t>删除设备网络意味着当前正在该设备网络工作的用户将会被强行中断，而与此设备网络相关的所有审计信息将会被同步删除。</a:t>
                </a:r>
                <a:endParaRPr kumimoji="1" lang="zh-CN" altLang="en-US" sz="1200">
                  <a:solidFill>
                    <a:schemeClr val="tx1">
                      <a:lumMod val="85000"/>
                      <a:lumOff val="15000"/>
                    </a:schemeClr>
                  </a:solidFill>
                  <a:latin typeface="微软雅黑"/>
                  <a:ea typeface="微软雅黑"/>
                  <a:cs typeface="微软雅黑"/>
                </a:endParaRPr>
              </a:p>
            </p:txBody>
          </p:sp>
          <p:sp>
            <p:nvSpPr>
              <p:cNvPr id="137" name="椭圆 136"/>
              <p:cNvSpPr/>
              <p:nvPr/>
            </p:nvSpPr>
            <p:spPr>
              <a:xfrm>
                <a:off x="710947" y="1123877"/>
                <a:ext cx="629830" cy="629830"/>
              </a:xfrm>
              <a:prstGeom prst="ellipse">
                <a:avLst/>
              </a:prstGeom>
              <a:solidFill>
                <a:srgbClr val="FD9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rPr>
                  <a:t>?</a:t>
                </a:r>
                <a:endParaRPr lang="zh-CN" altLang="en-US" sz="3600">
                  <a:latin typeface="微软雅黑" panose="020B0503020204020204" pitchFamily="34" charset="-122"/>
                  <a:ea typeface="微软雅黑" panose="020B0503020204020204" pitchFamily="34" charset="-122"/>
                </a:endParaRPr>
              </a:p>
            </p:txBody>
          </p:sp>
          <p:sp>
            <p:nvSpPr>
              <p:cNvPr id="138" name="圆角矩形 137"/>
              <p:cNvSpPr/>
              <p:nvPr/>
            </p:nvSpPr>
            <p:spPr>
              <a:xfrm>
                <a:off x="3439147" y="2620729"/>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删除</a:t>
                </a:r>
              </a:p>
            </p:txBody>
          </p:sp>
          <p:sp>
            <p:nvSpPr>
              <p:cNvPr id="139" name="圆角矩形 138"/>
              <p:cNvSpPr/>
              <p:nvPr/>
            </p:nvSpPr>
            <p:spPr>
              <a:xfrm>
                <a:off x="4725903" y="2622150"/>
                <a:ext cx="1080000" cy="360000"/>
              </a:xfrm>
              <a:prstGeom prst="roundRect">
                <a:avLst>
                  <a:gd name="adj" fmla="val 5812"/>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grpSp>
            <p:nvGrpSpPr>
              <p:cNvPr id="140" name="组 139"/>
              <p:cNvGrpSpPr/>
              <p:nvPr/>
            </p:nvGrpSpPr>
            <p:grpSpPr>
              <a:xfrm>
                <a:off x="471288" y="555198"/>
                <a:ext cx="299411" cy="299411"/>
                <a:chOff x="6345670" y="5549161"/>
                <a:chExt cx="365066" cy="365066"/>
              </a:xfrm>
            </p:grpSpPr>
            <p:sp>
              <p:nvSpPr>
                <p:cNvPr id="141" name="椭圆 14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2" name="图片 141"/>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cxnSp>
          <p:nvCxnSpPr>
            <p:cNvPr id="131" name="直接连接符 121"/>
            <p:cNvCxnSpPr/>
            <p:nvPr/>
          </p:nvCxnSpPr>
          <p:spPr>
            <a:xfrm>
              <a:off x="2250948" y="6214120"/>
              <a:ext cx="57006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43" name="组 142"/>
          <p:cNvGrpSpPr/>
          <p:nvPr/>
        </p:nvGrpSpPr>
        <p:grpSpPr>
          <a:xfrm>
            <a:off x="6111489" y="6624590"/>
            <a:ext cx="3172094" cy="400110"/>
            <a:chOff x="6689489" y="3468395"/>
            <a:chExt cx="3172094" cy="400110"/>
          </a:xfrm>
        </p:grpSpPr>
        <p:cxnSp>
          <p:nvCxnSpPr>
            <p:cNvPr id="144" name="直接箭头连接符 22"/>
            <p:cNvCxnSpPr/>
            <p:nvPr/>
          </p:nvCxnSpPr>
          <p:spPr>
            <a:xfrm flipV="1">
              <a:off x="8694212" y="3544823"/>
              <a:ext cx="0" cy="275828"/>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5" name="文本框 144"/>
            <p:cNvSpPr txBox="1"/>
            <p:nvPr/>
          </p:nvSpPr>
          <p:spPr>
            <a:xfrm>
              <a:off x="8788400" y="3468395"/>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22</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146" name="直接连接符 124"/>
            <p:cNvCxnSpPr/>
            <p:nvPr/>
          </p:nvCxnSpPr>
          <p:spPr>
            <a:xfrm>
              <a:off x="6689489" y="3551005"/>
              <a:ext cx="3172094" cy="0"/>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147" name="直接连接符 124"/>
            <p:cNvCxnSpPr/>
            <p:nvPr/>
          </p:nvCxnSpPr>
          <p:spPr>
            <a:xfrm>
              <a:off x="6689489" y="3820651"/>
              <a:ext cx="3172094" cy="0"/>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148" name="组 147"/>
          <p:cNvGrpSpPr/>
          <p:nvPr/>
        </p:nvGrpSpPr>
        <p:grpSpPr>
          <a:xfrm>
            <a:off x="3373970" y="8268294"/>
            <a:ext cx="1946048" cy="400110"/>
            <a:chOff x="7915535" y="3646899"/>
            <a:chExt cx="1946048" cy="400110"/>
          </a:xfrm>
        </p:grpSpPr>
        <p:cxnSp>
          <p:nvCxnSpPr>
            <p:cNvPr id="149" name="直接箭头连接符 22"/>
            <p:cNvCxnSpPr/>
            <p:nvPr/>
          </p:nvCxnSpPr>
          <p:spPr>
            <a:xfrm rot="16200000">
              <a:off x="8526142" y="3840015"/>
              <a:ext cx="33613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0" name="文本框 149"/>
            <p:cNvSpPr txBox="1"/>
            <p:nvPr/>
          </p:nvSpPr>
          <p:spPr>
            <a:xfrm>
              <a:off x="8788400" y="3646899"/>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151" name="直接连接符 124"/>
            <p:cNvCxnSpPr/>
            <p:nvPr/>
          </p:nvCxnSpPr>
          <p:spPr>
            <a:xfrm rot="16200000">
              <a:off x="8888559" y="2716013"/>
              <a:ext cx="0"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24"/>
            <p:cNvCxnSpPr/>
            <p:nvPr/>
          </p:nvCxnSpPr>
          <p:spPr>
            <a:xfrm rot="16200000">
              <a:off x="8883742" y="2979444"/>
              <a:ext cx="9634"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153" name="组 152"/>
          <p:cNvGrpSpPr/>
          <p:nvPr/>
        </p:nvGrpSpPr>
        <p:grpSpPr>
          <a:xfrm rot="5400000">
            <a:off x="6820431" y="8052634"/>
            <a:ext cx="1946048" cy="400110"/>
            <a:chOff x="7915535" y="3646899"/>
            <a:chExt cx="1946048" cy="400110"/>
          </a:xfrm>
        </p:grpSpPr>
        <p:cxnSp>
          <p:nvCxnSpPr>
            <p:cNvPr id="154" name="直接箭头连接符 22"/>
            <p:cNvCxnSpPr/>
            <p:nvPr/>
          </p:nvCxnSpPr>
          <p:spPr>
            <a:xfrm rot="16200000">
              <a:off x="8526142" y="3840015"/>
              <a:ext cx="33613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8788400" y="3646899"/>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156" name="直接连接符 124"/>
            <p:cNvCxnSpPr/>
            <p:nvPr/>
          </p:nvCxnSpPr>
          <p:spPr>
            <a:xfrm rot="16200000">
              <a:off x="8888559" y="2716013"/>
              <a:ext cx="0"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157" name="直接连接符 124"/>
            <p:cNvCxnSpPr/>
            <p:nvPr/>
          </p:nvCxnSpPr>
          <p:spPr>
            <a:xfrm rot="16200000">
              <a:off x="8883742" y="2979444"/>
              <a:ext cx="9634"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cxnSp>
        <p:nvCxnSpPr>
          <p:cNvPr id="158" name="直接箭头连接符 22"/>
          <p:cNvCxnSpPr/>
          <p:nvPr/>
        </p:nvCxnSpPr>
        <p:spPr>
          <a:xfrm flipH="1">
            <a:off x="10553890" y="5337184"/>
            <a:ext cx="542090" cy="605961"/>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0" name="文本框 159"/>
          <p:cNvSpPr txBox="1"/>
          <p:nvPr/>
        </p:nvSpPr>
        <p:spPr>
          <a:xfrm>
            <a:off x="10781711" y="4922474"/>
            <a:ext cx="902290"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14px</a:t>
            </a:r>
          </a:p>
        </p:txBody>
      </p:sp>
      <p:cxnSp>
        <p:nvCxnSpPr>
          <p:cNvPr id="161" name="直接箭头连接符 22"/>
          <p:cNvCxnSpPr/>
          <p:nvPr/>
        </p:nvCxnSpPr>
        <p:spPr>
          <a:xfrm>
            <a:off x="11100244" y="5337184"/>
            <a:ext cx="1942846" cy="1163652"/>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3" name="文本框 162"/>
          <p:cNvSpPr txBox="1"/>
          <p:nvPr/>
        </p:nvSpPr>
        <p:spPr>
          <a:xfrm>
            <a:off x="10031821" y="7932968"/>
            <a:ext cx="902290"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12px</a:t>
            </a:r>
          </a:p>
        </p:txBody>
      </p:sp>
      <p:cxnSp>
        <p:nvCxnSpPr>
          <p:cNvPr id="164" name="直接箭头连接符 22"/>
          <p:cNvCxnSpPr/>
          <p:nvPr/>
        </p:nvCxnSpPr>
        <p:spPr>
          <a:xfrm flipV="1">
            <a:off x="10781711" y="7290706"/>
            <a:ext cx="724489" cy="861824"/>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7" name="文本框 166"/>
          <p:cNvSpPr txBox="1"/>
          <p:nvPr/>
        </p:nvSpPr>
        <p:spPr>
          <a:xfrm>
            <a:off x="11930955" y="8840830"/>
            <a:ext cx="902290"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14px</a:t>
            </a:r>
          </a:p>
        </p:txBody>
      </p:sp>
      <p:cxnSp>
        <p:nvCxnSpPr>
          <p:cNvPr id="168" name="直接箭头连接符 22"/>
          <p:cNvCxnSpPr/>
          <p:nvPr/>
        </p:nvCxnSpPr>
        <p:spPr>
          <a:xfrm flipV="1">
            <a:off x="12680845" y="8198568"/>
            <a:ext cx="724489" cy="861824"/>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61848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1302059" y="1435817"/>
            <a:ext cx="5854449" cy="64508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5" name="文本框 84"/>
          <p:cNvSpPr txBox="1"/>
          <p:nvPr/>
        </p:nvSpPr>
        <p:spPr>
          <a:xfrm>
            <a:off x="1562136" y="152134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新建家庭</a:t>
            </a:r>
          </a:p>
        </p:txBody>
      </p:sp>
      <p:sp>
        <p:nvSpPr>
          <p:cNvPr id="90" name="同侧圆角矩形 89"/>
          <p:cNvSpPr/>
          <p:nvPr/>
        </p:nvSpPr>
        <p:spPr>
          <a:xfrm rot="10800000">
            <a:off x="1314754" y="2306812"/>
            <a:ext cx="5829053" cy="5579888"/>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1" name="同侧圆角矩形 90"/>
          <p:cNvSpPr/>
          <p:nvPr/>
        </p:nvSpPr>
        <p:spPr>
          <a:xfrm rot="10800000">
            <a:off x="1310070" y="1842524"/>
            <a:ext cx="5846437" cy="913373"/>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7" name="直接连接符 128"/>
          <p:cNvCxnSpPr/>
          <p:nvPr/>
        </p:nvCxnSpPr>
        <p:spPr>
          <a:xfrm flipV="1">
            <a:off x="1314758" y="1842535"/>
            <a:ext cx="584175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03" name="图片 1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4170" y="2048636"/>
            <a:ext cx="533400" cy="533400"/>
          </a:xfrm>
          <a:prstGeom prst="rect">
            <a:avLst/>
          </a:prstGeom>
        </p:spPr>
      </p:pic>
      <p:sp>
        <p:nvSpPr>
          <p:cNvPr id="104" name="文本框 103"/>
          <p:cNvSpPr txBox="1"/>
          <p:nvPr/>
        </p:nvSpPr>
        <p:spPr>
          <a:xfrm>
            <a:off x="1418186" y="1912546"/>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选择妹纸</a:t>
            </a:r>
          </a:p>
        </p:txBody>
      </p:sp>
      <p:sp>
        <p:nvSpPr>
          <p:cNvPr id="105" name="文本框 104"/>
          <p:cNvSpPr txBox="1"/>
          <p:nvPr/>
        </p:nvSpPr>
        <p:spPr>
          <a:xfrm>
            <a:off x="1405485" y="2143781"/>
            <a:ext cx="4705093" cy="529376"/>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        </a:t>
            </a:r>
            <a:r>
              <a:rPr kumimoji="1" lang="en-US" altLang="zh-CN" sz="1200">
                <a:solidFill>
                  <a:schemeClr val="tx1">
                    <a:lumMod val="85000"/>
                    <a:lumOff val="15000"/>
                  </a:schemeClr>
                </a:solidFill>
                <a:latin typeface="微软雅黑"/>
                <a:ea typeface="微软雅黑"/>
                <a:cs typeface="微软雅黑"/>
              </a:rPr>
              <a:t>12px</a:t>
            </a:r>
            <a:r>
              <a:rPr kumimoji="1" lang="zh-CN" altLang="en-US" sz="1200">
                <a:solidFill>
                  <a:schemeClr val="tx1">
                    <a:lumMod val="85000"/>
                    <a:lumOff val="15000"/>
                  </a:schemeClr>
                </a:solidFill>
                <a:latin typeface="微软雅黑"/>
                <a:ea typeface="微软雅黑"/>
                <a:cs typeface="微软雅黑"/>
              </a:rPr>
              <a:t>从认识妹纸中，选择一或多个和你匹配指数比较高的。（这个区域的文字做略微详细的阐述，同时也是错误提示的区域）</a:t>
            </a:r>
          </a:p>
        </p:txBody>
      </p:sp>
      <p:grpSp>
        <p:nvGrpSpPr>
          <p:cNvPr id="106" name="组 105"/>
          <p:cNvGrpSpPr/>
          <p:nvPr/>
        </p:nvGrpSpPr>
        <p:grpSpPr>
          <a:xfrm>
            <a:off x="1573083" y="3329459"/>
            <a:ext cx="1584805" cy="307777"/>
            <a:chOff x="3965189" y="2931084"/>
            <a:chExt cx="1584805" cy="307777"/>
          </a:xfrm>
        </p:grpSpPr>
        <p:sp>
          <p:nvSpPr>
            <p:cNvPr id="107" name="文本框 106"/>
            <p:cNvSpPr txBox="1"/>
            <p:nvPr/>
          </p:nvSpPr>
          <p:spPr>
            <a:xfrm>
              <a:off x="4116097" y="2931084"/>
              <a:ext cx="143389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林志玲</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a:t>
              </a:r>
              <a:r>
                <a:rPr kumimoji="1" lang="zh-CN" altLang="zh-CN" sz="1200">
                  <a:solidFill>
                    <a:schemeClr val="tx1">
                      <a:lumMod val="85000"/>
                      <a:lumOff val="15000"/>
                    </a:schemeClr>
                  </a:solidFill>
                  <a:latin typeface="微软雅黑"/>
                  <a:ea typeface="微软雅黑"/>
                  <a:cs typeface="微软雅黑"/>
                </a:rPr>
                <a:t>6</a:t>
              </a:r>
              <a:r>
                <a:rPr kumimoji="1" lang="en-US" altLang="zh-CN" sz="1200">
                  <a:solidFill>
                    <a:schemeClr val="tx1">
                      <a:lumMod val="85000"/>
                      <a:lumOff val="15000"/>
                    </a:schemeClr>
                  </a:solidFill>
                  <a:latin typeface="微软雅黑"/>
                  <a:ea typeface="微软雅黑"/>
                  <a:cs typeface="微软雅黑"/>
                </a:rPr>
                <a:t>.0</a:t>
              </a:r>
              <a:r>
                <a:rPr kumimoji="1" lang="zh-CN" altLang="en-US" sz="1200">
                  <a:solidFill>
                    <a:schemeClr val="tx1">
                      <a:lumMod val="85000"/>
                      <a:lumOff val="15000"/>
                    </a:schemeClr>
                  </a:solidFill>
                  <a:latin typeface="微软雅黑"/>
                  <a:ea typeface="微软雅黑"/>
                  <a:cs typeface="微软雅黑"/>
                </a:rPr>
                <a:t>）</a:t>
              </a:r>
            </a:p>
          </p:txBody>
        </p:sp>
        <p:sp>
          <p:nvSpPr>
            <p:cNvPr id="108" name="矩形 107"/>
            <p:cNvSpPr>
              <a:spLocks noChangeAspect="1"/>
            </p:cNvSpPr>
            <p:nvPr/>
          </p:nvSpPr>
          <p:spPr>
            <a:xfrm>
              <a:off x="3965189" y="3036097"/>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grpSp>
      <p:grpSp>
        <p:nvGrpSpPr>
          <p:cNvPr id="109" name="组 108"/>
          <p:cNvGrpSpPr/>
          <p:nvPr/>
        </p:nvGrpSpPr>
        <p:grpSpPr>
          <a:xfrm>
            <a:off x="1573083" y="3658462"/>
            <a:ext cx="1584805" cy="307777"/>
            <a:chOff x="3965189" y="3354859"/>
            <a:chExt cx="1584805" cy="307777"/>
          </a:xfrm>
        </p:grpSpPr>
        <p:sp>
          <p:nvSpPr>
            <p:cNvPr id="110" name="文本框 109"/>
            <p:cNvSpPr txBox="1"/>
            <p:nvPr/>
          </p:nvSpPr>
          <p:spPr>
            <a:xfrm>
              <a:off x="4116097" y="3354859"/>
              <a:ext cx="143389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如花</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a:t>
              </a:r>
              <a:r>
                <a:rPr kumimoji="1" lang="zh-CN" altLang="zh-CN" sz="1200">
                  <a:solidFill>
                    <a:schemeClr val="tx1">
                      <a:lumMod val="85000"/>
                      <a:lumOff val="15000"/>
                    </a:schemeClr>
                  </a:solidFill>
                  <a:latin typeface="微软雅黑"/>
                  <a:ea typeface="微软雅黑"/>
                  <a:cs typeface="微软雅黑"/>
                </a:rPr>
                <a:t>9</a:t>
              </a:r>
              <a:r>
                <a:rPr kumimoji="1" lang="en-US" altLang="zh-CN" sz="1200">
                  <a:solidFill>
                    <a:schemeClr val="tx1">
                      <a:lumMod val="85000"/>
                      <a:lumOff val="15000"/>
                    </a:schemeClr>
                  </a:solidFill>
                  <a:latin typeface="微软雅黑"/>
                  <a:ea typeface="微软雅黑"/>
                  <a:cs typeface="微软雅黑"/>
                </a:rPr>
                <a:t>.0</a:t>
              </a:r>
              <a:r>
                <a:rPr kumimoji="1" lang="zh-CN" altLang="en-US" sz="1200">
                  <a:solidFill>
                    <a:schemeClr val="tx1">
                      <a:lumMod val="85000"/>
                      <a:lumOff val="15000"/>
                    </a:schemeClr>
                  </a:solidFill>
                  <a:latin typeface="微软雅黑"/>
                  <a:ea typeface="微软雅黑"/>
                  <a:cs typeface="微软雅黑"/>
                </a:rPr>
                <a:t>）</a:t>
              </a:r>
            </a:p>
          </p:txBody>
        </p:sp>
        <p:sp>
          <p:nvSpPr>
            <p:cNvPr id="111" name="矩形 110"/>
            <p:cNvSpPr>
              <a:spLocks noChangeAspect="1"/>
            </p:cNvSpPr>
            <p:nvPr/>
          </p:nvSpPr>
          <p:spPr>
            <a:xfrm>
              <a:off x="3965189" y="3459872"/>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grpSp>
      <p:grpSp>
        <p:nvGrpSpPr>
          <p:cNvPr id="112" name="组 111"/>
          <p:cNvGrpSpPr/>
          <p:nvPr/>
        </p:nvGrpSpPr>
        <p:grpSpPr>
          <a:xfrm>
            <a:off x="1573083" y="3987465"/>
            <a:ext cx="2136705" cy="307777"/>
            <a:chOff x="3965189" y="3782077"/>
            <a:chExt cx="2136705" cy="307777"/>
          </a:xfrm>
        </p:grpSpPr>
        <p:sp>
          <p:nvSpPr>
            <p:cNvPr id="113" name="文本框 112"/>
            <p:cNvSpPr txBox="1"/>
            <p:nvPr/>
          </p:nvSpPr>
          <p:spPr>
            <a:xfrm>
              <a:off x="4116097" y="3782077"/>
              <a:ext cx="198579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石榴姐</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a:t>
              </a:r>
              <a:r>
                <a:rPr kumimoji="1" lang="zh-CN" altLang="zh-CN" sz="1200">
                  <a:solidFill>
                    <a:schemeClr val="tx1">
                      <a:lumMod val="85000"/>
                      <a:lumOff val="15000"/>
                    </a:schemeClr>
                  </a:solidFill>
                  <a:latin typeface="微软雅黑"/>
                  <a:ea typeface="微软雅黑"/>
                  <a:cs typeface="微软雅黑"/>
                </a:rPr>
                <a:t>1</a:t>
              </a:r>
              <a:r>
                <a:rPr kumimoji="1" lang="en-US" altLang="zh-CN" sz="1200">
                  <a:solidFill>
                    <a:schemeClr val="tx1">
                      <a:lumMod val="85000"/>
                      <a:lumOff val="15000"/>
                    </a:schemeClr>
                  </a:solidFill>
                  <a:latin typeface="微软雅黑"/>
                  <a:ea typeface="微软雅黑"/>
                  <a:cs typeface="微软雅黑"/>
                </a:rPr>
                <a:t>0.0</a:t>
              </a:r>
              <a:r>
                <a:rPr kumimoji="1" lang="zh-CN" altLang="en-US" sz="1200">
                  <a:solidFill>
                    <a:schemeClr val="tx1">
                      <a:lumMod val="85000"/>
                      <a:lumOff val="15000"/>
                    </a:schemeClr>
                  </a:solidFill>
                  <a:latin typeface="微软雅黑"/>
                  <a:ea typeface="微软雅黑"/>
                  <a:cs typeface="微软雅黑"/>
                </a:rPr>
                <a:t>）</a:t>
              </a:r>
            </a:p>
          </p:txBody>
        </p:sp>
        <p:sp>
          <p:nvSpPr>
            <p:cNvPr id="114" name="矩形 113"/>
            <p:cNvSpPr>
              <a:spLocks noChangeAspect="1"/>
            </p:cNvSpPr>
            <p:nvPr/>
          </p:nvSpPr>
          <p:spPr>
            <a:xfrm>
              <a:off x="3965189" y="3887090"/>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grpSp>
      <p:grpSp>
        <p:nvGrpSpPr>
          <p:cNvPr id="115" name="组 114"/>
          <p:cNvGrpSpPr/>
          <p:nvPr/>
        </p:nvGrpSpPr>
        <p:grpSpPr>
          <a:xfrm>
            <a:off x="1573083" y="4316469"/>
            <a:ext cx="1697145" cy="307777"/>
            <a:chOff x="3965189" y="3782077"/>
            <a:chExt cx="1697145" cy="307777"/>
          </a:xfrm>
        </p:grpSpPr>
        <p:sp>
          <p:nvSpPr>
            <p:cNvPr id="116" name="文本框 115"/>
            <p:cNvSpPr txBox="1"/>
            <p:nvPr/>
          </p:nvSpPr>
          <p:spPr>
            <a:xfrm>
              <a:off x="4116097" y="3782077"/>
              <a:ext cx="1546237" cy="307777"/>
            </a:xfrm>
            <a:prstGeom prst="rect">
              <a:avLst/>
            </a:prstGeom>
            <a:noFill/>
          </p:spPr>
          <p:txBody>
            <a:bodyPr wrap="square" rtlCol="0" anchor="t">
              <a:spAutoFit/>
            </a:bodyPr>
            <a:lstStyle/>
            <a:p>
              <a:pPr>
                <a:lnSpc>
                  <a:spcPct val="120000"/>
                </a:lnSpc>
              </a:pPr>
              <a:r>
                <a:rPr kumimoji="1" lang="zh-CN" altLang="en-US" sz="1200">
                  <a:solidFill>
                    <a:schemeClr val="tx1">
                      <a:lumMod val="85000"/>
                      <a:lumOff val="15000"/>
                    </a:schemeClr>
                  </a:solidFill>
                  <a:latin typeface="微软雅黑"/>
                  <a:ea typeface="微软雅黑"/>
                  <a:cs typeface="微软雅黑"/>
                </a:rPr>
                <a:t>芙蓉姐姐</a:t>
              </a:r>
              <a:r>
                <a:rPr kumimoji="1" lang="en-US" altLang="zh-CN" sz="1200">
                  <a:solidFill>
                    <a:schemeClr val="tx1">
                      <a:lumMod val="85000"/>
                      <a:lumOff val="15000"/>
                    </a:schemeClr>
                  </a:solidFill>
                  <a:latin typeface="微软雅黑"/>
                  <a:ea typeface="微软雅黑"/>
                  <a:cs typeface="微软雅黑"/>
                </a:rPr>
                <a:t>	</a:t>
              </a:r>
              <a:r>
                <a:rPr kumimoji="1" lang="zh-CN" altLang="en-US" sz="1200">
                  <a:solidFill>
                    <a:schemeClr val="tx1">
                      <a:lumMod val="85000"/>
                      <a:lumOff val="15000"/>
                    </a:schemeClr>
                  </a:solidFill>
                  <a:latin typeface="微软雅黑"/>
                  <a:ea typeface="微软雅黑"/>
                  <a:cs typeface="微软雅黑"/>
                </a:rPr>
                <a:t>（爆表）</a:t>
              </a:r>
            </a:p>
          </p:txBody>
        </p:sp>
        <p:sp>
          <p:nvSpPr>
            <p:cNvPr id="117" name="矩形 116"/>
            <p:cNvSpPr>
              <a:spLocks noChangeAspect="1"/>
            </p:cNvSpPr>
            <p:nvPr/>
          </p:nvSpPr>
          <p:spPr>
            <a:xfrm>
              <a:off x="3965189" y="3887090"/>
              <a:ext cx="145588" cy="144000"/>
            </a:xfrm>
            <a:prstGeom prst="rect">
              <a:avLst/>
            </a:prstGeom>
            <a:solidFill>
              <a:srgbClr val="FFFFF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p>
          </p:txBody>
        </p:sp>
      </p:grpSp>
      <p:sp>
        <p:nvSpPr>
          <p:cNvPr id="118" name="文本框 117"/>
          <p:cNvSpPr txBox="1"/>
          <p:nvPr/>
        </p:nvSpPr>
        <p:spPr>
          <a:xfrm>
            <a:off x="1443585" y="2863583"/>
            <a:ext cx="5549609" cy="343684"/>
          </a:xfrm>
          <a:prstGeom prst="rect">
            <a:avLst/>
          </a:prstGeom>
          <a:noFill/>
        </p:spPr>
        <p:txBody>
          <a:bodyPr wrap="square" rtlCol="0" anchor="t">
            <a:spAutoFit/>
          </a:bodyPr>
          <a:lstStyle/>
          <a:p>
            <a:pPr>
              <a:lnSpc>
                <a:spcPct val="120000"/>
              </a:lnSpc>
            </a:pPr>
            <a:r>
              <a:rPr kumimoji="1" lang="zh-CN" altLang="en-US" sz="1400">
                <a:solidFill>
                  <a:schemeClr val="tx1">
                    <a:lumMod val="85000"/>
                    <a:lumOff val="15000"/>
                  </a:schemeClr>
                </a:solidFill>
                <a:latin typeface="微软雅黑"/>
                <a:ea typeface="微软雅黑"/>
                <a:cs typeface="微软雅黑"/>
              </a:rPr>
              <a:t>你认识的妹纸如下（姓名、匹配指数）：</a:t>
            </a:r>
          </a:p>
        </p:txBody>
      </p:sp>
      <p:sp>
        <p:nvSpPr>
          <p:cNvPr id="122" name="圆角矩形 121"/>
          <p:cNvSpPr/>
          <p:nvPr/>
        </p:nvSpPr>
        <p:spPr>
          <a:xfrm>
            <a:off x="5822508" y="7283637"/>
            <a:ext cx="1080000"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sp>
        <p:nvSpPr>
          <p:cNvPr id="123" name="圆角矩形 122"/>
          <p:cNvSpPr/>
          <p:nvPr/>
        </p:nvSpPr>
        <p:spPr>
          <a:xfrm>
            <a:off x="3482979" y="7283637"/>
            <a:ext cx="1080000" cy="349418"/>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下一步</a:t>
            </a:r>
          </a:p>
        </p:txBody>
      </p:sp>
      <p:sp>
        <p:nvSpPr>
          <p:cNvPr id="124" name="圆角矩形 123"/>
          <p:cNvSpPr/>
          <p:nvPr/>
        </p:nvSpPr>
        <p:spPr>
          <a:xfrm>
            <a:off x="2287222" y="7283637"/>
            <a:ext cx="1080000" cy="349418"/>
          </a:xfrm>
          <a:prstGeom prst="roundRect">
            <a:avLst>
              <a:gd name="adj" fmla="val 5812"/>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上一步</a:t>
            </a:r>
          </a:p>
        </p:txBody>
      </p:sp>
      <p:sp>
        <p:nvSpPr>
          <p:cNvPr id="125" name="圆角矩形 124"/>
          <p:cNvSpPr/>
          <p:nvPr/>
        </p:nvSpPr>
        <p:spPr>
          <a:xfrm>
            <a:off x="4664079" y="7273055"/>
            <a:ext cx="1080000" cy="360000"/>
          </a:xfrm>
          <a:prstGeom prst="roundRect">
            <a:avLst>
              <a:gd name="adj" fmla="val 7169"/>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完成</a:t>
            </a:r>
          </a:p>
        </p:txBody>
      </p:sp>
      <p:cxnSp>
        <p:nvCxnSpPr>
          <p:cNvPr id="126" name="直接箭头连接符 22"/>
          <p:cNvCxnSpPr/>
          <p:nvPr/>
        </p:nvCxnSpPr>
        <p:spPr>
          <a:xfrm>
            <a:off x="1953118" y="431800"/>
            <a:ext cx="1" cy="1089546"/>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9" name="文本框 158"/>
          <p:cNvSpPr txBox="1"/>
          <p:nvPr/>
        </p:nvSpPr>
        <p:spPr>
          <a:xfrm>
            <a:off x="1739936" y="0"/>
            <a:ext cx="2439984"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2</a:t>
            </a:r>
            <a:r>
              <a:rPr kumimoji="1" lang="zh-CN" altLang="en-US" sz="2000">
                <a:solidFill>
                  <a:srgbClr val="FF0000"/>
                </a:solidFill>
                <a:latin typeface="微软雅黑"/>
                <a:ea typeface="微软雅黑"/>
                <a:cs typeface="微软雅黑"/>
              </a:rPr>
              <a:t>、向导名称</a:t>
            </a:r>
            <a:r>
              <a:rPr kumimoji="1" lang="en-US" altLang="zh-CN" sz="2000">
                <a:solidFill>
                  <a:srgbClr val="FF0000"/>
                </a:solidFill>
                <a:latin typeface="微软雅黑"/>
                <a:ea typeface="微软雅黑"/>
                <a:cs typeface="微软雅黑"/>
              </a:rPr>
              <a:t>14px</a:t>
            </a:r>
          </a:p>
        </p:txBody>
      </p:sp>
      <p:sp>
        <p:nvSpPr>
          <p:cNvPr id="169" name="文本框 168"/>
          <p:cNvSpPr txBox="1"/>
          <p:nvPr/>
        </p:nvSpPr>
        <p:spPr>
          <a:xfrm>
            <a:off x="2439622" y="523845"/>
            <a:ext cx="3520866"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3</a:t>
            </a:r>
            <a:r>
              <a:rPr kumimoji="1" lang="zh-CN" altLang="en-US" sz="2000">
                <a:solidFill>
                  <a:srgbClr val="FF0000"/>
                </a:solidFill>
                <a:latin typeface="微软雅黑"/>
                <a:ea typeface="微软雅黑"/>
                <a:cs typeface="微软雅黑"/>
              </a:rPr>
              <a:t>、第</a:t>
            </a:r>
            <a:r>
              <a:rPr kumimoji="1" lang="en-US" altLang="zh-CN" sz="2000">
                <a:solidFill>
                  <a:srgbClr val="FF0000"/>
                </a:solidFill>
                <a:latin typeface="微软雅黑"/>
                <a:ea typeface="微软雅黑"/>
                <a:cs typeface="微软雅黑"/>
              </a:rPr>
              <a:t>X</a:t>
            </a:r>
            <a:r>
              <a:rPr kumimoji="1" lang="zh-CN" altLang="en-US" sz="2000">
                <a:solidFill>
                  <a:srgbClr val="FF0000"/>
                </a:solidFill>
                <a:latin typeface="微软雅黑"/>
                <a:ea typeface="微软雅黑"/>
                <a:cs typeface="微软雅黑"/>
              </a:rPr>
              <a:t>步骤名</a:t>
            </a:r>
            <a:r>
              <a:rPr kumimoji="1" lang="en-US" altLang="zh-CN" sz="2000">
                <a:solidFill>
                  <a:srgbClr val="FF0000"/>
                </a:solidFill>
                <a:latin typeface="微软雅黑"/>
                <a:ea typeface="微软雅黑"/>
                <a:cs typeface="微软雅黑"/>
              </a:rPr>
              <a:t>14px</a:t>
            </a:r>
          </a:p>
        </p:txBody>
      </p:sp>
      <p:cxnSp>
        <p:nvCxnSpPr>
          <p:cNvPr id="170" name="直接箭头连接符 22"/>
          <p:cNvCxnSpPr/>
          <p:nvPr/>
        </p:nvCxnSpPr>
        <p:spPr>
          <a:xfrm>
            <a:off x="1231235" y="8245647"/>
            <a:ext cx="589736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1" name="文本框 170"/>
          <p:cNvSpPr txBox="1"/>
          <p:nvPr/>
        </p:nvSpPr>
        <p:spPr>
          <a:xfrm>
            <a:off x="3700767" y="8262263"/>
            <a:ext cx="1531653" cy="400110"/>
          </a:xfrm>
          <a:prstGeom prst="rect">
            <a:avLst/>
          </a:prstGeom>
          <a:noFill/>
        </p:spPr>
        <p:txBody>
          <a:bodyPr wrap="square" rtlCol="0">
            <a:spAutoFit/>
          </a:bodyPr>
          <a:lstStyle/>
          <a:p>
            <a:pPr algn="ctr"/>
            <a:r>
              <a:rPr kumimoji="1" lang="en-US" altLang="zh-CN" sz="2000">
                <a:solidFill>
                  <a:srgbClr val="FF0000"/>
                </a:solidFill>
                <a:latin typeface="微软雅黑"/>
                <a:ea typeface="微软雅黑"/>
                <a:cs typeface="微软雅黑"/>
              </a:rPr>
              <a:t>460px</a:t>
            </a:r>
          </a:p>
        </p:txBody>
      </p:sp>
      <p:cxnSp>
        <p:nvCxnSpPr>
          <p:cNvPr id="172" name="直接箭头连接符 22"/>
          <p:cNvCxnSpPr/>
          <p:nvPr/>
        </p:nvCxnSpPr>
        <p:spPr>
          <a:xfrm flipV="1">
            <a:off x="1035359" y="1435819"/>
            <a:ext cx="0" cy="6450882"/>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3" name="组 172"/>
          <p:cNvGrpSpPr/>
          <p:nvPr/>
        </p:nvGrpSpPr>
        <p:grpSpPr>
          <a:xfrm>
            <a:off x="1306029" y="2715148"/>
            <a:ext cx="5867999" cy="8188"/>
            <a:chOff x="3389100" y="6451599"/>
            <a:chExt cx="6654801" cy="8188"/>
          </a:xfrm>
        </p:grpSpPr>
        <p:cxnSp>
          <p:nvCxnSpPr>
            <p:cNvPr id="174"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cxnSp>
        <p:nvCxnSpPr>
          <p:cNvPr id="176" name="直接箭头连接符 22"/>
          <p:cNvCxnSpPr/>
          <p:nvPr/>
        </p:nvCxnSpPr>
        <p:spPr>
          <a:xfrm>
            <a:off x="1155700" y="723900"/>
            <a:ext cx="363336" cy="808366"/>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7" name="直接箭头连接符 22"/>
          <p:cNvCxnSpPr/>
          <p:nvPr/>
        </p:nvCxnSpPr>
        <p:spPr>
          <a:xfrm flipH="1">
            <a:off x="2260600" y="923955"/>
            <a:ext cx="1009628" cy="1116567"/>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8" name="组 177"/>
          <p:cNvGrpSpPr/>
          <p:nvPr/>
        </p:nvGrpSpPr>
        <p:grpSpPr>
          <a:xfrm>
            <a:off x="1294700" y="7025720"/>
            <a:ext cx="5867999" cy="8188"/>
            <a:chOff x="3389100" y="6451599"/>
            <a:chExt cx="6654801" cy="8188"/>
          </a:xfrm>
        </p:grpSpPr>
        <p:cxnSp>
          <p:nvCxnSpPr>
            <p:cNvPr id="179" name="直接连接符 128"/>
            <p:cNvCxnSpPr/>
            <p:nvPr/>
          </p:nvCxnSpPr>
          <p:spPr>
            <a:xfrm flipV="1">
              <a:off x="3389100" y="6451599"/>
              <a:ext cx="6654801" cy="1"/>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直接连接符 128"/>
            <p:cNvCxnSpPr/>
            <p:nvPr/>
          </p:nvCxnSpPr>
          <p:spPr>
            <a:xfrm flipV="1">
              <a:off x="3389100" y="6459786"/>
              <a:ext cx="6654801" cy="1"/>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86" name="图片 18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840" y="1559446"/>
            <a:ext cx="194524" cy="194524"/>
          </a:xfrm>
          <a:prstGeom prst="rect">
            <a:avLst/>
          </a:prstGeom>
        </p:spPr>
      </p:pic>
      <p:sp>
        <p:nvSpPr>
          <p:cNvPr id="187" name="文本框 186"/>
          <p:cNvSpPr txBox="1"/>
          <p:nvPr/>
        </p:nvSpPr>
        <p:spPr>
          <a:xfrm>
            <a:off x="253104" y="249680"/>
            <a:ext cx="3280647" cy="400110"/>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1</a:t>
            </a:r>
            <a:r>
              <a:rPr kumimoji="1" lang="zh-CN" altLang="en-US" sz="2000">
                <a:solidFill>
                  <a:srgbClr val="FF0000"/>
                </a:solidFill>
                <a:latin typeface="微软雅黑"/>
                <a:ea typeface="微软雅黑"/>
                <a:cs typeface="微软雅黑"/>
              </a:rPr>
              <a:t>、图标</a:t>
            </a:r>
            <a:endParaRPr kumimoji="1" lang="en-US" altLang="zh-CN" sz="2000">
              <a:solidFill>
                <a:srgbClr val="FF0000"/>
              </a:solidFill>
              <a:latin typeface="微软雅黑"/>
              <a:ea typeface="微软雅黑"/>
              <a:cs typeface="微软雅黑"/>
            </a:endParaRPr>
          </a:p>
        </p:txBody>
      </p:sp>
      <p:sp>
        <p:nvSpPr>
          <p:cNvPr id="188" name="文本框 187"/>
          <p:cNvSpPr txBox="1"/>
          <p:nvPr/>
        </p:nvSpPr>
        <p:spPr>
          <a:xfrm>
            <a:off x="7530204" y="1443212"/>
            <a:ext cx="3280647" cy="400110"/>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向导图标</a:t>
            </a:r>
            <a:endParaRPr kumimoji="1" lang="en-US" altLang="zh-CN" sz="2000">
              <a:solidFill>
                <a:srgbClr val="FF0000"/>
              </a:solidFill>
              <a:latin typeface="微软雅黑"/>
              <a:ea typeface="微软雅黑"/>
              <a:cs typeface="微软雅黑"/>
            </a:endParaRPr>
          </a:p>
        </p:txBody>
      </p:sp>
      <p:cxnSp>
        <p:nvCxnSpPr>
          <p:cNvPr id="189" name="直接箭头连接符 22"/>
          <p:cNvCxnSpPr/>
          <p:nvPr/>
        </p:nvCxnSpPr>
        <p:spPr>
          <a:xfrm flipH="1">
            <a:off x="7139482" y="1952997"/>
            <a:ext cx="595859" cy="381568"/>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90" name="直接箭头连接符 22"/>
          <p:cNvCxnSpPr/>
          <p:nvPr/>
        </p:nvCxnSpPr>
        <p:spPr>
          <a:xfrm flipH="1">
            <a:off x="3120056" y="400110"/>
            <a:ext cx="2290144" cy="1894004"/>
          </a:xfrm>
          <a:prstGeom prst="straightConnector1">
            <a:avLst/>
          </a:prstGeom>
          <a:ln w="57150" cmpd="sng">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1" name="文本框 190"/>
          <p:cNvSpPr txBox="1"/>
          <p:nvPr/>
        </p:nvSpPr>
        <p:spPr>
          <a:xfrm>
            <a:off x="5403764" y="49625"/>
            <a:ext cx="4252880" cy="707886"/>
          </a:xfrm>
          <a:prstGeom prst="rect">
            <a:avLst/>
          </a:prstGeom>
          <a:noFill/>
        </p:spPr>
        <p:txBody>
          <a:bodyPr wrap="square" rtlCol="0">
            <a:spAutoFit/>
          </a:bodyPr>
          <a:lstStyle/>
          <a:p>
            <a:r>
              <a:rPr kumimoji="1" lang="en-US" altLang="zh-CN" sz="2000">
                <a:solidFill>
                  <a:srgbClr val="FF0000"/>
                </a:solidFill>
                <a:latin typeface="微软雅黑"/>
                <a:ea typeface="微软雅黑"/>
                <a:cs typeface="微软雅黑"/>
              </a:rPr>
              <a:t>4</a:t>
            </a:r>
            <a:r>
              <a:rPr kumimoji="1" lang="zh-CN" altLang="en-US" sz="2000">
                <a:solidFill>
                  <a:srgbClr val="FF0000"/>
                </a:solidFill>
                <a:latin typeface="微软雅黑"/>
                <a:ea typeface="微软雅黑"/>
                <a:cs typeface="微软雅黑"/>
              </a:rPr>
              <a:t>、</a:t>
            </a:r>
            <a:r>
              <a:rPr kumimoji="1" lang="en-US" altLang="zh-CN" sz="2000">
                <a:solidFill>
                  <a:srgbClr val="FF0000"/>
                </a:solidFill>
                <a:latin typeface="微软雅黑"/>
                <a:ea typeface="微软雅黑"/>
                <a:cs typeface="微软雅黑"/>
              </a:rPr>
              <a:t>12px</a:t>
            </a:r>
            <a:r>
              <a:rPr kumimoji="1" lang="zh-CN" altLang="en-US" sz="2000">
                <a:solidFill>
                  <a:srgbClr val="FF0000"/>
                </a:solidFill>
                <a:latin typeface="微软雅黑"/>
                <a:ea typeface="微软雅黑"/>
                <a:cs typeface="微软雅黑"/>
              </a:rPr>
              <a:t>此步骤你要干啥的详细阐述，错误信息也显示在此</a:t>
            </a:r>
            <a:endParaRPr kumimoji="1" lang="en-US" altLang="zh-CN" sz="2000">
              <a:solidFill>
                <a:srgbClr val="FF0000"/>
              </a:solidFill>
              <a:latin typeface="微软雅黑"/>
              <a:ea typeface="微软雅黑"/>
              <a:cs typeface="微软雅黑"/>
            </a:endParaRPr>
          </a:p>
        </p:txBody>
      </p:sp>
      <p:sp>
        <p:nvSpPr>
          <p:cNvPr id="192" name="文本框 191"/>
          <p:cNvSpPr txBox="1"/>
          <p:nvPr/>
        </p:nvSpPr>
        <p:spPr>
          <a:xfrm>
            <a:off x="-187589" y="3966239"/>
            <a:ext cx="1531653" cy="400110"/>
          </a:xfrm>
          <a:prstGeom prst="rect">
            <a:avLst/>
          </a:prstGeom>
          <a:noFill/>
        </p:spPr>
        <p:txBody>
          <a:bodyPr wrap="square" rtlCol="0">
            <a:spAutoFit/>
          </a:bodyPr>
          <a:lstStyle/>
          <a:p>
            <a:pPr algn="ctr"/>
            <a:r>
              <a:rPr kumimoji="1" lang="en-US" altLang="zh-CN" sz="2000">
                <a:solidFill>
                  <a:srgbClr val="FF0000"/>
                </a:solidFill>
                <a:latin typeface="微软雅黑"/>
                <a:ea typeface="微软雅黑"/>
                <a:cs typeface="微软雅黑"/>
              </a:rPr>
              <a:t>510px</a:t>
            </a:r>
          </a:p>
        </p:txBody>
      </p:sp>
      <p:grpSp>
        <p:nvGrpSpPr>
          <p:cNvPr id="193" name="组 192"/>
          <p:cNvGrpSpPr/>
          <p:nvPr/>
        </p:nvGrpSpPr>
        <p:grpSpPr>
          <a:xfrm rot="5400000">
            <a:off x="4115881" y="4545654"/>
            <a:ext cx="5804773" cy="400110"/>
            <a:chOff x="4056810" y="3646899"/>
            <a:chExt cx="5804773" cy="400110"/>
          </a:xfrm>
        </p:grpSpPr>
        <p:cxnSp>
          <p:nvCxnSpPr>
            <p:cNvPr id="194" name="直接箭头连接符 22"/>
            <p:cNvCxnSpPr/>
            <p:nvPr/>
          </p:nvCxnSpPr>
          <p:spPr>
            <a:xfrm rot="16200000">
              <a:off x="8526142" y="3840015"/>
              <a:ext cx="33613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5" name="文本框 194"/>
            <p:cNvSpPr txBox="1"/>
            <p:nvPr/>
          </p:nvSpPr>
          <p:spPr>
            <a:xfrm>
              <a:off x="8788400" y="3646899"/>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196" name="直接连接符 124"/>
            <p:cNvCxnSpPr/>
            <p:nvPr/>
          </p:nvCxnSpPr>
          <p:spPr>
            <a:xfrm rot="16200000">
              <a:off x="8888559" y="2716013"/>
              <a:ext cx="0"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197" name="直接连接符 124"/>
            <p:cNvCxnSpPr/>
            <p:nvPr/>
          </p:nvCxnSpPr>
          <p:spPr>
            <a:xfrm rot="16200000">
              <a:off x="6959197" y="1045265"/>
              <a:ext cx="0" cy="5804773"/>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198" name="组 197"/>
          <p:cNvGrpSpPr/>
          <p:nvPr/>
        </p:nvGrpSpPr>
        <p:grpSpPr>
          <a:xfrm>
            <a:off x="1390840" y="6971924"/>
            <a:ext cx="1946048" cy="400110"/>
            <a:chOff x="7915535" y="3646899"/>
            <a:chExt cx="1946048" cy="400110"/>
          </a:xfrm>
        </p:grpSpPr>
        <p:cxnSp>
          <p:nvCxnSpPr>
            <p:cNvPr id="199" name="直接箭头连接符 22"/>
            <p:cNvCxnSpPr/>
            <p:nvPr/>
          </p:nvCxnSpPr>
          <p:spPr>
            <a:xfrm rot="16200000">
              <a:off x="8526142" y="3840015"/>
              <a:ext cx="33613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00" name="文本框 199"/>
            <p:cNvSpPr txBox="1"/>
            <p:nvPr/>
          </p:nvSpPr>
          <p:spPr>
            <a:xfrm>
              <a:off x="8788400" y="3646899"/>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201" name="直接连接符 124"/>
            <p:cNvCxnSpPr/>
            <p:nvPr/>
          </p:nvCxnSpPr>
          <p:spPr>
            <a:xfrm rot="16200000">
              <a:off x="8888559" y="2716013"/>
              <a:ext cx="0"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202" name="直接连接符 124"/>
            <p:cNvCxnSpPr/>
            <p:nvPr/>
          </p:nvCxnSpPr>
          <p:spPr>
            <a:xfrm rot="16200000">
              <a:off x="8883742" y="2979444"/>
              <a:ext cx="9634"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203" name="组 202"/>
          <p:cNvGrpSpPr/>
          <p:nvPr/>
        </p:nvGrpSpPr>
        <p:grpSpPr>
          <a:xfrm>
            <a:off x="1390840" y="7594955"/>
            <a:ext cx="1946048" cy="400110"/>
            <a:chOff x="7915535" y="3646899"/>
            <a:chExt cx="1946048" cy="400110"/>
          </a:xfrm>
        </p:grpSpPr>
        <p:cxnSp>
          <p:nvCxnSpPr>
            <p:cNvPr id="204" name="直接箭头连接符 22"/>
            <p:cNvCxnSpPr/>
            <p:nvPr/>
          </p:nvCxnSpPr>
          <p:spPr>
            <a:xfrm rot="16200000">
              <a:off x="8526142" y="3840015"/>
              <a:ext cx="33613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05" name="文本框 204"/>
            <p:cNvSpPr txBox="1"/>
            <p:nvPr/>
          </p:nvSpPr>
          <p:spPr>
            <a:xfrm>
              <a:off x="8788400" y="3646899"/>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206" name="直接连接符 124"/>
            <p:cNvCxnSpPr/>
            <p:nvPr/>
          </p:nvCxnSpPr>
          <p:spPr>
            <a:xfrm rot="16200000">
              <a:off x="8888559" y="2716013"/>
              <a:ext cx="0"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207" name="直接连接符 124"/>
            <p:cNvCxnSpPr/>
            <p:nvPr/>
          </p:nvCxnSpPr>
          <p:spPr>
            <a:xfrm rot="16200000">
              <a:off x="8883742" y="2979444"/>
              <a:ext cx="9634"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grpSp>
        <p:nvGrpSpPr>
          <p:cNvPr id="208" name="组 207"/>
          <p:cNvGrpSpPr/>
          <p:nvPr/>
        </p:nvGrpSpPr>
        <p:grpSpPr>
          <a:xfrm rot="5400000">
            <a:off x="5247885" y="2629878"/>
            <a:ext cx="1946048" cy="400110"/>
            <a:chOff x="7915535" y="3646899"/>
            <a:chExt cx="1946048" cy="400110"/>
          </a:xfrm>
        </p:grpSpPr>
        <p:cxnSp>
          <p:nvCxnSpPr>
            <p:cNvPr id="209" name="直接箭头连接符 22"/>
            <p:cNvCxnSpPr/>
            <p:nvPr/>
          </p:nvCxnSpPr>
          <p:spPr>
            <a:xfrm rot="16200000">
              <a:off x="8526142" y="3840015"/>
              <a:ext cx="336139" cy="0"/>
            </a:xfrm>
            <a:prstGeom prst="straightConnector1">
              <a:avLst/>
            </a:prstGeom>
            <a:ln w="57150" cmpd="sng">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0" name="文本框 209"/>
            <p:cNvSpPr txBox="1"/>
            <p:nvPr/>
          </p:nvSpPr>
          <p:spPr>
            <a:xfrm>
              <a:off x="8788400" y="3646899"/>
              <a:ext cx="886021" cy="400110"/>
            </a:xfrm>
            <a:prstGeom prst="rect">
              <a:avLst/>
            </a:prstGeom>
            <a:noFill/>
          </p:spPr>
          <p:txBody>
            <a:bodyPr wrap="square" rtlCol="0">
              <a:spAutoFit/>
            </a:bodyPr>
            <a:lstStyle/>
            <a:p>
              <a:r>
                <a:rPr kumimoji="1" lang="zh-CN" altLang="zh-CN" sz="2000">
                  <a:solidFill>
                    <a:srgbClr val="FF0000"/>
                  </a:solidFill>
                  <a:latin typeface="微软雅黑"/>
                  <a:ea typeface="微软雅黑"/>
                  <a:cs typeface="微软雅黑"/>
                </a:rPr>
                <a:t>20</a:t>
              </a:r>
              <a:r>
                <a:rPr kumimoji="1" lang="en-US" altLang="zh-CN" sz="2000" smtClean="0">
                  <a:solidFill>
                    <a:srgbClr val="FF0000"/>
                  </a:solidFill>
                  <a:latin typeface="微软雅黑"/>
                  <a:ea typeface="微软雅黑"/>
                  <a:cs typeface="微软雅黑"/>
                </a:rPr>
                <a:t>px</a:t>
              </a:r>
              <a:endParaRPr kumimoji="1" lang="en-US" altLang="zh-CN" sz="2000">
                <a:solidFill>
                  <a:srgbClr val="FF0000"/>
                </a:solidFill>
                <a:latin typeface="微软雅黑"/>
                <a:ea typeface="微软雅黑"/>
                <a:cs typeface="微软雅黑"/>
              </a:endParaRPr>
            </a:p>
          </p:txBody>
        </p:sp>
        <p:cxnSp>
          <p:nvCxnSpPr>
            <p:cNvPr id="211" name="直接连接符 124"/>
            <p:cNvCxnSpPr/>
            <p:nvPr/>
          </p:nvCxnSpPr>
          <p:spPr>
            <a:xfrm rot="16200000">
              <a:off x="8888559" y="2716013"/>
              <a:ext cx="0"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cxnSp>
          <p:nvCxnSpPr>
            <p:cNvPr id="212" name="直接连接符 124"/>
            <p:cNvCxnSpPr/>
            <p:nvPr/>
          </p:nvCxnSpPr>
          <p:spPr>
            <a:xfrm rot="16200000">
              <a:off x="8883742" y="2979444"/>
              <a:ext cx="9634" cy="1946048"/>
            </a:xfrm>
            <a:prstGeom prst="line">
              <a:avLst/>
            </a:prstGeom>
            <a:ln w="3175">
              <a:solidFill>
                <a:srgbClr val="FF33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7234279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43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325603"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25" name="图片 12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472082" y="491337"/>
            <a:ext cx="216000" cy="216000"/>
          </a:xfrm>
          <a:prstGeom prst="rect">
            <a:avLst/>
          </a:prstGeom>
        </p:spPr>
      </p:pic>
      <p:grpSp>
        <p:nvGrpSpPr>
          <p:cNvPr id="4" name="组 3"/>
          <p:cNvGrpSpPr/>
          <p:nvPr/>
        </p:nvGrpSpPr>
        <p:grpSpPr>
          <a:xfrm>
            <a:off x="14149131" y="1225366"/>
            <a:ext cx="3618169" cy="3168834"/>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50" name="矩形 149"/>
          <p:cNvSpPr/>
          <p:nvPr/>
        </p:nvSpPr>
        <p:spPr>
          <a:xfrm>
            <a:off x="14145943" y="951370"/>
            <a:ext cx="1149674"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我发起的对讲</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63" name="组 162"/>
          <p:cNvGrpSpPr/>
          <p:nvPr/>
        </p:nvGrpSpPr>
        <p:grpSpPr>
          <a:xfrm>
            <a:off x="14149131" y="4790858"/>
            <a:ext cx="3618169" cy="3069053"/>
            <a:chOff x="14149131" y="3924299"/>
            <a:chExt cx="3618169" cy="1263178"/>
          </a:xfrm>
        </p:grpSpPr>
        <p:sp>
          <p:nvSpPr>
            <p:cNvPr id="164" name="同侧圆角矩形 163"/>
            <p:cNvSpPr/>
            <p:nvPr/>
          </p:nvSpPr>
          <p:spPr>
            <a:xfrm rot="10800000">
              <a:off x="14154306" y="3924299"/>
              <a:ext cx="3612994" cy="1263178"/>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5"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67" name="矩形 166"/>
          <p:cNvSpPr/>
          <p:nvPr/>
        </p:nvSpPr>
        <p:spPr>
          <a:xfrm>
            <a:off x="14145943" y="4513859"/>
            <a:ext cx="1149674"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邀请我的对讲</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73" name="直接连接符 258"/>
          <p:cNvCxnSpPr/>
          <p:nvPr/>
        </p:nvCxnSpPr>
        <p:spPr>
          <a:xfrm>
            <a:off x="14163769" y="7878037"/>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59" name="矩形 58"/>
          <p:cNvSpPr/>
          <p:nvPr/>
        </p:nvSpPr>
        <p:spPr>
          <a:xfrm>
            <a:off x="14432871" y="1306582"/>
            <a:ext cx="1450337"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(1/2) 01-28 20:35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0" name="矩形 59"/>
          <p:cNvSpPr/>
          <p:nvPr/>
        </p:nvSpPr>
        <p:spPr>
          <a:xfrm>
            <a:off x="16751484" y="1319406"/>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关闭   </a:t>
            </a:r>
            <a:endParaRPr kumimoji="1" lang="en-US" altLang="zh-CN" sz="1200" dirty="0">
              <a:solidFill>
                <a:srgbClr val="0B7EFF"/>
              </a:solidFill>
              <a:latin typeface="微软雅黑"/>
              <a:ea typeface="微软雅黑"/>
              <a:cs typeface="微软雅黑"/>
            </a:endParaRPr>
          </a:p>
        </p:txBody>
      </p:sp>
      <p:sp>
        <p:nvSpPr>
          <p:cNvPr id="64" name="矩形 63"/>
          <p:cNvSpPr/>
          <p:nvPr/>
        </p:nvSpPr>
        <p:spPr>
          <a:xfrm>
            <a:off x="14432871" y="2096383"/>
            <a:ext cx="1450337"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(0/2) 01-21 20:35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矩形 64"/>
          <p:cNvSpPr/>
          <p:nvPr/>
        </p:nvSpPr>
        <p:spPr>
          <a:xfrm>
            <a:off x="16751484" y="2109207"/>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关闭   </a:t>
            </a:r>
            <a:endParaRPr kumimoji="1" lang="en-US" altLang="zh-CN" sz="1200" dirty="0">
              <a:solidFill>
                <a:srgbClr val="0B7EFF"/>
              </a:solidFill>
              <a:latin typeface="微软雅黑"/>
              <a:ea typeface="微软雅黑"/>
              <a:cs typeface="微软雅黑"/>
            </a:endParaRPr>
          </a:p>
        </p:txBody>
      </p:sp>
      <p:sp>
        <p:nvSpPr>
          <p:cNvPr id="66" name="矩形 65"/>
          <p:cNvSpPr/>
          <p:nvPr/>
        </p:nvSpPr>
        <p:spPr>
          <a:xfrm>
            <a:off x="14432871" y="2481244"/>
            <a:ext cx="1450337"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(0/2) 01-20 20:35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 name="矩形 66"/>
          <p:cNvSpPr/>
          <p:nvPr/>
        </p:nvSpPr>
        <p:spPr>
          <a:xfrm>
            <a:off x="16751484" y="2494068"/>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关闭   </a:t>
            </a:r>
            <a:endParaRPr kumimoji="1" lang="en-US" altLang="zh-CN" sz="1200" dirty="0">
              <a:solidFill>
                <a:srgbClr val="0B7EFF"/>
              </a:solidFill>
              <a:latin typeface="微软雅黑"/>
              <a:ea typeface="微软雅黑"/>
              <a:cs typeface="微软雅黑"/>
            </a:endParaRPr>
          </a:p>
        </p:txBody>
      </p:sp>
      <p:cxnSp>
        <p:nvCxnSpPr>
          <p:cNvPr id="68" name="直接连接符 258"/>
          <p:cNvCxnSpPr/>
          <p:nvPr/>
        </p:nvCxnSpPr>
        <p:spPr>
          <a:xfrm>
            <a:off x="14172593" y="2379971"/>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71" name="直接连接符 258"/>
          <p:cNvCxnSpPr/>
          <p:nvPr/>
        </p:nvCxnSpPr>
        <p:spPr>
          <a:xfrm>
            <a:off x="14172593" y="2771761"/>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3" name="矩形 92"/>
          <p:cNvSpPr/>
          <p:nvPr/>
        </p:nvSpPr>
        <p:spPr>
          <a:xfrm>
            <a:off x="14432871" y="4858365"/>
            <a:ext cx="2428870"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(1/2) 01-28 20:35</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天下无双庄</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矩形 93"/>
          <p:cNvSpPr/>
          <p:nvPr/>
        </p:nvSpPr>
        <p:spPr>
          <a:xfrm>
            <a:off x="16751484" y="4871189"/>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sp>
        <p:nvSpPr>
          <p:cNvPr id="95" name="矩形 94"/>
          <p:cNvSpPr/>
          <p:nvPr/>
        </p:nvSpPr>
        <p:spPr>
          <a:xfrm>
            <a:off x="14432871" y="5233037"/>
            <a:ext cx="1851789" cy="276999"/>
          </a:xfrm>
          <a:prstGeom prst="rect">
            <a:avLst/>
          </a:prstGeom>
        </p:spPr>
        <p:txBody>
          <a:bodyPr wrap="none">
            <a:spAutoFit/>
          </a:bodyPr>
          <a:lstStyle/>
          <a:p>
            <a:pPr lvl="0"/>
            <a:r>
              <a:rPr lang="en-US" altLang="zh-CN" sz="1200" b="1">
                <a:solidFill>
                  <a:srgbClr val="52D468"/>
                </a:solidFill>
                <a:latin typeface="微软雅黑" panose="020B0503020204020204" pitchFamily="34" charset="-122"/>
                <a:ea typeface="微软雅黑" panose="020B0503020204020204" pitchFamily="34" charset="-122"/>
              </a:rPr>
              <a:t>(</a:t>
            </a:r>
            <a:r>
              <a:rPr lang="zh-CN" altLang="zh-CN" sz="1200" b="1">
                <a:solidFill>
                  <a:srgbClr val="52D468"/>
                </a:solidFill>
                <a:latin typeface="微软雅黑" panose="020B0503020204020204" pitchFamily="34" charset="-122"/>
                <a:ea typeface="微软雅黑" panose="020B0503020204020204" pitchFamily="34" charset="-122"/>
              </a:rPr>
              <a:t>4</a:t>
            </a:r>
            <a:r>
              <a:rPr lang="en-US" altLang="zh-CN" sz="1200" b="1">
                <a:solidFill>
                  <a:srgbClr val="52D468"/>
                </a:solidFill>
                <a:latin typeface="微软雅黑" panose="020B0503020204020204" pitchFamily="34" charset="-122"/>
                <a:ea typeface="微软雅黑" panose="020B0503020204020204" pitchFamily="34" charset="-122"/>
              </a:rPr>
              <a:t>/4) 01-23 21:30  </a:t>
            </a:r>
            <a:r>
              <a:rPr lang="zh-CN" altLang="en-US" sz="1200" b="1">
                <a:solidFill>
                  <a:srgbClr val="52D468"/>
                </a:solidFill>
                <a:latin typeface="微软雅黑" panose="020B0503020204020204" pitchFamily="34" charset="-122"/>
                <a:ea typeface="微软雅黑" panose="020B0503020204020204" pitchFamily="34" charset="-122"/>
              </a:rPr>
              <a:t>张勇</a:t>
            </a:r>
            <a:r>
              <a:rPr lang="en-US" altLang="zh-CN" sz="1200" b="1">
                <a:solidFill>
                  <a:srgbClr val="52D468"/>
                </a:solidFill>
                <a:latin typeface="微软雅黑" panose="020B0503020204020204" pitchFamily="34" charset="-122"/>
                <a:ea typeface="微软雅黑" panose="020B0503020204020204" pitchFamily="34" charset="-122"/>
              </a:rPr>
              <a:t> </a:t>
            </a:r>
            <a:endParaRPr lang="en-US" altLang="zh-CN" sz="1200" b="1" i="1" dirty="0">
              <a:solidFill>
                <a:srgbClr val="52D468"/>
              </a:solidFill>
              <a:latin typeface="微软雅黑" panose="020B0503020204020204" pitchFamily="34" charset="-122"/>
              <a:ea typeface="微软雅黑" panose="020B0503020204020204" pitchFamily="34" charset="-122"/>
            </a:endParaRPr>
          </a:p>
        </p:txBody>
      </p:sp>
      <p:sp>
        <p:nvSpPr>
          <p:cNvPr id="97" name="矩形 96"/>
          <p:cNvSpPr/>
          <p:nvPr/>
        </p:nvSpPr>
        <p:spPr>
          <a:xfrm>
            <a:off x="14432871" y="5648166"/>
            <a:ext cx="2467342"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sz="120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/2) 01-21 20:35</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互联网的未来</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16751484" y="5660990"/>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sp>
        <p:nvSpPr>
          <p:cNvPr id="99" name="矩形 98"/>
          <p:cNvSpPr/>
          <p:nvPr/>
        </p:nvSpPr>
        <p:spPr>
          <a:xfrm>
            <a:off x="14432871" y="6033027"/>
            <a:ext cx="2005677"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zh-CN" sz="120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/2) 01-20 20:35</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徐新杰</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7" name="矩形 106"/>
          <p:cNvSpPr/>
          <p:nvPr/>
        </p:nvSpPr>
        <p:spPr>
          <a:xfrm>
            <a:off x="16751484" y="6045851"/>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cxnSp>
        <p:nvCxnSpPr>
          <p:cNvPr id="116" name="直接连接符 258"/>
          <p:cNvCxnSpPr/>
          <p:nvPr/>
        </p:nvCxnSpPr>
        <p:spPr>
          <a:xfrm>
            <a:off x="14172593" y="593175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7" name="直接连接符 258"/>
          <p:cNvCxnSpPr/>
          <p:nvPr/>
        </p:nvCxnSpPr>
        <p:spPr>
          <a:xfrm>
            <a:off x="14187231" y="514817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8" name="直接连接符 258"/>
          <p:cNvCxnSpPr/>
          <p:nvPr/>
        </p:nvCxnSpPr>
        <p:spPr>
          <a:xfrm>
            <a:off x="14187231" y="553996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9" name="直接连接符 258"/>
          <p:cNvCxnSpPr/>
          <p:nvPr/>
        </p:nvCxnSpPr>
        <p:spPr>
          <a:xfrm>
            <a:off x="14172593" y="632354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20" name="直接连接符 258"/>
          <p:cNvCxnSpPr/>
          <p:nvPr/>
        </p:nvCxnSpPr>
        <p:spPr>
          <a:xfrm>
            <a:off x="14172593" y="749891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21" name="直接连接符 258"/>
          <p:cNvCxnSpPr/>
          <p:nvPr/>
        </p:nvCxnSpPr>
        <p:spPr>
          <a:xfrm>
            <a:off x="14187231" y="671533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22" name="直接连接符 258"/>
          <p:cNvCxnSpPr/>
          <p:nvPr/>
        </p:nvCxnSpPr>
        <p:spPr>
          <a:xfrm>
            <a:off x="14187231" y="7107124"/>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23" name="直接连接符 258"/>
          <p:cNvCxnSpPr/>
          <p:nvPr/>
        </p:nvCxnSpPr>
        <p:spPr>
          <a:xfrm>
            <a:off x="14121793" y="789070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24" name="矩形 123"/>
          <p:cNvSpPr/>
          <p:nvPr/>
        </p:nvSpPr>
        <p:spPr>
          <a:xfrm>
            <a:off x="14432871" y="6390572"/>
            <a:ext cx="2005677"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(0/2) 01-18 20:35</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王秋玲</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6" name="矩形 135"/>
          <p:cNvSpPr/>
          <p:nvPr/>
        </p:nvSpPr>
        <p:spPr>
          <a:xfrm>
            <a:off x="16751484" y="6403396"/>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sp>
        <p:nvSpPr>
          <p:cNvPr id="137" name="矩形 136"/>
          <p:cNvSpPr/>
          <p:nvPr/>
        </p:nvSpPr>
        <p:spPr>
          <a:xfrm>
            <a:off x="14432871" y="6765244"/>
            <a:ext cx="2159566" cy="276999"/>
          </a:xfrm>
          <a:prstGeom prst="rect">
            <a:avLst/>
          </a:prstGeom>
        </p:spPr>
        <p:txBody>
          <a:bodyPr wrap="none">
            <a:spAutoFit/>
          </a:bodyPr>
          <a:lstStyle/>
          <a:p>
            <a:pPr lvl="0"/>
            <a:r>
              <a:rPr lang="en-US" altLang="zh-CN" sz="1200">
                <a:latin typeface="微软雅黑" panose="020B0503020204020204" pitchFamily="34" charset="-122"/>
                <a:ea typeface="微软雅黑" panose="020B0503020204020204" pitchFamily="34" charset="-122"/>
              </a:rPr>
              <a:t>(0/4) 01-15 21:30</a:t>
            </a:r>
            <a:r>
              <a:rPr lang="zh-CN" altLang="en-US" sz="1200">
                <a:latin typeface="微软雅黑" panose="020B0503020204020204" pitchFamily="34" charset="-122"/>
                <a:ea typeface="微软雅黑" panose="020B0503020204020204" pitchFamily="34" charset="-122"/>
              </a:rPr>
              <a:t>  老郭奔跑</a:t>
            </a:r>
            <a:r>
              <a:rPr lang="en-US" altLang="zh-CN" sz="1200">
                <a:latin typeface="微软雅黑" panose="020B0503020204020204" pitchFamily="34" charset="-122"/>
                <a:ea typeface="微软雅黑" panose="020B0503020204020204" pitchFamily="34" charset="-122"/>
              </a:rPr>
              <a:t> </a:t>
            </a:r>
            <a:endParaRPr lang="en-US" altLang="zh-CN" sz="1200" i="1" dirty="0">
              <a:latin typeface="微软雅黑" panose="020B0503020204020204" pitchFamily="34" charset="-122"/>
              <a:ea typeface="微软雅黑" panose="020B0503020204020204" pitchFamily="34" charset="-122"/>
            </a:endParaRPr>
          </a:p>
        </p:txBody>
      </p:sp>
      <p:sp>
        <p:nvSpPr>
          <p:cNvPr id="140" name="矩形 139"/>
          <p:cNvSpPr/>
          <p:nvPr/>
        </p:nvSpPr>
        <p:spPr>
          <a:xfrm>
            <a:off x="14432871" y="7180373"/>
            <a:ext cx="1863235"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(0/2) 01-14 20:35</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外野</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1" name="矩形 140"/>
          <p:cNvSpPr/>
          <p:nvPr/>
        </p:nvSpPr>
        <p:spPr>
          <a:xfrm>
            <a:off x="16751484" y="7193197"/>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sp>
        <p:nvSpPr>
          <p:cNvPr id="142" name="矩形 141"/>
          <p:cNvSpPr/>
          <p:nvPr/>
        </p:nvSpPr>
        <p:spPr>
          <a:xfrm>
            <a:off x="14432871" y="7565234"/>
            <a:ext cx="2005677" cy="276999"/>
          </a:xfrm>
          <a:prstGeom prst="rect">
            <a:avLst/>
          </a:prstGeom>
        </p:spPr>
        <p:txBody>
          <a:bodyPr wrap="non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(0/2) 01-01 20:35</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  苍老师</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3" name="矩形 142"/>
          <p:cNvSpPr/>
          <p:nvPr/>
        </p:nvSpPr>
        <p:spPr>
          <a:xfrm>
            <a:off x="16751484" y="7578058"/>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sp>
        <p:nvSpPr>
          <p:cNvPr id="144" name="矩形 143"/>
          <p:cNvSpPr/>
          <p:nvPr/>
        </p:nvSpPr>
        <p:spPr>
          <a:xfrm>
            <a:off x="16751484" y="6789678"/>
            <a:ext cx="1066447" cy="246221"/>
          </a:xfrm>
          <a:prstGeom prst="rect">
            <a:avLst/>
          </a:prstGeom>
          <a:noFill/>
        </p:spPr>
        <p:txBody>
          <a:bodyPr wrap="square" rtlCol="0" anchor="ctr">
            <a:spAutoFit/>
          </a:bodyPr>
          <a:lstStyle/>
          <a:p>
            <a:pPr>
              <a:lnSpc>
                <a:spcPct val="80000"/>
              </a:lnSpc>
            </a:pPr>
            <a:r>
              <a:rPr kumimoji="1" lang="zh-CN" altLang="en-US" sz="1200" dirty="0">
                <a:solidFill>
                  <a:srgbClr val="0B7EFF"/>
                </a:solidFill>
                <a:latin typeface="微软雅黑"/>
                <a:ea typeface="微软雅黑"/>
                <a:cs typeface="微软雅黑"/>
              </a:rPr>
              <a:t>进入    拒绝   </a:t>
            </a:r>
            <a:endParaRPr kumimoji="1" lang="en-US" altLang="zh-CN" sz="1200" dirty="0">
              <a:solidFill>
                <a:srgbClr val="0B7EFF"/>
              </a:solidFill>
              <a:latin typeface="微软雅黑"/>
              <a:ea typeface="微软雅黑"/>
              <a:cs typeface="微软雅黑"/>
            </a:endParaRPr>
          </a:p>
        </p:txBody>
      </p:sp>
      <p:sp>
        <p:nvSpPr>
          <p:cNvPr id="147" name="圆角矩形 146"/>
          <p:cNvSpPr/>
          <p:nvPr/>
        </p:nvSpPr>
        <p:spPr>
          <a:xfrm>
            <a:off x="17652737" y="5240224"/>
            <a:ext cx="107710" cy="720000"/>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4" name="矩形 153"/>
          <p:cNvSpPr/>
          <p:nvPr/>
        </p:nvSpPr>
        <p:spPr>
          <a:xfrm>
            <a:off x="14432871" y="1681254"/>
            <a:ext cx="1454244" cy="276999"/>
          </a:xfrm>
          <a:prstGeom prst="rect">
            <a:avLst/>
          </a:prstGeom>
        </p:spPr>
        <p:txBody>
          <a:bodyPr wrap="none">
            <a:spAutoFit/>
          </a:bodyPr>
          <a:lstStyle/>
          <a:p>
            <a:pPr lvl="0"/>
            <a:r>
              <a:rPr lang="en-US" altLang="zh-CN" sz="1200">
                <a:solidFill>
                  <a:srgbClr val="52D468"/>
                </a:solidFill>
                <a:latin typeface="微软雅黑" panose="020B0503020204020204" pitchFamily="34" charset="-122"/>
                <a:ea typeface="微软雅黑" panose="020B0503020204020204" pitchFamily="34" charset="-122"/>
              </a:rPr>
              <a:t>(</a:t>
            </a:r>
            <a:r>
              <a:rPr lang="zh-CN" altLang="zh-CN" sz="1200">
                <a:solidFill>
                  <a:srgbClr val="52D468"/>
                </a:solidFill>
                <a:latin typeface="微软雅黑" panose="020B0503020204020204" pitchFamily="34" charset="-122"/>
                <a:ea typeface="微软雅黑" panose="020B0503020204020204" pitchFamily="34" charset="-122"/>
              </a:rPr>
              <a:t>4</a:t>
            </a:r>
            <a:r>
              <a:rPr lang="en-US" altLang="zh-CN" sz="1200">
                <a:solidFill>
                  <a:srgbClr val="52D468"/>
                </a:solidFill>
                <a:latin typeface="微软雅黑" panose="020B0503020204020204" pitchFamily="34" charset="-122"/>
                <a:ea typeface="微软雅黑" panose="020B0503020204020204" pitchFamily="34" charset="-122"/>
              </a:rPr>
              <a:t>/4) 01-23 21:30 </a:t>
            </a:r>
            <a:endParaRPr lang="en-US" altLang="zh-CN" sz="1200" i="1" dirty="0">
              <a:solidFill>
                <a:srgbClr val="52D468"/>
              </a:solidFill>
              <a:latin typeface="微软雅黑" panose="020B0503020204020204" pitchFamily="34" charset="-122"/>
              <a:ea typeface="微软雅黑" panose="020B0503020204020204" pitchFamily="34" charset="-122"/>
            </a:endParaRPr>
          </a:p>
        </p:txBody>
      </p:sp>
      <p:cxnSp>
        <p:nvCxnSpPr>
          <p:cNvPr id="156" name="直接连接符 258"/>
          <p:cNvCxnSpPr/>
          <p:nvPr/>
        </p:nvCxnSpPr>
        <p:spPr>
          <a:xfrm>
            <a:off x="14187231" y="1596391"/>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7" name="直接连接符 258"/>
          <p:cNvCxnSpPr/>
          <p:nvPr/>
        </p:nvCxnSpPr>
        <p:spPr>
          <a:xfrm>
            <a:off x="14187231" y="1988181"/>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58" name="图片 157"/>
          <p:cNvPicPr>
            <a:picLocks noChangeAspect="1"/>
          </p:cNvPicPr>
          <p:nvPr/>
        </p:nvPicPr>
        <p:blipFill>
          <a:blip r:embed="rId21">
            <a:biLevel thresh="25000"/>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156829" y="1657096"/>
            <a:ext cx="288742" cy="288742"/>
          </a:xfrm>
          <a:prstGeom prst="rect">
            <a:avLst/>
          </a:prstGeom>
        </p:spPr>
      </p:pic>
      <p:grpSp>
        <p:nvGrpSpPr>
          <p:cNvPr id="8" name="组 7"/>
          <p:cNvGrpSpPr/>
          <p:nvPr/>
        </p:nvGrpSpPr>
        <p:grpSpPr>
          <a:xfrm>
            <a:off x="14137607" y="4914543"/>
            <a:ext cx="402674" cy="200055"/>
            <a:chOff x="14150307" y="4863743"/>
            <a:chExt cx="402674" cy="200055"/>
          </a:xfrm>
        </p:grpSpPr>
        <p:sp>
          <p:nvSpPr>
            <p:cNvPr id="162" name="圆角矩形 161"/>
            <p:cNvSpPr/>
            <p:nvPr/>
          </p:nvSpPr>
          <p:spPr>
            <a:xfrm>
              <a:off x="14165564" y="4871189"/>
              <a:ext cx="360000" cy="180000"/>
            </a:xfrm>
            <a:prstGeom prst="roundRect">
              <a:avLst/>
            </a:prstGeom>
            <a:solidFill>
              <a:srgbClr val="CC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600">
                <a:solidFill>
                  <a:prstClr val="white"/>
                </a:solidFill>
              </a:endParaRPr>
            </a:p>
          </p:txBody>
        </p:sp>
        <p:sp>
          <p:nvSpPr>
            <p:cNvPr id="3" name="矩形 2"/>
            <p:cNvSpPr/>
            <p:nvPr/>
          </p:nvSpPr>
          <p:spPr>
            <a:xfrm>
              <a:off x="14150307" y="4863743"/>
              <a:ext cx="402674" cy="200055"/>
            </a:xfrm>
            <a:prstGeom prst="rect">
              <a:avLst/>
            </a:prstGeom>
          </p:spPr>
          <p:txBody>
            <a:bodyPr wrap="none">
              <a:spAutoFit/>
            </a:bodyPr>
            <a:lstStyle/>
            <a:p>
              <a:pPr algn="ctr"/>
              <a:r>
                <a:rPr kumimoji="1" lang="en-US" altLang="zh-CN" sz="700">
                  <a:solidFill>
                    <a:prstClr val="white"/>
                  </a:solidFill>
                  <a:latin typeface="微软雅黑"/>
                  <a:ea typeface="微软雅黑"/>
                  <a:cs typeface="微软雅黑"/>
                </a:rPr>
                <a:t>NEW</a:t>
              </a:r>
              <a:endParaRPr kumimoji="1" lang="zh-CN" altLang="en-US" sz="700">
                <a:solidFill>
                  <a:prstClr val="white"/>
                </a:solidFill>
                <a:latin typeface="微软雅黑"/>
                <a:ea typeface="微软雅黑"/>
                <a:cs typeface="微软雅黑"/>
              </a:endParaRPr>
            </a:p>
          </p:txBody>
        </p:sp>
      </p:grpSp>
      <p:grpSp>
        <p:nvGrpSpPr>
          <p:cNvPr id="166" name="组 165"/>
          <p:cNvGrpSpPr/>
          <p:nvPr/>
        </p:nvGrpSpPr>
        <p:grpSpPr>
          <a:xfrm>
            <a:off x="14136605" y="5698966"/>
            <a:ext cx="402674" cy="200055"/>
            <a:chOff x="14150307" y="4863743"/>
            <a:chExt cx="402674" cy="200055"/>
          </a:xfrm>
        </p:grpSpPr>
        <p:sp>
          <p:nvSpPr>
            <p:cNvPr id="168" name="圆角矩形 167"/>
            <p:cNvSpPr/>
            <p:nvPr/>
          </p:nvSpPr>
          <p:spPr>
            <a:xfrm>
              <a:off x="14165564" y="4871189"/>
              <a:ext cx="360000" cy="180000"/>
            </a:xfrm>
            <a:prstGeom prst="roundRect">
              <a:avLst/>
            </a:prstGeom>
            <a:solidFill>
              <a:srgbClr val="CC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600">
                <a:solidFill>
                  <a:prstClr val="white"/>
                </a:solidFill>
              </a:endParaRPr>
            </a:p>
          </p:txBody>
        </p:sp>
        <p:sp>
          <p:nvSpPr>
            <p:cNvPr id="169" name="矩形 168"/>
            <p:cNvSpPr/>
            <p:nvPr/>
          </p:nvSpPr>
          <p:spPr>
            <a:xfrm>
              <a:off x="14150307" y="4863743"/>
              <a:ext cx="402674" cy="200055"/>
            </a:xfrm>
            <a:prstGeom prst="rect">
              <a:avLst/>
            </a:prstGeom>
          </p:spPr>
          <p:txBody>
            <a:bodyPr wrap="none">
              <a:spAutoFit/>
            </a:bodyPr>
            <a:lstStyle/>
            <a:p>
              <a:pPr algn="ctr"/>
              <a:r>
                <a:rPr kumimoji="1" lang="en-US" altLang="zh-CN" sz="700">
                  <a:solidFill>
                    <a:prstClr val="white"/>
                  </a:solidFill>
                  <a:latin typeface="微软雅黑"/>
                  <a:ea typeface="微软雅黑"/>
                  <a:cs typeface="微软雅黑"/>
                </a:rPr>
                <a:t>NEW</a:t>
              </a:r>
              <a:endParaRPr kumimoji="1" lang="zh-CN" altLang="en-US" sz="700">
                <a:solidFill>
                  <a:prstClr val="white"/>
                </a:solidFill>
                <a:latin typeface="微软雅黑"/>
                <a:ea typeface="微软雅黑"/>
                <a:cs typeface="微软雅黑"/>
              </a:endParaRPr>
            </a:p>
          </p:txBody>
        </p:sp>
      </p:grpSp>
      <p:sp>
        <p:nvSpPr>
          <p:cNvPr id="177" name="文本框 176"/>
          <p:cNvSpPr txBox="1"/>
          <p:nvPr/>
        </p:nvSpPr>
        <p:spPr>
          <a:xfrm>
            <a:off x="11275824" y="5048001"/>
            <a:ext cx="2695116" cy="1754327"/>
          </a:xfrm>
          <a:prstGeom prst="rect">
            <a:avLst/>
          </a:prstGeom>
          <a:noFill/>
        </p:spPr>
        <p:txBody>
          <a:bodyPr wrap="square" rtlCol="0">
            <a:spAutoFit/>
          </a:bodyPr>
          <a:lstStyle/>
          <a:p>
            <a:pPr algn="ctr"/>
            <a:r>
              <a:rPr kumimoji="1" lang="en-US" altLang="zh-CN" sz="1800">
                <a:solidFill>
                  <a:srgbClr val="FF0000"/>
                </a:solidFill>
                <a:latin typeface="微软雅黑"/>
                <a:ea typeface="微软雅黑"/>
                <a:cs typeface="微软雅黑"/>
              </a:rPr>
              <a:t>New:</a:t>
            </a:r>
          </a:p>
          <a:p>
            <a:pPr algn="ctr"/>
            <a:r>
              <a:rPr kumimoji="1" lang="zh-CN" altLang="en-US" sz="1800">
                <a:solidFill>
                  <a:srgbClr val="FF0000"/>
                </a:solidFill>
                <a:latin typeface="微软雅黑"/>
                <a:ea typeface="微软雅黑"/>
                <a:cs typeface="微软雅黑"/>
              </a:rPr>
              <a:t>新的消息，切换出实时对讲面板后，再回来，消失。</a:t>
            </a:r>
            <a:endParaRPr kumimoji="1" lang="en-US" altLang="zh-CN" sz="1800">
              <a:solidFill>
                <a:srgbClr val="FF0000"/>
              </a:solidFill>
              <a:latin typeface="微软雅黑"/>
              <a:ea typeface="微软雅黑"/>
              <a:cs typeface="微软雅黑"/>
            </a:endParaRPr>
          </a:p>
          <a:p>
            <a:pPr algn="ct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绿色：</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当前正在参与的实时对讲</a:t>
            </a:r>
            <a:endParaRPr kumimoji="1" lang="en-US" altLang="zh-CN" sz="1800">
              <a:solidFill>
                <a:srgbClr val="FF0000"/>
              </a:solidFill>
              <a:latin typeface="微软雅黑"/>
              <a:ea typeface="微软雅黑"/>
              <a:cs typeface="微软雅黑"/>
            </a:endParaRPr>
          </a:p>
        </p:txBody>
      </p:sp>
      <p:grpSp>
        <p:nvGrpSpPr>
          <p:cNvPr id="183" name="组 182"/>
          <p:cNvGrpSpPr/>
          <p:nvPr/>
        </p:nvGrpSpPr>
        <p:grpSpPr>
          <a:xfrm>
            <a:off x="14136605" y="6075795"/>
            <a:ext cx="402674" cy="200055"/>
            <a:chOff x="14150307" y="4863743"/>
            <a:chExt cx="402674" cy="200055"/>
          </a:xfrm>
        </p:grpSpPr>
        <p:sp>
          <p:nvSpPr>
            <p:cNvPr id="184" name="圆角矩形 183"/>
            <p:cNvSpPr/>
            <p:nvPr/>
          </p:nvSpPr>
          <p:spPr>
            <a:xfrm>
              <a:off x="14165564" y="4871189"/>
              <a:ext cx="360000" cy="180000"/>
            </a:xfrm>
            <a:prstGeom prst="roundRect">
              <a:avLst/>
            </a:prstGeom>
            <a:solidFill>
              <a:srgbClr val="CC0000"/>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600">
                <a:solidFill>
                  <a:prstClr val="white"/>
                </a:solidFill>
              </a:endParaRPr>
            </a:p>
          </p:txBody>
        </p:sp>
        <p:sp>
          <p:nvSpPr>
            <p:cNvPr id="187" name="矩形 186"/>
            <p:cNvSpPr/>
            <p:nvPr/>
          </p:nvSpPr>
          <p:spPr>
            <a:xfrm>
              <a:off x="14150307" y="4863743"/>
              <a:ext cx="402674" cy="200055"/>
            </a:xfrm>
            <a:prstGeom prst="rect">
              <a:avLst/>
            </a:prstGeom>
          </p:spPr>
          <p:txBody>
            <a:bodyPr wrap="none">
              <a:spAutoFit/>
            </a:bodyPr>
            <a:lstStyle/>
            <a:p>
              <a:pPr algn="ctr"/>
              <a:r>
                <a:rPr kumimoji="1" lang="en-US" altLang="zh-CN" sz="700">
                  <a:solidFill>
                    <a:prstClr val="white"/>
                  </a:solidFill>
                  <a:latin typeface="微软雅黑"/>
                  <a:ea typeface="微软雅黑"/>
                  <a:cs typeface="微软雅黑"/>
                </a:rPr>
                <a:t>NEW</a:t>
              </a:r>
              <a:endParaRPr kumimoji="1" lang="zh-CN" altLang="en-US" sz="700">
                <a:solidFill>
                  <a:prstClr val="white"/>
                </a:solidFill>
                <a:latin typeface="微软雅黑"/>
                <a:ea typeface="微软雅黑"/>
                <a:cs typeface="微软雅黑"/>
              </a:endParaRPr>
            </a:p>
          </p:txBody>
        </p:sp>
      </p:grpSp>
      <p:grpSp>
        <p:nvGrpSpPr>
          <p:cNvPr id="190" name="组 189"/>
          <p:cNvGrpSpPr/>
          <p:nvPr/>
        </p:nvGrpSpPr>
        <p:grpSpPr>
          <a:xfrm>
            <a:off x="14181334" y="5236198"/>
            <a:ext cx="279749" cy="297396"/>
            <a:chOff x="14205019" y="812838"/>
            <a:chExt cx="405379" cy="430951"/>
          </a:xfrm>
        </p:grpSpPr>
        <p:sp>
          <p:nvSpPr>
            <p:cNvPr id="191" name="椭圆 190"/>
            <p:cNvSpPr/>
            <p:nvPr/>
          </p:nvSpPr>
          <p:spPr>
            <a:xfrm>
              <a:off x="14273742" y="964601"/>
              <a:ext cx="119735" cy="119735"/>
            </a:xfrm>
            <a:prstGeom prst="ellipse">
              <a:avLst/>
            </a:prstGeom>
            <a:solidFill>
              <a:srgbClr val="52D4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192" name="组 191"/>
            <p:cNvGrpSpPr/>
            <p:nvPr/>
          </p:nvGrpSpPr>
          <p:grpSpPr>
            <a:xfrm rot="2617509">
              <a:off x="14205019" y="812838"/>
              <a:ext cx="405379" cy="430951"/>
              <a:chOff x="14242881" y="812838"/>
              <a:chExt cx="405379" cy="430951"/>
            </a:xfrm>
          </p:grpSpPr>
          <p:sp>
            <p:nvSpPr>
              <p:cNvPr id="193" name="弧 192"/>
              <p:cNvSpPr/>
              <p:nvPr/>
            </p:nvSpPr>
            <p:spPr>
              <a:xfrm>
                <a:off x="14306777" y="901445"/>
                <a:ext cx="251103" cy="251103"/>
              </a:xfrm>
              <a:prstGeom prst="arc">
                <a:avLst/>
              </a:prstGeom>
              <a:ln>
                <a:solidFill>
                  <a:srgbClr val="52D4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94" name="弧 193"/>
              <p:cNvSpPr/>
              <p:nvPr/>
            </p:nvSpPr>
            <p:spPr>
              <a:xfrm>
                <a:off x="14242881" y="812838"/>
                <a:ext cx="405379" cy="430951"/>
              </a:xfrm>
              <a:prstGeom prst="arc">
                <a:avLst/>
              </a:prstGeom>
              <a:ln>
                <a:solidFill>
                  <a:srgbClr val="52D4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solidFill>
                    <a:srgbClr val="52D468"/>
                  </a:solidFill>
                </a:endParaRPr>
              </a:p>
            </p:txBody>
          </p:sp>
          <p:sp>
            <p:nvSpPr>
              <p:cNvPr id="195" name="弧 194"/>
              <p:cNvSpPr/>
              <p:nvPr/>
            </p:nvSpPr>
            <p:spPr>
              <a:xfrm>
                <a:off x="14322290" y="964601"/>
                <a:ext cx="171696" cy="171696"/>
              </a:xfrm>
              <a:prstGeom prst="arc">
                <a:avLst/>
              </a:prstGeom>
              <a:ln>
                <a:solidFill>
                  <a:srgbClr val="52D4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grpSp>
      </p:grpSp>
      <p:grpSp>
        <p:nvGrpSpPr>
          <p:cNvPr id="196" name="组 195"/>
          <p:cNvGrpSpPr/>
          <p:nvPr/>
        </p:nvGrpSpPr>
        <p:grpSpPr>
          <a:xfrm>
            <a:off x="14168634" y="1693703"/>
            <a:ext cx="279749" cy="297396"/>
            <a:chOff x="14205019" y="812838"/>
            <a:chExt cx="405379" cy="430951"/>
          </a:xfrm>
        </p:grpSpPr>
        <p:sp>
          <p:nvSpPr>
            <p:cNvPr id="197" name="椭圆 196"/>
            <p:cNvSpPr/>
            <p:nvPr/>
          </p:nvSpPr>
          <p:spPr>
            <a:xfrm>
              <a:off x="14273742" y="964601"/>
              <a:ext cx="119735" cy="119735"/>
            </a:xfrm>
            <a:prstGeom prst="ellipse">
              <a:avLst/>
            </a:prstGeom>
            <a:solidFill>
              <a:srgbClr val="52D4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198" name="组 197"/>
            <p:cNvGrpSpPr/>
            <p:nvPr/>
          </p:nvGrpSpPr>
          <p:grpSpPr>
            <a:xfrm rot="2617509">
              <a:off x="14205019" y="812838"/>
              <a:ext cx="405379" cy="430951"/>
              <a:chOff x="14242881" y="812838"/>
              <a:chExt cx="405379" cy="430951"/>
            </a:xfrm>
          </p:grpSpPr>
          <p:sp>
            <p:nvSpPr>
              <p:cNvPr id="199" name="弧 198"/>
              <p:cNvSpPr/>
              <p:nvPr/>
            </p:nvSpPr>
            <p:spPr>
              <a:xfrm>
                <a:off x="14306777" y="901445"/>
                <a:ext cx="251103" cy="251103"/>
              </a:xfrm>
              <a:prstGeom prst="arc">
                <a:avLst/>
              </a:prstGeom>
              <a:ln>
                <a:solidFill>
                  <a:srgbClr val="52D4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200" name="弧 199"/>
              <p:cNvSpPr/>
              <p:nvPr/>
            </p:nvSpPr>
            <p:spPr>
              <a:xfrm>
                <a:off x="14242881" y="812838"/>
                <a:ext cx="405379" cy="430951"/>
              </a:xfrm>
              <a:prstGeom prst="arc">
                <a:avLst/>
              </a:prstGeom>
              <a:ln>
                <a:solidFill>
                  <a:srgbClr val="52D4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solidFill>
                    <a:srgbClr val="52D468"/>
                  </a:solidFill>
                </a:endParaRPr>
              </a:p>
            </p:txBody>
          </p:sp>
          <p:sp>
            <p:nvSpPr>
              <p:cNvPr id="201" name="弧 200"/>
              <p:cNvSpPr/>
              <p:nvPr/>
            </p:nvSpPr>
            <p:spPr>
              <a:xfrm>
                <a:off x="14322290" y="964601"/>
                <a:ext cx="171696" cy="171696"/>
              </a:xfrm>
              <a:prstGeom prst="arc">
                <a:avLst/>
              </a:prstGeom>
              <a:ln>
                <a:solidFill>
                  <a:srgbClr val="52D468"/>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grpSp>
      </p:grpSp>
      <p:grpSp>
        <p:nvGrpSpPr>
          <p:cNvPr id="145" name="组 144"/>
          <p:cNvGrpSpPr/>
          <p:nvPr/>
        </p:nvGrpSpPr>
        <p:grpSpPr>
          <a:xfrm>
            <a:off x="14155630" y="831731"/>
            <a:ext cx="3613518" cy="492402"/>
            <a:chOff x="14155630" y="831731"/>
            <a:chExt cx="3613518" cy="492402"/>
          </a:xfrm>
        </p:grpSpPr>
        <p:sp>
          <p:nvSpPr>
            <p:cNvPr id="146" name="圆角矩形 145"/>
            <p:cNvSpPr/>
            <p:nvPr/>
          </p:nvSpPr>
          <p:spPr>
            <a:xfrm>
              <a:off x="14163007" y="831731"/>
              <a:ext cx="3606141" cy="492402"/>
            </a:xfrm>
            <a:prstGeom prst="roundRect">
              <a:avLst>
                <a:gd name="adj" fmla="val 0"/>
              </a:avLst>
            </a:prstGeom>
            <a:solidFill>
              <a:schemeClr val="tx1">
                <a:lumMod val="85000"/>
                <a:lumOff val="1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8" name="文本框 147"/>
            <p:cNvSpPr txBox="1"/>
            <p:nvPr/>
          </p:nvSpPr>
          <p:spPr>
            <a:xfrm>
              <a:off x="15148194" y="943778"/>
              <a:ext cx="1872001" cy="271869"/>
            </a:xfrm>
            <a:prstGeom prst="rect">
              <a:avLst/>
            </a:prstGeom>
            <a:noFill/>
          </p:spPr>
          <p:txBody>
            <a:bodyPr wrap="square" rtlCol="0" anchor="ctr">
              <a:spAutoFit/>
            </a:bodyPr>
            <a:lstStyle/>
            <a:p>
              <a:pPr algn="ctr">
                <a:lnSpc>
                  <a:spcPct val="80000"/>
                </a:lnSpc>
              </a:pPr>
              <a:r>
                <a:rPr kumimoji="1" lang="zh-CN" altLang="en-US" sz="1400">
                  <a:solidFill>
                    <a:prstClr val="white"/>
                  </a:solidFill>
                  <a:latin typeface="微软雅黑"/>
                  <a:ea typeface="微软雅黑"/>
                  <a:cs typeface="微软雅黑"/>
                </a:rPr>
                <a:t>正在实时对讲中</a:t>
              </a:r>
              <a:r>
                <a:rPr kumimoji="1" lang="en-US" altLang="zh-CN" sz="1400">
                  <a:solidFill>
                    <a:prstClr val="white"/>
                  </a:solidFill>
                  <a:latin typeface="微软雅黑"/>
                  <a:ea typeface="微软雅黑"/>
                  <a:cs typeface="微软雅黑"/>
                </a:rPr>
                <a:t>...</a:t>
              </a:r>
              <a:endParaRPr kumimoji="1" lang="zh-CN" altLang="en-US" sz="1400">
                <a:solidFill>
                  <a:prstClr val="white"/>
                </a:solidFill>
                <a:latin typeface="微软雅黑"/>
                <a:ea typeface="微软雅黑"/>
                <a:cs typeface="微软雅黑"/>
              </a:endParaRPr>
            </a:p>
          </p:txBody>
        </p:sp>
        <p:grpSp>
          <p:nvGrpSpPr>
            <p:cNvPr id="149" name="组 148"/>
            <p:cNvGrpSpPr/>
            <p:nvPr/>
          </p:nvGrpSpPr>
          <p:grpSpPr>
            <a:xfrm>
              <a:off x="14155630" y="883393"/>
              <a:ext cx="405379" cy="430951"/>
              <a:chOff x="14205019" y="812838"/>
              <a:chExt cx="405379" cy="430951"/>
            </a:xfrm>
          </p:grpSpPr>
          <p:sp>
            <p:nvSpPr>
              <p:cNvPr id="153" name="椭圆 152"/>
              <p:cNvSpPr/>
              <p:nvPr/>
            </p:nvSpPr>
            <p:spPr>
              <a:xfrm>
                <a:off x="14273742" y="964601"/>
                <a:ext cx="119735" cy="119735"/>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159" name="组 158"/>
              <p:cNvGrpSpPr/>
              <p:nvPr/>
            </p:nvGrpSpPr>
            <p:grpSpPr>
              <a:xfrm rot="2617509">
                <a:off x="14205019" y="812838"/>
                <a:ext cx="405379" cy="430951"/>
                <a:chOff x="14242881" y="812838"/>
                <a:chExt cx="405379" cy="430951"/>
              </a:xfrm>
            </p:grpSpPr>
            <p:sp>
              <p:nvSpPr>
                <p:cNvPr id="160" name="弧 159"/>
                <p:cNvSpPr/>
                <p:nvPr/>
              </p:nvSpPr>
              <p:spPr>
                <a:xfrm>
                  <a:off x="14306777" y="901445"/>
                  <a:ext cx="251103" cy="251103"/>
                </a:xfrm>
                <a:prstGeom prst="arc">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161" name="弧 160"/>
                <p:cNvSpPr/>
                <p:nvPr/>
              </p:nvSpPr>
              <p:spPr>
                <a:xfrm>
                  <a:off x="14242881" y="812838"/>
                  <a:ext cx="405379" cy="430951"/>
                </a:xfrm>
                <a:prstGeom prst="arc">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202" name="弧 201"/>
                <p:cNvSpPr/>
                <p:nvPr/>
              </p:nvSpPr>
              <p:spPr>
                <a:xfrm>
                  <a:off x="14322290" y="964601"/>
                  <a:ext cx="171696" cy="171696"/>
                </a:xfrm>
                <a:prstGeom prst="arc">
                  <a:avLst/>
                </a:prstGeom>
                <a:ln>
                  <a:solidFill>
                    <a:srgbClr val="FFFF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grpSp>
        </p:grpSp>
        <p:pic>
          <p:nvPicPr>
            <p:cNvPr id="152" name="图片 151"/>
            <p:cNvPicPr>
              <a:picLocks noChangeAspect="1"/>
            </p:cNvPicPr>
            <p:nvPr/>
          </p:nvPicPr>
          <p:blipFill>
            <a:blip r:embed="rId22">
              <a:biLevel thresh="25000"/>
              <a:extLst>
                <a:ext uri="{28A0092B-C50C-407E-A947-70E740481C1C}">
                  <a14:useLocalDpi xmlns:a14="http://schemas.microsoft.com/office/drawing/2010/main" val="0"/>
                </a:ext>
              </a:extLst>
            </a:blip>
            <a:stretch>
              <a:fillRect/>
            </a:stretch>
          </p:blipFill>
          <p:spPr>
            <a:xfrm rot="5400000" flipH="1">
              <a:off x="17456412" y="1020506"/>
              <a:ext cx="252000" cy="140651"/>
            </a:xfrm>
            <a:prstGeom prst="rect">
              <a:avLst/>
            </a:prstGeom>
          </p:spPr>
        </p:pic>
      </p:grpSp>
      <p:grpSp>
        <p:nvGrpSpPr>
          <p:cNvPr id="213" name="组 21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16" name="组 215"/>
            <p:cNvGrpSpPr/>
            <p:nvPr/>
          </p:nvGrpSpPr>
          <p:grpSpPr>
            <a:xfrm>
              <a:off x="15203847" y="130464"/>
              <a:ext cx="92721" cy="73963"/>
              <a:chOff x="7407935" y="4332068"/>
              <a:chExt cx="1430060" cy="1140757"/>
            </a:xfrm>
          </p:grpSpPr>
          <p:grpSp>
            <p:nvGrpSpPr>
              <p:cNvPr id="217" name="组 216"/>
              <p:cNvGrpSpPr/>
              <p:nvPr/>
            </p:nvGrpSpPr>
            <p:grpSpPr>
              <a:xfrm>
                <a:off x="7407935" y="4332068"/>
                <a:ext cx="1430060" cy="475960"/>
                <a:chOff x="7407935" y="4332068"/>
                <a:chExt cx="1430060" cy="475960"/>
              </a:xfrm>
            </p:grpSpPr>
            <p:sp>
              <p:nvSpPr>
                <p:cNvPr id="221" name="椭圆 220"/>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椭圆 221"/>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18" name="组 217"/>
              <p:cNvGrpSpPr/>
              <p:nvPr/>
            </p:nvGrpSpPr>
            <p:grpSpPr>
              <a:xfrm>
                <a:off x="7407935" y="4996865"/>
                <a:ext cx="1430060" cy="475960"/>
                <a:chOff x="7407935" y="4332068"/>
                <a:chExt cx="1430060" cy="475960"/>
              </a:xfrm>
            </p:grpSpPr>
            <p:sp>
              <p:nvSpPr>
                <p:cNvPr id="219" name="椭圆 218"/>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0" name="椭圆 219"/>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sp>
        <p:nvSpPr>
          <p:cNvPr id="126" name="文本框 12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实时对讲</a:t>
            </a:r>
          </a:p>
        </p:txBody>
      </p:sp>
    </p:spTree>
    <p:extLst>
      <p:ext uri="{BB962C8B-B14F-4D97-AF65-F5344CB8AC3E}">
        <p14:creationId xmlns:p14="http://schemas.microsoft.com/office/powerpoint/2010/main" val="1510817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325603"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2"/>
            <a:ext cx="3618169" cy="7083606"/>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52" name="文本框 151"/>
          <p:cNvSpPr txBox="1"/>
          <p:nvPr/>
        </p:nvSpPr>
        <p:spPr>
          <a:xfrm>
            <a:off x="14415647" y="455157"/>
            <a:ext cx="118292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160" name="图片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grpSp>
        <p:nvGrpSpPr>
          <p:cNvPr id="268" name="组 267"/>
          <p:cNvGrpSpPr/>
          <p:nvPr/>
        </p:nvGrpSpPr>
        <p:grpSpPr>
          <a:xfrm>
            <a:off x="14820056" y="5305115"/>
            <a:ext cx="2245582" cy="2245582"/>
            <a:chOff x="14746076" y="4996865"/>
            <a:chExt cx="2245582" cy="2245582"/>
          </a:xfrm>
        </p:grpSpPr>
        <p:sp>
          <p:nvSpPr>
            <p:cNvPr id="204" name="椭圆 203"/>
            <p:cNvSpPr/>
            <p:nvPr/>
          </p:nvSpPr>
          <p:spPr>
            <a:xfrm>
              <a:off x="14746076" y="4996865"/>
              <a:ext cx="2245582" cy="2245582"/>
            </a:xfrm>
            <a:prstGeom prst="ellipse">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5" name="椭圆 204"/>
            <p:cNvSpPr/>
            <p:nvPr/>
          </p:nvSpPr>
          <p:spPr>
            <a:xfrm>
              <a:off x="14823845" y="5074634"/>
              <a:ext cx="2090045" cy="2090045"/>
            </a:xfrm>
            <a:prstGeom prst="ellipse">
              <a:avLst/>
            </a:prstGeom>
            <a:solidFill>
              <a:srgbClr val="0B7E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67" name="组 266"/>
            <p:cNvGrpSpPr/>
            <p:nvPr/>
          </p:nvGrpSpPr>
          <p:grpSpPr>
            <a:xfrm>
              <a:off x="15469669" y="6241504"/>
              <a:ext cx="798396" cy="346306"/>
              <a:chOff x="15547436" y="6499904"/>
              <a:chExt cx="798396" cy="346306"/>
            </a:xfrm>
          </p:grpSpPr>
          <p:grpSp>
            <p:nvGrpSpPr>
              <p:cNvPr id="266" name="组 265"/>
              <p:cNvGrpSpPr/>
              <p:nvPr/>
            </p:nvGrpSpPr>
            <p:grpSpPr>
              <a:xfrm>
                <a:off x="15547436" y="6499904"/>
                <a:ext cx="798396" cy="108923"/>
                <a:chOff x="15510032" y="6499904"/>
                <a:chExt cx="798396" cy="108923"/>
              </a:xfrm>
            </p:grpSpPr>
            <p:sp>
              <p:nvSpPr>
                <p:cNvPr id="265" name="椭圆 264"/>
                <p:cNvSpPr/>
                <p:nvPr/>
              </p:nvSpPr>
              <p:spPr>
                <a:xfrm>
                  <a:off x="15510032"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6" name="椭圆 205"/>
                <p:cNvSpPr/>
                <p:nvPr/>
              </p:nvSpPr>
              <p:spPr>
                <a:xfrm>
                  <a:off x="15854768"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7" name="椭圆 206"/>
                <p:cNvSpPr/>
                <p:nvPr/>
              </p:nvSpPr>
              <p:spPr>
                <a:xfrm>
                  <a:off x="16199505"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08" name="组 207"/>
              <p:cNvGrpSpPr/>
              <p:nvPr/>
            </p:nvGrpSpPr>
            <p:grpSpPr>
              <a:xfrm>
                <a:off x="15547436" y="6737287"/>
                <a:ext cx="798396" cy="108923"/>
                <a:chOff x="15510032" y="6499904"/>
                <a:chExt cx="798396" cy="108923"/>
              </a:xfrm>
            </p:grpSpPr>
            <p:sp>
              <p:nvSpPr>
                <p:cNvPr id="209" name="椭圆 208"/>
                <p:cNvSpPr/>
                <p:nvPr/>
              </p:nvSpPr>
              <p:spPr>
                <a:xfrm>
                  <a:off x="15510032"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0" name="椭圆 209"/>
                <p:cNvSpPr/>
                <p:nvPr/>
              </p:nvSpPr>
              <p:spPr>
                <a:xfrm>
                  <a:off x="15854768"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1" name="椭圆 210"/>
                <p:cNvSpPr/>
                <p:nvPr/>
              </p:nvSpPr>
              <p:spPr>
                <a:xfrm>
                  <a:off x="16199505"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sp>
          <p:nvSpPr>
            <p:cNvPr id="212" name="椭圆 211"/>
            <p:cNvSpPr/>
            <p:nvPr/>
          </p:nvSpPr>
          <p:spPr>
            <a:xfrm>
              <a:off x="15792127" y="5350064"/>
              <a:ext cx="153481" cy="153481"/>
            </a:xfrm>
            <a:prstGeom prst="ellipse">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sp>
        <p:nvSpPr>
          <p:cNvPr id="231" name="文本框 230"/>
          <p:cNvSpPr txBox="1"/>
          <p:nvPr/>
        </p:nvSpPr>
        <p:spPr>
          <a:xfrm>
            <a:off x="14180795" y="6012506"/>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EFEFEF"/>
                </a:solidFill>
              </a:rPr>
              <a:t>按住图标对讲</a:t>
            </a:r>
          </a:p>
        </p:txBody>
      </p:sp>
      <p:cxnSp>
        <p:nvCxnSpPr>
          <p:cNvPr id="235"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36" name="圆角矩形 235"/>
          <p:cNvSpPr/>
          <p:nvPr/>
        </p:nvSpPr>
        <p:spPr>
          <a:xfrm>
            <a:off x="17633949" y="978693"/>
            <a:ext cx="107710" cy="720000"/>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6" name="文本框 75"/>
          <p:cNvSpPr txBox="1"/>
          <p:nvPr/>
        </p:nvSpPr>
        <p:spPr>
          <a:xfrm>
            <a:off x="16685990" y="463021"/>
            <a:ext cx="610741"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关闭</a:t>
            </a:r>
          </a:p>
        </p:txBody>
      </p:sp>
      <p:sp>
        <p:nvSpPr>
          <p:cNvPr id="77" name="文本框 76"/>
          <p:cNvSpPr txBox="1"/>
          <p:nvPr/>
        </p:nvSpPr>
        <p:spPr>
          <a:xfrm>
            <a:off x="17228197" y="463021"/>
            <a:ext cx="551804"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离开</a:t>
            </a:r>
          </a:p>
        </p:txBody>
      </p:sp>
      <p:cxnSp>
        <p:nvCxnSpPr>
          <p:cNvPr id="80" name="直接连接符 258"/>
          <p:cNvCxnSpPr/>
          <p:nvPr/>
        </p:nvCxnSpPr>
        <p:spPr>
          <a:xfrm>
            <a:off x="14154137" y="81482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5" name="文本框 84"/>
          <p:cNvSpPr txBox="1"/>
          <p:nvPr/>
        </p:nvSpPr>
        <p:spPr>
          <a:xfrm>
            <a:off x="14625173" y="2011816"/>
            <a:ext cx="1877442" cy="246221"/>
          </a:xfrm>
          <a:prstGeom prst="rect">
            <a:avLst/>
          </a:prstGeom>
          <a:noFill/>
        </p:spPr>
        <p:txBody>
          <a:bodyPr wrap="square" rtlCol="0">
            <a:spAutoFit/>
          </a:bodyPr>
          <a:lstStyle/>
          <a:p>
            <a:pPr algn="ctr">
              <a:lnSpc>
                <a:spcPct val="80000"/>
              </a:lnSpc>
            </a:pPr>
            <a:r>
              <a:rPr kumimoji="1" lang="zh-CN" altLang="en-US" sz="1200">
                <a:solidFill>
                  <a:srgbClr val="157EFB"/>
                </a:solidFill>
                <a:latin typeface="微软雅黑"/>
                <a:ea typeface="微软雅黑"/>
                <a:cs typeface="微软雅黑"/>
              </a:rPr>
              <a:t>邀请人员</a:t>
            </a:r>
          </a:p>
        </p:txBody>
      </p:sp>
      <p:pic>
        <p:nvPicPr>
          <p:cNvPr id="86" name="图片 8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299411" y="1439763"/>
            <a:ext cx="501423" cy="501423"/>
          </a:xfrm>
          <a:prstGeom prst="rect">
            <a:avLst/>
          </a:prstGeom>
        </p:spPr>
      </p:pic>
      <p:pic>
        <p:nvPicPr>
          <p:cNvPr id="87" name="图片 8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402741" y="1415103"/>
            <a:ext cx="533400" cy="533400"/>
          </a:xfrm>
          <a:prstGeom prst="rect">
            <a:avLst/>
          </a:prstGeom>
        </p:spPr>
      </p:pic>
      <p:sp>
        <p:nvSpPr>
          <p:cNvPr id="88" name="矩形 87"/>
          <p:cNvSpPr/>
          <p:nvPr/>
        </p:nvSpPr>
        <p:spPr>
          <a:xfrm>
            <a:off x="14224881" y="1987156"/>
            <a:ext cx="889121" cy="276999"/>
          </a:xfrm>
          <a:prstGeom prst="rect">
            <a:avLst/>
          </a:prstGeom>
        </p:spPr>
        <p:txBody>
          <a:bodyPr wrap="square">
            <a:spAutoFit/>
          </a:bodyPr>
          <a:lstStyle/>
          <a:p>
            <a:pPr lvl="0"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张勇</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9" name="直接连接符 258"/>
          <p:cNvCxnSpPr/>
          <p:nvPr/>
        </p:nvCxnSpPr>
        <p:spPr>
          <a:xfrm>
            <a:off x="13686406" y="4996865"/>
            <a:ext cx="548645" cy="0"/>
          </a:xfrm>
          <a:prstGeom prst="line">
            <a:avLst/>
          </a:prstGeom>
          <a:ln w="3175">
            <a:solidFill>
              <a:srgbClr val="FF0000"/>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1" name="文本框 90"/>
          <p:cNvSpPr txBox="1"/>
          <p:nvPr/>
        </p:nvSpPr>
        <p:spPr>
          <a:xfrm>
            <a:off x="11015950" y="4812199"/>
            <a:ext cx="2695116"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人员列表范围到这个位置</a:t>
            </a:r>
            <a:endParaRPr kumimoji="1" lang="en-US" altLang="zh-CN" sz="1800">
              <a:solidFill>
                <a:srgbClr val="FF0000"/>
              </a:solidFill>
              <a:latin typeface="微软雅黑"/>
              <a:ea typeface="微软雅黑"/>
              <a:cs typeface="微软雅黑"/>
            </a:endParaRPr>
          </a:p>
        </p:txBody>
      </p:sp>
      <p:sp>
        <p:nvSpPr>
          <p:cNvPr id="95" name="矩形 94"/>
          <p:cNvSpPr/>
          <p:nvPr/>
        </p:nvSpPr>
        <p:spPr>
          <a:xfrm>
            <a:off x="14224881" y="879181"/>
            <a:ext cx="2726678" cy="276999"/>
          </a:xfrm>
          <a:prstGeom prst="rect">
            <a:avLst/>
          </a:prstGeom>
        </p:spPr>
        <p:txBody>
          <a:bodyPr wrap="non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参加人员（进入</a:t>
            </a:r>
            <a:r>
              <a:rPr lang="zh-CN"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人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共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文本框 72"/>
          <p:cNvSpPr txBox="1"/>
          <p:nvPr/>
        </p:nvSpPr>
        <p:spPr>
          <a:xfrm>
            <a:off x="15366668" y="463021"/>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实时对讲</a:t>
            </a:r>
          </a:p>
        </p:txBody>
      </p:sp>
    </p:spTree>
    <p:extLst>
      <p:ext uri="{BB962C8B-B14F-4D97-AF65-F5344CB8AC3E}">
        <p14:creationId xmlns:p14="http://schemas.microsoft.com/office/powerpoint/2010/main" val="494553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325603"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2"/>
            <a:ext cx="3618169" cy="7075990"/>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52" name="文本框 151"/>
          <p:cNvSpPr txBox="1"/>
          <p:nvPr/>
        </p:nvSpPr>
        <p:spPr>
          <a:xfrm>
            <a:off x="14415647" y="455157"/>
            <a:ext cx="118292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160" name="图片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sp>
        <p:nvSpPr>
          <p:cNvPr id="231" name="文本框 230"/>
          <p:cNvSpPr txBox="1"/>
          <p:nvPr/>
        </p:nvSpPr>
        <p:spPr>
          <a:xfrm>
            <a:off x="14180795" y="6185126"/>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EFEFEF"/>
                </a:solidFill>
              </a:rPr>
              <a:t>点此进行对讲</a:t>
            </a:r>
          </a:p>
        </p:txBody>
      </p:sp>
      <p:grpSp>
        <p:nvGrpSpPr>
          <p:cNvPr id="68" name="组 67"/>
          <p:cNvGrpSpPr/>
          <p:nvPr/>
        </p:nvGrpSpPr>
        <p:grpSpPr>
          <a:xfrm>
            <a:off x="14832386" y="5317445"/>
            <a:ext cx="2245582" cy="2245582"/>
            <a:chOff x="14746076" y="4996865"/>
            <a:chExt cx="2245582" cy="2245582"/>
          </a:xfrm>
        </p:grpSpPr>
        <p:sp>
          <p:nvSpPr>
            <p:cNvPr id="69" name="椭圆 68"/>
            <p:cNvSpPr/>
            <p:nvPr/>
          </p:nvSpPr>
          <p:spPr>
            <a:xfrm>
              <a:off x="14746076" y="4996865"/>
              <a:ext cx="2245582" cy="2245582"/>
            </a:xfrm>
            <a:prstGeom prst="ellipse">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0" name="椭圆 69"/>
            <p:cNvSpPr/>
            <p:nvPr/>
          </p:nvSpPr>
          <p:spPr>
            <a:xfrm>
              <a:off x="14823845" y="5074634"/>
              <a:ext cx="2090045" cy="2090045"/>
            </a:xfrm>
            <a:prstGeom prst="ellipse">
              <a:avLst/>
            </a:prstGeom>
            <a:solidFill>
              <a:srgbClr val="52D468"/>
            </a:solidFill>
            <a:ln>
              <a:noFill/>
            </a:ln>
            <a:effectLst>
              <a:innerShdw blurRad="76200">
                <a:schemeClr val="bg1">
                  <a:lumMod val="50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71" name="组 70"/>
            <p:cNvGrpSpPr/>
            <p:nvPr/>
          </p:nvGrpSpPr>
          <p:grpSpPr>
            <a:xfrm>
              <a:off x="15469669" y="6241504"/>
              <a:ext cx="798396" cy="346306"/>
              <a:chOff x="15547436" y="6499904"/>
              <a:chExt cx="798396" cy="346306"/>
            </a:xfrm>
          </p:grpSpPr>
          <p:grpSp>
            <p:nvGrpSpPr>
              <p:cNvPr id="73" name="组 72"/>
              <p:cNvGrpSpPr/>
              <p:nvPr/>
            </p:nvGrpSpPr>
            <p:grpSpPr>
              <a:xfrm>
                <a:off x="15547436" y="6499904"/>
                <a:ext cx="798396" cy="108923"/>
                <a:chOff x="15510032" y="6499904"/>
                <a:chExt cx="798396" cy="108923"/>
              </a:xfrm>
            </p:grpSpPr>
            <p:sp>
              <p:nvSpPr>
                <p:cNvPr id="78" name="椭圆 77"/>
                <p:cNvSpPr/>
                <p:nvPr/>
              </p:nvSpPr>
              <p:spPr>
                <a:xfrm>
                  <a:off x="15510032"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9" name="椭圆 78"/>
                <p:cNvSpPr/>
                <p:nvPr/>
              </p:nvSpPr>
              <p:spPr>
                <a:xfrm>
                  <a:off x="15854768"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0" name="椭圆 79"/>
                <p:cNvSpPr/>
                <p:nvPr/>
              </p:nvSpPr>
              <p:spPr>
                <a:xfrm>
                  <a:off x="16199505"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74" name="组 73"/>
              <p:cNvGrpSpPr/>
              <p:nvPr/>
            </p:nvGrpSpPr>
            <p:grpSpPr>
              <a:xfrm>
                <a:off x="15547436" y="6737287"/>
                <a:ext cx="798396" cy="108923"/>
                <a:chOff x="15510032" y="6499904"/>
                <a:chExt cx="798396" cy="108923"/>
              </a:xfrm>
            </p:grpSpPr>
            <p:sp>
              <p:nvSpPr>
                <p:cNvPr id="75" name="椭圆 74"/>
                <p:cNvSpPr/>
                <p:nvPr/>
              </p:nvSpPr>
              <p:spPr>
                <a:xfrm>
                  <a:off x="15510032"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6" name="椭圆 75"/>
                <p:cNvSpPr/>
                <p:nvPr/>
              </p:nvSpPr>
              <p:spPr>
                <a:xfrm>
                  <a:off x="15854768"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7" name="椭圆 76"/>
                <p:cNvSpPr/>
                <p:nvPr/>
              </p:nvSpPr>
              <p:spPr>
                <a:xfrm>
                  <a:off x="16199505"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sp>
          <p:nvSpPr>
            <p:cNvPr id="72" name="椭圆 71"/>
            <p:cNvSpPr/>
            <p:nvPr/>
          </p:nvSpPr>
          <p:spPr>
            <a:xfrm>
              <a:off x="15792127" y="5350064"/>
              <a:ext cx="153481" cy="15348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52D468"/>
                </a:solidFill>
              </a:endParaRPr>
            </a:p>
          </p:txBody>
        </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2" name="文本框 81"/>
          <p:cNvSpPr txBox="1"/>
          <p:nvPr/>
        </p:nvSpPr>
        <p:spPr>
          <a:xfrm>
            <a:off x="14180795" y="6012506"/>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EFEFEF"/>
                </a:solidFill>
              </a:rPr>
              <a:t>对讲中</a:t>
            </a:r>
          </a:p>
        </p:txBody>
      </p:sp>
      <p:sp>
        <p:nvSpPr>
          <p:cNvPr id="83" name="圆角矩形 82"/>
          <p:cNvSpPr/>
          <p:nvPr/>
        </p:nvSpPr>
        <p:spPr>
          <a:xfrm>
            <a:off x="17633949" y="1331583"/>
            <a:ext cx="107710" cy="720000"/>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6" name="圆角矩形 85"/>
          <p:cNvSpPr/>
          <p:nvPr/>
        </p:nvSpPr>
        <p:spPr>
          <a:xfrm>
            <a:off x="17633949" y="1331583"/>
            <a:ext cx="107710" cy="720000"/>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7" name="矩形 86"/>
          <p:cNvSpPr/>
          <p:nvPr/>
        </p:nvSpPr>
        <p:spPr>
          <a:xfrm>
            <a:off x="14224881" y="879181"/>
            <a:ext cx="2726678" cy="276999"/>
          </a:xfrm>
          <a:prstGeom prst="rect">
            <a:avLst/>
          </a:prstGeom>
        </p:spPr>
        <p:txBody>
          <a:bodyPr wrap="non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参加人员（进入</a:t>
            </a:r>
            <a:r>
              <a:rPr lang="zh-CN"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人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共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14625173" y="2011816"/>
            <a:ext cx="1877442" cy="246221"/>
          </a:xfrm>
          <a:prstGeom prst="rect">
            <a:avLst/>
          </a:prstGeom>
          <a:noFill/>
        </p:spPr>
        <p:txBody>
          <a:bodyPr wrap="square" rtlCol="0">
            <a:spAutoFit/>
          </a:bodyPr>
          <a:lstStyle/>
          <a:p>
            <a:pPr algn="ctr">
              <a:lnSpc>
                <a:spcPct val="80000"/>
              </a:lnSpc>
            </a:pPr>
            <a:r>
              <a:rPr kumimoji="1" lang="zh-CN" altLang="en-US" sz="1200">
                <a:solidFill>
                  <a:srgbClr val="157EFB"/>
                </a:solidFill>
                <a:latin typeface="微软雅黑"/>
                <a:ea typeface="微软雅黑"/>
                <a:cs typeface="微软雅黑"/>
              </a:rPr>
              <a:t>邀请人员</a:t>
            </a:r>
          </a:p>
        </p:txBody>
      </p:sp>
      <p:pic>
        <p:nvPicPr>
          <p:cNvPr id="95" name="图片 9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299411" y="1439763"/>
            <a:ext cx="501423" cy="501423"/>
          </a:xfrm>
          <a:prstGeom prst="rect">
            <a:avLst/>
          </a:prstGeom>
        </p:spPr>
      </p:pic>
      <p:pic>
        <p:nvPicPr>
          <p:cNvPr id="96" name="图片 9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402741" y="1415103"/>
            <a:ext cx="533400" cy="533400"/>
          </a:xfrm>
          <a:prstGeom prst="rect">
            <a:avLst/>
          </a:prstGeom>
        </p:spPr>
      </p:pic>
      <p:sp>
        <p:nvSpPr>
          <p:cNvPr id="97" name="矩形 96"/>
          <p:cNvSpPr/>
          <p:nvPr/>
        </p:nvSpPr>
        <p:spPr>
          <a:xfrm>
            <a:off x="14224881" y="1987156"/>
            <a:ext cx="889121" cy="276999"/>
          </a:xfrm>
          <a:prstGeom prst="rect">
            <a:avLst/>
          </a:prstGeom>
        </p:spPr>
        <p:txBody>
          <a:bodyPr wrap="square">
            <a:spAutoFit/>
          </a:bodyPr>
          <a:lstStyle/>
          <a:p>
            <a:pPr lvl="0"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张勇</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椭圆 97"/>
          <p:cNvSpPr/>
          <p:nvPr/>
        </p:nvSpPr>
        <p:spPr>
          <a:xfrm>
            <a:off x="14338906" y="2061055"/>
            <a:ext cx="153481" cy="15348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52D468"/>
              </a:solidFill>
            </a:endParaRPr>
          </a:p>
        </p:txBody>
      </p:sp>
      <p:sp>
        <p:nvSpPr>
          <p:cNvPr id="84" name="文本框 83"/>
          <p:cNvSpPr txBox="1"/>
          <p:nvPr/>
        </p:nvSpPr>
        <p:spPr>
          <a:xfrm>
            <a:off x="16685990" y="463021"/>
            <a:ext cx="610741"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关闭</a:t>
            </a:r>
          </a:p>
        </p:txBody>
      </p:sp>
      <p:sp>
        <p:nvSpPr>
          <p:cNvPr id="88" name="文本框 87"/>
          <p:cNvSpPr txBox="1"/>
          <p:nvPr/>
        </p:nvSpPr>
        <p:spPr>
          <a:xfrm>
            <a:off x="17228197" y="463021"/>
            <a:ext cx="551804"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离开</a:t>
            </a:r>
          </a:p>
        </p:txBody>
      </p:sp>
      <p:sp>
        <p:nvSpPr>
          <p:cNvPr id="89" name="文本框 88"/>
          <p:cNvSpPr txBox="1"/>
          <p:nvPr/>
        </p:nvSpPr>
        <p:spPr>
          <a:xfrm>
            <a:off x="15366668" y="463021"/>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实时对讲</a:t>
            </a:r>
          </a:p>
        </p:txBody>
      </p:sp>
    </p:spTree>
    <p:extLst>
      <p:ext uri="{BB962C8B-B14F-4D97-AF65-F5344CB8AC3E}">
        <p14:creationId xmlns:p14="http://schemas.microsoft.com/office/powerpoint/2010/main" val="721501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325603"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实时对讲</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2"/>
            <a:ext cx="3618169" cy="7075990"/>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52" name="文本框 151"/>
          <p:cNvSpPr txBox="1"/>
          <p:nvPr/>
        </p:nvSpPr>
        <p:spPr>
          <a:xfrm>
            <a:off x="14415647" y="467857"/>
            <a:ext cx="118292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160" name="图片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14243039" y="514230"/>
            <a:ext cx="252000" cy="140651"/>
          </a:xfrm>
          <a:prstGeom prst="rect">
            <a:avLst/>
          </a:prstGeom>
        </p:spPr>
      </p:pic>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sp>
        <p:nvSpPr>
          <p:cNvPr id="231" name="文本框 230"/>
          <p:cNvSpPr txBox="1"/>
          <p:nvPr/>
        </p:nvSpPr>
        <p:spPr>
          <a:xfrm>
            <a:off x="14180795" y="6185126"/>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EFEFEF"/>
                </a:solidFill>
              </a:rPr>
              <a:t>点此进行对讲</a:t>
            </a:r>
          </a:p>
        </p:txBody>
      </p:sp>
      <p:grpSp>
        <p:nvGrpSpPr>
          <p:cNvPr id="68" name="组 67"/>
          <p:cNvGrpSpPr/>
          <p:nvPr/>
        </p:nvGrpSpPr>
        <p:grpSpPr>
          <a:xfrm>
            <a:off x="14832386" y="5317445"/>
            <a:ext cx="2245582" cy="2245582"/>
            <a:chOff x="14746076" y="4996865"/>
            <a:chExt cx="2245582" cy="2245582"/>
          </a:xfrm>
        </p:grpSpPr>
        <p:sp>
          <p:nvSpPr>
            <p:cNvPr id="69" name="椭圆 68"/>
            <p:cNvSpPr/>
            <p:nvPr/>
          </p:nvSpPr>
          <p:spPr>
            <a:xfrm>
              <a:off x="14746076" y="4996865"/>
              <a:ext cx="2245582" cy="2245582"/>
            </a:xfrm>
            <a:prstGeom prst="ellipse">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0" name="椭圆 69"/>
            <p:cNvSpPr/>
            <p:nvPr/>
          </p:nvSpPr>
          <p:spPr>
            <a:xfrm>
              <a:off x="14823845" y="5074634"/>
              <a:ext cx="2090045" cy="2090045"/>
            </a:xfrm>
            <a:prstGeom prst="ellipse">
              <a:avLst/>
            </a:prstGeom>
            <a:solidFill>
              <a:srgbClr val="52D468"/>
            </a:solidFill>
            <a:ln>
              <a:noFill/>
            </a:ln>
            <a:effectLst>
              <a:innerShdw blurRad="76200">
                <a:schemeClr val="bg1">
                  <a:lumMod val="50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71" name="组 70"/>
            <p:cNvGrpSpPr/>
            <p:nvPr/>
          </p:nvGrpSpPr>
          <p:grpSpPr>
            <a:xfrm>
              <a:off x="15469669" y="6241504"/>
              <a:ext cx="798396" cy="346306"/>
              <a:chOff x="15547436" y="6499904"/>
              <a:chExt cx="798396" cy="346306"/>
            </a:xfrm>
          </p:grpSpPr>
          <p:grpSp>
            <p:nvGrpSpPr>
              <p:cNvPr id="73" name="组 72"/>
              <p:cNvGrpSpPr/>
              <p:nvPr/>
            </p:nvGrpSpPr>
            <p:grpSpPr>
              <a:xfrm>
                <a:off x="15547436" y="6499904"/>
                <a:ext cx="798396" cy="108923"/>
                <a:chOff x="15510032" y="6499904"/>
                <a:chExt cx="798396" cy="108923"/>
              </a:xfrm>
            </p:grpSpPr>
            <p:sp>
              <p:nvSpPr>
                <p:cNvPr id="78" name="椭圆 77"/>
                <p:cNvSpPr/>
                <p:nvPr/>
              </p:nvSpPr>
              <p:spPr>
                <a:xfrm>
                  <a:off x="15510032"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9" name="椭圆 78"/>
                <p:cNvSpPr/>
                <p:nvPr/>
              </p:nvSpPr>
              <p:spPr>
                <a:xfrm>
                  <a:off x="15854768"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0" name="椭圆 79"/>
                <p:cNvSpPr/>
                <p:nvPr/>
              </p:nvSpPr>
              <p:spPr>
                <a:xfrm>
                  <a:off x="16199505"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74" name="组 73"/>
              <p:cNvGrpSpPr/>
              <p:nvPr/>
            </p:nvGrpSpPr>
            <p:grpSpPr>
              <a:xfrm>
                <a:off x="15547436" y="6737287"/>
                <a:ext cx="798396" cy="108923"/>
                <a:chOff x="15510032" y="6499904"/>
                <a:chExt cx="798396" cy="108923"/>
              </a:xfrm>
            </p:grpSpPr>
            <p:sp>
              <p:nvSpPr>
                <p:cNvPr id="75" name="椭圆 74"/>
                <p:cNvSpPr/>
                <p:nvPr/>
              </p:nvSpPr>
              <p:spPr>
                <a:xfrm>
                  <a:off x="15510032"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6" name="椭圆 75"/>
                <p:cNvSpPr/>
                <p:nvPr/>
              </p:nvSpPr>
              <p:spPr>
                <a:xfrm>
                  <a:off x="15854768"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7" name="椭圆 76"/>
                <p:cNvSpPr/>
                <p:nvPr/>
              </p:nvSpPr>
              <p:spPr>
                <a:xfrm>
                  <a:off x="16199505" y="6499904"/>
                  <a:ext cx="108923" cy="108923"/>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sp>
          <p:nvSpPr>
            <p:cNvPr id="72" name="椭圆 71"/>
            <p:cNvSpPr/>
            <p:nvPr/>
          </p:nvSpPr>
          <p:spPr>
            <a:xfrm>
              <a:off x="15792127" y="5350064"/>
              <a:ext cx="153481" cy="15348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52D468"/>
                </a:solidFill>
              </a:endParaRPr>
            </a:p>
          </p:txBody>
        </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2" name="文本框 81"/>
          <p:cNvSpPr txBox="1"/>
          <p:nvPr/>
        </p:nvSpPr>
        <p:spPr>
          <a:xfrm>
            <a:off x="14180795" y="6012506"/>
            <a:ext cx="3550160"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EFEFEF"/>
                </a:solidFill>
              </a:rPr>
              <a:t>对讲中</a:t>
            </a:r>
          </a:p>
        </p:txBody>
      </p:sp>
      <p:sp>
        <p:nvSpPr>
          <p:cNvPr id="83" name="圆角矩形 82"/>
          <p:cNvSpPr/>
          <p:nvPr/>
        </p:nvSpPr>
        <p:spPr>
          <a:xfrm>
            <a:off x="17633949" y="1331583"/>
            <a:ext cx="107710" cy="720000"/>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6" name="圆角矩形 85"/>
          <p:cNvSpPr/>
          <p:nvPr/>
        </p:nvSpPr>
        <p:spPr>
          <a:xfrm>
            <a:off x="17633949" y="1331583"/>
            <a:ext cx="107710" cy="720000"/>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7" name="矩形 86"/>
          <p:cNvSpPr/>
          <p:nvPr/>
        </p:nvSpPr>
        <p:spPr>
          <a:xfrm>
            <a:off x="14224881" y="879181"/>
            <a:ext cx="2726678" cy="276999"/>
          </a:xfrm>
          <a:prstGeom prst="rect">
            <a:avLst/>
          </a:prstGeom>
        </p:spPr>
        <p:txBody>
          <a:bodyPr wrap="non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参加人员（进入</a:t>
            </a:r>
            <a:r>
              <a:rPr lang="zh-CN" altLang="zh-CN" sz="1200"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人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共 </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 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文本框 93"/>
          <p:cNvSpPr txBox="1"/>
          <p:nvPr/>
        </p:nvSpPr>
        <p:spPr>
          <a:xfrm>
            <a:off x="10764174" y="414281"/>
            <a:ext cx="3218155" cy="646331"/>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正在对讲时，可显示邀请消息。</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点叉或</a:t>
            </a:r>
            <a:r>
              <a:rPr kumimoji="1" lang="zh-CN" altLang="zh-CN" sz="1800">
                <a:solidFill>
                  <a:srgbClr val="FF0000"/>
                </a:solidFill>
                <a:latin typeface="微软雅黑"/>
                <a:ea typeface="微软雅黑"/>
                <a:cs typeface="微软雅黑"/>
              </a:rPr>
              <a:t>3</a:t>
            </a:r>
            <a:r>
              <a:rPr kumimoji="1" lang="zh-CN" altLang="en-US" sz="1800">
                <a:solidFill>
                  <a:srgbClr val="FF0000"/>
                </a:solidFill>
                <a:latin typeface="微软雅黑"/>
                <a:ea typeface="微软雅黑"/>
                <a:cs typeface="微软雅黑"/>
              </a:rPr>
              <a:t>秒后自动消失</a:t>
            </a:r>
            <a:endParaRPr kumimoji="1" lang="en-US" altLang="zh-CN" sz="1800">
              <a:solidFill>
                <a:srgbClr val="FF0000"/>
              </a:solidFill>
              <a:latin typeface="微软雅黑"/>
              <a:ea typeface="微软雅黑"/>
              <a:cs typeface="微软雅黑"/>
            </a:endParaRPr>
          </a:p>
        </p:txBody>
      </p:sp>
      <p:sp>
        <p:nvSpPr>
          <p:cNvPr id="98" name="文本框 97"/>
          <p:cNvSpPr txBox="1"/>
          <p:nvPr/>
        </p:nvSpPr>
        <p:spPr>
          <a:xfrm>
            <a:off x="14625173" y="2011816"/>
            <a:ext cx="1877442" cy="246221"/>
          </a:xfrm>
          <a:prstGeom prst="rect">
            <a:avLst/>
          </a:prstGeom>
          <a:noFill/>
        </p:spPr>
        <p:txBody>
          <a:bodyPr wrap="square" rtlCol="0">
            <a:spAutoFit/>
          </a:bodyPr>
          <a:lstStyle/>
          <a:p>
            <a:pPr algn="ctr">
              <a:lnSpc>
                <a:spcPct val="80000"/>
              </a:lnSpc>
            </a:pPr>
            <a:r>
              <a:rPr kumimoji="1" lang="zh-CN" altLang="en-US" sz="1200">
                <a:solidFill>
                  <a:srgbClr val="157EFB"/>
                </a:solidFill>
                <a:latin typeface="微软雅黑"/>
                <a:ea typeface="微软雅黑"/>
                <a:cs typeface="微软雅黑"/>
              </a:rPr>
              <a:t>邀请人员</a:t>
            </a:r>
          </a:p>
        </p:txBody>
      </p:sp>
      <p:pic>
        <p:nvPicPr>
          <p:cNvPr id="99" name="图片 9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5299411" y="1439763"/>
            <a:ext cx="501423" cy="501423"/>
          </a:xfrm>
          <a:prstGeom prst="rect">
            <a:avLst/>
          </a:prstGeom>
        </p:spPr>
      </p:pic>
      <p:pic>
        <p:nvPicPr>
          <p:cNvPr id="107" name="图片 1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402741" y="1415103"/>
            <a:ext cx="533400" cy="533400"/>
          </a:xfrm>
          <a:prstGeom prst="rect">
            <a:avLst/>
          </a:prstGeom>
        </p:spPr>
      </p:pic>
      <p:sp>
        <p:nvSpPr>
          <p:cNvPr id="116" name="矩形 115"/>
          <p:cNvSpPr/>
          <p:nvPr/>
        </p:nvSpPr>
        <p:spPr>
          <a:xfrm>
            <a:off x="14224881" y="1987156"/>
            <a:ext cx="889121" cy="276999"/>
          </a:xfrm>
          <a:prstGeom prst="rect">
            <a:avLst/>
          </a:prstGeom>
        </p:spPr>
        <p:txBody>
          <a:bodyPr wrap="square">
            <a:spAutoFit/>
          </a:bodyPr>
          <a:lstStyle/>
          <a:p>
            <a:pPr lvl="0" algn="ct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张勇</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7" name="椭圆 116"/>
          <p:cNvSpPr/>
          <p:nvPr/>
        </p:nvSpPr>
        <p:spPr>
          <a:xfrm>
            <a:off x="14338906" y="2061055"/>
            <a:ext cx="153481" cy="153481"/>
          </a:xfrm>
          <a:prstGeom prst="ellipse">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52D468"/>
              </a:solidFill>
            </a:endParaRPr>
          </a:p>
        </p:txBody>
      </p:sp>
      <p:sp>
        <p:nvSpPr>
          <p:cNvPr id="118" name="文本框 117"/>
          <p:cNvSpPr txBox="1"/>
          <p:nvPr/>
        </p:nvSpPr>
        <p:spPr>
          <a:xfrm>
            <a:off x="16685990" y="459290"/>
            <a:ext cx="610741"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关闭</a:t>
            </a:r>
          </a:p>
        </p:txBody>
      </p:sp>
      <p:sp>
        <p:nvSpPr>
          <p:cNvPr id="119" name="文本框 118"/>
          <p:cNvSpPr txBox="1"/>
          <p:nvPr/>
        </p:nvSpPr>
        <p:spPr>
          <a:xfrm>
            <a:off x="17228197" y="459290"/>
            <a:ext cx="551804"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离开</a:t>
            </a:r>
          </a:p>
        </p:txBody>
      </p:sp>
      <p:sp>
        <p:nvSpPr>
          <p:cNvPr id="84" name="圆角矩形 83"/>
          <p:cNvSpPr/>
          <p:nvPr/>
        </p:nvSpPr>
        <p:spPr>
          <a:xfrm>
            <a:off x="14492387" y="831730"/>
            <a:ext cx="3117005" cy="703097"/>
          </a:xfrm>
          <a:prstGeom prst="roundRect">
            <a:avLst>
              <a:gd name="adj" fmla="val 10791"/>
            </a:avLst>
          </a:prstGeom>
          <a:solidFill>
            <a:schemeClr val="tx1">
              <a:lumMod val="85000"/>
              <a:lumOff val="15000"/>
              <a:alpha val="8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8" name="文本框 87"/>
          <p:cNvSpPr txBox="1"/>
          <p:nvPr/>
        </p:nvSpPr>
        <p:spPr>
          <a:xfrm>
            <a:off x="14492387" y="1059962"/>
            <a:ext cx="3239565" cy="246221"/>
          </a:xfrm>
          <a:prstGeom prst="rect">
            <a:avLst/>
          </a:prstGeom>
          <a:noFill/>
        </p:spPr>
        <p:txBody>
          <a:bodyPr wrap="square" rtlCol="0" anchor="ctr">
            <a:spAutoFit/>
          </a:bodyPr>
          <a:lstStyle/>
          <a:p>
            <a:pPr>
              <a:lnSpc>
                <a:spcPct val="80000"/>
              </a:lnSpc>
            </a:pPr>
            <a:r>
              <a:rPr kumimoji="1" lang="zh-CN" altLang="en-US" sz="1200">
                <a:solidFill>
                  <a:prstClr val="white"/>
                </a:solidFill>
                <a:latin typeface="微软雅黑"/>
                <a:ea typeface="微软雅黑"/>
                <a:cs typeface="微软雅黑"/>
              </a:rPr>
              <a:t>“天下无双庄</a:t>
            </a:r>
            <a:r>
              <a:rPr kumimoji="1" lang="en-US" altLang="zh-CN" sz="1200">
                <a:solidFill>
                  <a:prstClr val="white"/>
                </a:solidFill>
                <a:latin typeface="微软雅黑"/>
                <a:ea typeface="微软雅黑"/>
                <a:cs typeface="微软雅黑"/>
              </a:rPr>
              <a:t>...”</a:t>
            </a:r>
            <a:r>
              <a:rPr kumimoji="1" lang="zh-CN" altLang="en-US" sz="1200">
                <a:solidFill>
                  <a:prstClr val="white"/>
                </a:solidFill>
                <a:latin typeface="微软雅黑"/>
                <a:ea typeface="微软雅黑"/>
                <a:cs typeface="微软雅黑"/>
              </a:rPr>
              <a:t>邀请您参加对讲</a:t>
            </a:r>
          </a:p>
        </p:txBody>
      </p:sp>
      <p:sp>
        <p:nvSpPr>
          <p:cNvPr id="2" name="矩形 1"/>
          <p:cNvSpPr/>
          <p:nvPr/>
        </p:nvSpPr>
        <p:spPr>
          <a:xfrm>
            <a:off x="17309431" y="839302"/>
            <a:ext cx="287258" cy="246221"/>
          </a:xfrm>
          <a:prstGeom prst="rect">
            <a:avLst/>
          </a:prstGeom>
        </p:spPr>
        <p:txBody>
          <a:bodyPr wrap="none">
            <a:spAutoFit/>
          </a:bodyPr>
          <a:lstStyle/>
          <a:p>
            <a:pPr lvl="0" algn="ctr">
              <a:lnSpc>
                <a:spcPct val="80000"/>
              </a:lnSpc>
            </a:pPr>
            <a:r>
              <a:rPr kumimoji="1" lang="en-US" altLang="zh-CN" sz="1200">
                <a:solidFill>
                  <a:prstClr val="white"/>
                </a:solidFill>
                <a:latin typeface="微软雅黑"/>
                <a:ea typeface="微软雅黑"/>
                <a:cs typeface="微软雅黑"/>
              </a:rPr>
              <a:t>X</a:t>
            </a:r>
            <a:endParaRPr kumimoji="1" lang="zh-CN" altLang="en-US" sz="1200">
              <a:solidFill>
                <a:prstClr val="white"/>
              </a:solidFill>
              <a:latin typeface="微软雅黑"/>
              <a:ea typeface="微软雅黑"/>
              <a:cs typeface="微软雅黑"/>
            </a:endParaRPr>
          </a:p>
        </p:txBody>
      </p:sp>
    </p:spTree>
    <p:extLst>
      <p:ext uri="{BB962C8B-B14F-4D97-AF65-F5344CB8AC3E}">
        <p14:creationId xmlns:p14="http://schemas.microsoft.com/office/powerpoint/2010/main" val="2587654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8231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系统消息</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2"/>
            <a:ext cx="3618169" cy="7075990"/>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84" name="组合 149"/>
          <p:cNvGrpSpPr/>
          <p:nvPr/>
        </p:nvGrpSpPr>
        <p:grpSpPr>
          <a:xfrm>
            <a:off x="14286290" y="499448"/>
            <a:ext cx="205425" cy="205511"/>
            <a:chOff x="9291516" y="435542"/>
            <a:chExt cx="205425" cy="205511"/>
          </a:xfrm>
        </p:grpSpPr>
        <p:grpSp>
          <p:nvGrpSpPr>
            <p:cNvPr id="88" name="组合 150"/>
            <p:cNvGrpSpPr/>
            <p:nvPr/>
          </p:nvGrpSpPr>
          <p:grpSpPr>
            <a:xfrm>
              <a:off x="9291516" y="435542"/>
              <a:ext cx="205425" cy="36000"/>
              <a:chOff x="9291516" y="409451"/>
              <a:chExt cx="205425" cy="36000"/>
            </a:xfrm>
          </p:grpSpPr>
          <p:cxnSp>
            <p:nvCxnSpPr>
              <p:cNvPr id="120"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21" name="矩形 120"/>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89" name="组合 151"/>
            <p:cNvGrpSpPr/>
            <p:nvPr/>
          </p:nvGrpSpPr>
          <p:grpSpPr>
            <a:xfrm>
              <a:off x="9291516" y="520298"/>
              <a:ext cx="205425" cy="36000"/>
              <a:chOff x="9291516" y="409451"/>
              <a:chExt cx="205425" cy="36000"/>
            </a:xfrm>
          </p:grpSpPr>
          <p:cxnSp>
            <p:nvCxnSpPr>
              <p:cNvPr id="96"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97" name="矩形 96"/>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90" name="组合 152"/>
            <p:cNvGrpSpPr/>
            <p:nvPr/>
          </p:nvGrpSpPr>
          <p:grpSpPr>
            <a:xfrm>
              <a:off x="9291516" y="605053"/>
              <a:ext cx="205425" cy="36000"/>
              <a:chOff x="9291516" y="409451"/>
              <a:chExt cx="205425" cy="36000"/>
            </a:xfrm>
          </p:grpSpPr>
          <p:cxnSp>
            <p:nvCxnSpPr>
              <p:cNvPr id="91"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92" name="矩形 91"/>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sp>
        <p:nvSpPr>
          <p:cNvPr id="122" name="文本框 121"/>
          <p:cNvSpPr txBox="1"/>
          <p:nvPr/>
        </p:nvSpPr>
        <p:spPr>
          <a:xfrm>
            <a:off x="11913540" y="366803"/>
            <a:ext cx="2044700" cy="923330"/>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下拉菜单：</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忽略所有未读消息</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折叠所有催办消息</a:t>
            </a:r>
          </a:p>
        </p:txBody>
      </p:sp>
      <p:sp>
        <p:nvSpPr>
          <p:cNvPr id="123" name="文本框 122"/>
          <p:cNvSpPr txBox="1"/>
          <p:nvPr/>
        </p:nvSpPr>
        <p:spPr>
          <a:xfrm>
            <a:off x="14255071" y="4077111"/>
            <a:ext cx="343986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BFBFBF"/>
                </a:solidFill>
              </a:rPr>
              <a:t>暂无系统消息</a:t>
            </a:r>
            <a:endParaRPr lang="zh-CN" altLang="en-US" sz="1400">
              <a:solidFill>
                <a:srgbClr val="BFBFBF"/>
              </a:solidFill>
            </a:endParaRPr>
          </a:p>
        </p:txBody>
      </p:sp>
    </p:spTree>
    <p:extLst>
      <p:ext uri="{BB962C8B-B14F-4D97-AF65-F5344CB8AC3E}">
        <p14:creationId xmlns:p14="http://schemas.microsoft.com/office/powerpoint/2010/main" val="9866896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8231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系统消息</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2"/>
            <a:ext cx="3618169" cy="765556"/>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84" name="组合 149"/>
          <p:cNvGrpSpPr/>
          <p:nvPr/>
        </p:nvGrpSpPr>
        <p:grpSpPr>
          <a:xfrm>
            <a:off x="14286290" y="499448"/>
            <a:ext cx="205425" cy="205511"/>
            <a:chOff x="9291516" y="435542"/>
            <a:chExt cx="205425" cy="205511"/>
          </a:xfrm>
        </p:grpSpPr>
        <p:grpSp>
          <p:nvGrpSpPr>
            <p:cNvPr id="88" name="组合 150"/>
            <p:cNvGrpSpPr/>
            <p:nvPr/>
          </p:nvGrpSpPr>
          <p:grpSpPr>
            <a:xfrm>
              <a:off x="9291516" y="435542"/>
              <a:ext cx="205425" cy="36000"/>
              <a:chOff x="9291516" y="409451"/>
              <a:chExt cx="205425" cy="36000"/>
            </a:xfrm>
          </p:grpSpPr>
          <p:cxnSp>
            <p:nvCxnSpPr>
              <p:cNvPr id="120"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21" name="矩形 120"/>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89" name="组合 151"/>
            <p:cNvGrpSpPr/>
            <p:nvPr/>
          </p:nvGrpSpPr>
          <p:grpSpPr>
            <a:xfrm>
              <a:off x="9291516" y="520298"/>
              <a:ext cx="205425" cy="36000"/>
              <a:chOff x="9291516" y="409451"/>
              <a:chExt cx="205425" cy="36000"/>
            </a:xfrm>
          </p:grpSpPr>
          <p:cxnSp>
            <p:nvCxnSpPr>
              <p:cNvPr id="96"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97" name="矩形 96"/>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90" name="组合 152"/>
            <p:cNvGrpSpPr/>
            <p:nvPr/>
          </p:nvGrpSpPr>
          <p:grpSpPr>
            <a:xfrm>
              <a:off x="9291516" y="605053"/>
              <a:ext cx="205425" cy="36000"/>
              <a:chOff x="9291516" y="409451"/>
              <a:chExt cx="205425" cy="36000"/>
            </a:xfrm>
          </p:grpSpPr>
          <p:cxnSp>
            <p:nvCxnSpPr>
              <p:cNvPr id="91"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92" name="矩形 91"/>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sp>
        <p:nvSpPr>
          <p:cNvPr id="122" name="文本框 121"/>
          <p:cNvSpPr txBox="1"/>
          <p:nvPr/>
        </p:nvSpPr>
        <p:spPr>
          <a:xfrm>
            <a:off x="11913540" y="366803"/>
            <a:ext cx="2044700" cy="923330"/>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下拉菜单：</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忽略所有未读消息</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折叠所有催办消息</a:t>
            </a:r>
          </a:p>
        </p:txBody>
      </p:sp>
      <p:sp>
        <p:nvSpPr>
          <p:cNvPr id="59" name="矩形 58"/>
          <p:cNvSpPr/>
          <p:nvPr/>
        </p:nvSpPr>
        <p:spPr>
          <a:xfrm>
            <a:off x="15245671" y="877183"/>
            <a:ext cx="1962829" cy="276999"/>
          </a:xfrm>
          <a:prstGeom prst="rect">
            <a:avLst/>
          </a:prstGeom>
        </p:spPr>
        <p:txBody>
          <a:bodyPr wrap="square">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协助请求</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张勇</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cxnSp>
        <p:nvCxnSpPr>
          <p:cNvPr id="60" name="直接连接符 258"/>
          <p:cNvCxnSpPr/>
          <p:nvPr/>
        </p:nvCxnSpPr>
        <p:spPr>
          <a:xfrm>
            <a:off x="14160459" y="1218562"/>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 name="矩形 1"/>
          <p:cNvSpPr/>
          <p:nvPr/>
        </p:nvSpPr>
        <p:spPr>
          <a:xfrm>
            <a:off x="14305385" y="877183"/>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02-17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63" name="直接连接符 258"/>
          <p:cNvCxnSpPr/>
          <p:nvPr/>
        </p:nvCxnSpPr>
        <p:spPr>
          <a:xfrm>
            <a:off x="14172593" y="1584588"/>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 name="折角形 2"/>
          <p:cNvSpPr/>
          <p:nvPr/>
        </p:nvSpPr>
        <p:spPr>
          <a:xfrm>
            <a:off x="14222456" y="966084"/>
            <a:ext cx="108329" cy="139700"/>
          </a:xfrm>
          <a:prstGeom prst="foldedCorner">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20"/>
          <a:stretch>
            <a:fillRect/>
          </a:stretch>
        </p:blipFill>
        <p:spPr>
          <a:xfrm>
            <a:off x="9588500" y="1445943"/>
            <a:ext cx="4203700" cy="6883400"/>
          </a:xfrm>
          <a:prstGeom prst="rect">
            <a:avLst/>
          </a:prstGeom>
        </p:spPr>
      </p:pic>
      <p:sp>
        <p:nvSpPr>
          <p:cNvPr id="69" name="文本框 68"/>
          <p:cNvSpPr txBox="1"/>
          <p:nvPr/>
        </p:nvSpPr>
        <p:spPr>
          <a:xfrm>
            <a:off x="10617200" y="7820903"/>
            <a:ext cx="2044700" cy="369332"/>
          </a:xfrm>
          <a:prstGeom prst="rect">
            <a:avLst/>
          </a:prstGeom>
          <a:noFill/>
        </p:spPr>
        <p:txBody>
          <a:bodyPr wrap="square" rtlCol="0">
            <a:spAutoFit/>
          </a:bodyPr>
          <a:lstStyle/>
          <a:p>
            <a:pPr algn="ctr"/>
            <a:r>
              <a:rPr kumimoji="1" lang="en-US" altLang="zh-CN" sz="1800">
                <a:solidFill>
                  <a:srgbClr val="FF0000"/>
                </a:solidFill>
                <a:latin typeface="微软雅黑"/>
                <a:ea typeface="微软雅黑"/>
                <a:cs typeface="微软雅黑"/>
              </a:rPr>
              <a:t>V5</a:t>
            </a:r>
          </a:p>
        </p:txBody>
      </p:sp>
      <p:sp>
        <p:nvSpPr>
          <p:cNvPr id="76" name="等腰三角形 75"/>
          <p:cNvSpPr/>
          <p:nvPr/>
        </p:nvSpPr>
        <p:spPr>
          <a:xfrm rot="5400000">
            <a:off x="17320054" y="9738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78" name="圆角矩形 77"/>
          <p:cNvSpPr/>
          <p:nvPr/>
        </p:nvSpPr>
        <p:spPr>
          <a:xfrm>
            <a:off x="14177150" y="1217189"/>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9" name="矩形 78"/>
          <p:cNvSpPr/>
          <p:nvPr/>
        </p:nvSpPr>
        <p:spPr>
          <a:xfrm>
            <a:off x="15245671" y="1262900"/>
            <a:ext cx="2682424" cy="276999"/>
          </a:xfrm>
          <a:prstGeom prst="rect">
            <a:avLst/>
          </a:prstGeom>
        </p:spPr>
        <p:txBody>
          <a:bodyPr wrap="square">
            <a:spAutoFit/>
          </a:bodyPr>
          <a:lstStyle/>
          <a:p>
            <a:r>
              <a:rPr lang="zh-CN" altLang="en-US" sz="1200">
                <a:solidFill>
                  <a:schemeClr val="bg1"/>
                </a:solidFill>
                <a:latin typeface="微软雅黑" panose="020B0503020204020204" pitchFamily="34" charset="-122"/>
                <a:ea typeface="微软雅黑" panose="020B0503020204020204" pitchFamily="34" charset="-122"/>
              </a:rPr>
              <a:t>协助请求</a:t>
            </a:r>
            <a:r>
              <a:rPr lang="en-US" altLang="zh-CN" sz="1200">
                <a:solidFill>
                  <a:schemeClr val="bg1"/>
                </a:solidFill>
                <a:latin typeface="微软雅黑" panose="020B0503020204020204" pitchFamily="34" charset="-122"/>
                <a:ea typeface="微软雅黑" panose="020B0503020204020204" pitchFamily="34" charset="-122"/>
              </a:rPr>
              <a:t> (</a:t>
            </a:r>
            <a:r>
              <a:rPr lang="zh-CN" altLang="en-US" sz="1200" dirty="0">
                <a:solidFill>
                  <a:schemeClr val="bg1"/>
                </a:solidFill>
                <a:latin typeface="微软雅黑" panose="020B0503020204020204" pitchFamily="34" charset="-122"/>
                <a:ea typeface="微软雅黑" panose="020B0503020204020204" pitchFamily="34" charset="-122"/>
              </a:rPr>
              <a:t>天下无双庄</a:t>
            </a:r>
            <a:r>
              <a:rPr lang="en-US" altLang="zh-CN" sz="1200" dirty="0">
                <a:solidFill>
                  <a:schemeClr val="bg1"/>
                </a:solidFill>
                <a:latin typeface="微软雅黑" panose="020B0503020204020204" pitchFamily="34" charset="-122"/>
                <a:ea typeface="微软雅黑" panose="020B0503020204020204" pitchFamily="34" charset="-122"/>
              </a:rPr>
              <a:t>...)</a:t>
            </a:r>
          </a:p>
        </p:txBody>
      </p:sp>
      <p:sp>
        <p:nvSpPr>
          <p:cNvPr id="80" name="矩形 79"/>
          <p:cNvSpPr/>
          <p:nvPr/>
        </p:nvSpPr>
        <p:spPr>
          <a:xfrm>
            <a:off x="14305385" y="1262900"/>
            <a:ext cx="1055773" cy="276999"/>
          </a:xfrm>
          <a:prstGeom prst="rect">
            <a:avLst/>
          </a:prstGeom>
        </p:spPr>
        <p:txBody>
          <a:bodyPr wrap="none">
            <a:spAutoFit/>
          </a:bodyPr>
          <a:lstStyle/>
          <a:p>
            <a:pPr lvl="0"/>
            <a:r>
              <a:rPr lang="en-US" altLang="zh-CN" sz="1200">
                <a:solidFill>
                  <a:schemeClr val="bg1"/>
                </a:solidFill>
                <a:latin typeface="微软雅黑" panose="020B0503020204020204" pitchFamily="34" charset="-122"/>
                <a:ea typeface="微软雅黑" panose="020B0503020204020204" pitchFamily="34" charset="-122"/>
              </a:rPr>
              <a:t>02-16 01:</a:t>
            </a:r>
            <a:r>
              <a:rPr lang="zh-CN" altLang="zh-CN" sz="1200">
                <a:solidFill>
                  <a:schemeClr val="bg1"/>
                </a:solidFill>
                <a:latin typeface="微软雅黑" panose="020B0503020204020204" pitchFamily="34" charset="-122"/>
                <a:ea typeface="微软雅黑" panose="020B0503020204020204" pitchFamily="34" charset="-122"/>
              </a:rPr>
              <a:t>2</a:t>
            </a:r>
            <a:r>
              <a:rPr lang="en-US" altLang="zh-CN" sz="1200">
                <a:solidFill>
                  <a:schemeClr val="bg1"/>
                </a:solidFill>
                <a:latin typeface="微软雅黑" panose="020B0503020204020204" pitchFamily="34" charset="-122"/>
                <a:ea typeface="微软雅黑" panose="020B0503020204020204" pitchFamily="34" charset="-122"/>
              </a:rPr>
              <a:t>2</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82" name="折角形 81"/>
          <p:cNvSpPr/>
          <p:nvPr/>
        </p:nvSpPr>
        <p:spPr>
          <a:xfrm>
            <a:off x="14222456" y="1342368"/>
            <a:ext cx="108329" cy="139700"/>
          </a:xfrm>
          <a:prstGeom prst="foldedCorner">
            <a:avLst>
              <a:gd name="adj" fmla="val 50000"/>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3" name="等腰三角形 82"/>
          <p:cNvSpPr/>
          <p:nvPr/>
        </p:nvSpPr>
        <p:spPr>
          <a:xfrm rot="10800000">
            <a:off x="17320054" y="1346877"/>
            <a:ext cx="108000" cy="108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95" name="组合 310"/>
          <p:cNvGrpSpPr/>
          <p:nvPr/>
        </p:nvGrpSpPr>
        <p:grpSpPr>
          <a:xfrm>
            <a:off x="17526490" y="1244160"/>
            <a:ext cx="263214" cy="276999"/>
            <a:chOff x="11601688" y="734898"/>
            <a:chExt cx="263214" cy="276999"/>
          </a:xfrm>
        </p:grpSpPr>
        <p:sp>
          <p:nvSpPr>
            <p:cNvPr id="98" name="椭圆 97"/>
            <p:cNvSpPr>
              <a:spLocks noChangeAspect="1"/>
            </p:cNvSpPr>
            <p:nvPr/>
          </p:nvSpPr>
          <p:spPr>
            <a:xfrm>
              <a:off x="11622120" y="779608"/>
              <a:ext cx="216000" cy="216000"/>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schemeClr val="tx1"/>
                </a:solidFill>
                <a:latin typeface="微软雅黑" panose="020B0503020204020204" pitchFamily="34" charset="-122"/>
                <a:ea typeface="微软雅黑" panose="020B0503020204020204" pitchFamily="34" charset="-122"/>
              </a:endParaRPr>
            </a:p>
          </p:txBody>
        </p:sp>
        <p:sp>
          <p:nvSpPr>
            <p:cNvPr id="99" name="矩形 98"/>
            <p:cNvSpPr/>
            <p:nvPr/>
          </p:nvSpPr>
          <p:spPr>
            <a:xfrm>
              <a:off x="11601688" y="734898"/>
              <a:ext cx="263214" cy="276999"/>
            </a:xfrm>
            <a:prstGeom prst="rect">
              <a:avLst/>
            </a:prstGeom>
          </p:spPr>
          <p:txBody>
            <a:bodyPr wrap="none">
              <a:spAutoFit/>
            </a:bodyPr>
            <a:lstStyle/>
            <a:p>
              <a:r>
                <a:rPr lang="en-US" altLang="zh-CN" sz="1200" smtClean="0">
                  <a:solidFill>
                    <a:schemeClr val="bg1"/>
                  </a:solidFill>
                  <a:latin typeface="微软雅黑" panose="020B0503020204020204" pitchFamily="34" charset="-122"/>
                  <a:ea typeface="微软雅黑" panose="020B0503020204020204" pitchFamily="34" charset="-122"/>
                </a:rPr>
                <a:t>x</a:t>
              </a:r>
              <a:endParaRPr lang="zh-CN" altLang="en-US" sz="2000">
                <a:solidFill>
                  <a:schemeClr val="bg1"/>
                </a:solidFill>
              </a:endParaRPr>
            </a:p>
          </p:txBody>
        </p:sp>
      </p:grpSp>
      <p:sp>
        <p:nvSpPr>
          <p:cNvPr id="107" name="圆角矩形 106"/>
          <p:cNvSpPr/>
          <p:nvPr/>
        </p:nvSpPr>
        <p:spPr>
          <a:xfrm>
            <a:off x="17484366" y="938135"/>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00">
                <a:latin typeface="微软雅黑" panose="020B0503020204020204" pitchFamily="34" charset="-122"/>
                <a:ea typeface="微软雅黑" panose="020B0503020204020204" pitchFamily="34" charset="-122"/>
              </a:rPr>
              <a:t>1</a:t>
            </a:r>
            <a:endParaRPr lang="zh-CN" altLang="en-US" sz="1400">
              <a:latin typeface="微软雅黑" panose="020B0503020204020204" pitchFamily="34" charset="-122"/>
              <a:ea typeface="微软雅黑" panose="020B0503020204020204" pitchFamily="34" charset="-122"/>
            </a:endParaRPr>
          </a:p>
        </p:txBody>
      </p:sp>
      <p:grpSp>
        <p:nvGrpSpPr>
          <p:cNvPr id="131" name="组 130"/>
          <p:cNvGrpSpPr/>
          <p:nvPr/>
        </p:nvGrpSpPr>
        <p:grpSpPr>
          <a:xfrm>
            <a:off x="14135731" y="4063999"/>
            <a:ext cx="3618169" cy="3838639"/>
            <a:chOff x="14149131" y="3924300"/>
            <a:chExt cx="3618169" cy="1599291"/>
          </a:xfrm>
        </p:grpSpPr>
        <p:sp>
          <p:nvSpPr>
            <p:cNvPr id="132" name="同侧圆角矩形 131"/>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3"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135" name="矩形 134"/>
          <p:cNvSpPr/>
          <p:nvPr/>
        </p:nvSpPr>
        <p:spPr>
          <a:xfrm>
            <a:off x="15245671" y="4113282"/>
            <a:ext cx="1962829" cy="276999"/>
          </a:xfrm>
          <a:prstGeom prst="rect">
            <a:avLst/>
          </a:prstGeom>
        </p:spPr>
        <p:txBody>
          <a:bodyPr wrap="square">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协助请求</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老郭奔跑</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cxnSp>
        <p:nvCxnSpPr>
          <p:cNvPr id="136" name="直接连接符 258"/>
          <p:cNvCxnSpPr/>
          <p:nvPr/>
        </p:nvCxnSpPr>
        <p:spPr>
          <a:xfrm>
            <a:off x="14160459" y="4429261"/>
            <a:ext cx="3600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矩形 136"/>
          <p:cNvSpPr/>
          <p:nvPr/>
        </p:nvSpPr>
        <p:spPr>
          <a:xfrm>
            <a:off x="14305385" y="4113282"/>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02-15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0" name="折角形 139"/>
          <p:cNvSpPr/>
          <p:nvPr/>
        </p:nvSpPr>
        <p:spPr>
          <a:xfrm>
            <a:off x="14222456" y="4202183"/>
            <a:ext cx="108329" cy="139700"/>
          </a:xfrm>
          <a:prstGeom prst="foldedCorner">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1" name="等腰三角形 140"/>
          <p:cNvSpPr/>
          <p:nvPr/>
        </p:nvSpPr>
        <p:spPr>
          <a:xfrm rot="5400000">
            <a:off x="17320054" y="4209997"/>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2" name="圆角矩形 141"/>
          <p:cNvSpPr/>
          <p:nvPr/>
        </p:nvSpPr>
        <p:spPr>
          <a:xfrm>
            <a:off x="17484366" y="4174234"/>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9" name="矩形 8"/>
          <p:cNvSpPr/>
          <p:nvPr/>
        </p:nvSpPr>
        <p:spPr>
          <a:xfrm>
            <a:off x="17366653" y="4121349"/>
            <a:ext cx="502267" cy="230832"/>
          </a:xfrm>
          <a:prstGeom prst="rect">
            <a:avLst/>
          </a:prstGeom>
        </p:spPr>
        <p:txBody>
          <a:bodyPr wrap="square">
            <a:spAutoFit/>
          </a:bodyPr>
          <a:lstStyle/>
          <a:p>
            <a:pPr lvl="0" algn="ctr"/>
            <a:r>
              <a:rPr lang="zh-CN" altLang="zh-CN" sz="900">
                <a:solidFill>
                  <a:prstClr val="white"/>
                </a:solidFill>
                <a:latin typeface="微软雅黑" panose="020B0503020204020204" pitchFamily="34" charset="-122"/>
                <a:ea typeface="微软雅黑" panose="020B0503020204020204" pitchFamily="34" charset="-122"/>
              </a:rPr>
              <a:t>9</a:t>
            </a:r>
            <a:r>
              <a:rPr lang="en-US" altLang="zh-CN" sz="900">
                <a:solidFill>
                  <a:prstClr val="white"/>
                </a:solidFill>
                <a:latin typeface="微软雅黑" panose="020B0503020204020204" pitchFamily="34" charset="-122"/>
                <a:ea typeface="微软雅黑" panose="020B0503020204020204" pitchFamily="34" charset="-122"/>
              </a:rPr>
              <a:t>9+</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43" name="矩形 142"/>
          <p:cNvSpPr/>
          <p:nvPr/>
        </p:nvSpPr>
        <p:spPr>
          <a:xfrm>
            <a:off x="15266469" y="4469596"/>
            <a:ext cx="1962829" cy="276999"/>
          </a:xfrm>
          <a:prstGeom prst="rect">
            <a:avLst/>
          </a:prstGeom>
        </p:spPr>
        <p:txBody>
          <a:bodyPr wrap="square">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协助请求</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 (</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王东明</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
        <p:nvSpPr>
          <p:cNvPr id="144" name="矩形 143"/>
          <p:cNvSpPr/>
          <p:nvPr/>
        </p:nvSpPr>
        <p:spPr>
          <a:xfrm>
            <a:off x="14326183" y="4469596"/>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a:t>
            </a:r>
            <a:r>
              <a:rPr lang="zh-CN" altLang="zh-CN" sz="1200">
                <a:solidFill>
                  <a:prstClr val="black">
                    <a:lumMod val="85000"/>
                    <a:lumOff val="15000"/>
                  </a:prstClr>
                </a:solidFill>
                <a:latin typeface="微软雅黑" panose="020B0503020204020204" pitchFamily="34" charset="-122"/>
                <a:ea typeface="微软雅黑" panose="020B0503020204020204" pitchFamily="34" charset="-122"/>
              </a:rPr>
              <a:t>3</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5" name="折角形 144"/>
          <p:cNvSpPr/>
          <p:nvPr/>
        </p:nvSpPr>
        <p:spPr>
          <a:xfrm>
            <a:off x="14243254" y="4558497"/>
            <a:ext cx="108329" cy="139700"/>
          </a:xfrm>
          <a:prstGeom prst="foldedCorner">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6" name="等腰三角形 145"/>
          <p:cNvSpPr/>
          <p:nvPr/>
        </p:nvSpPr>
        <p:spPr>
          <a:xfrm rot="5400000">
            <a:off x="17340852" y="4566311"/>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7" name="圆角矩形 146"/>
          <p:cNvSpPr/>
          <p:nvPr/>
        </p:nvSpPr>
        <p:spPr>
          <a:xfrm>
            <a:off x="17505164" y="4530548"/>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latin typeface="微软雅黑" panose="020B0503020204020204" pitchFamily="34" charset="-122"/>
              <a:ea typeface="微软雅黑" panose="020B0503020204020204" pitchFamily="34" charset="-122"/>
            </a:endParaRPr>
          </a:p>
        </p:txBody>
      </p:sp>
      <p:sp>
        <p:nvSpPr>
          <p:cNvPr id="148" name="矩形 147"/>
          <p:cNvSpPr/>
          <p:nvPr/>
        </p:nvSpPr>
        <p:spPr>
          <a:xfrm>
            <a:off x="17387451" y="4490363"/>
            <a:ext cx="502267" cy="230832"/>
          </a:xfrm>
          <a:prstGeom prst="rect">
            <a:avLst/>
          </a:prstGeom>
        </p:spPr>
        <p:txBody>
          <a:bodyPr wrap="square">
            <a:spAutoFit/>
          </a:bodyPr>
          <a:lstStyle/>
          <a:p>
            <a:pPr lvl="0" algn="ctr"/>
            <a:r>
              <a:rPr lang="en-US" altLang="zh-CN" sz="900">
                <a:solidFill>
                  <a:prstClr val="white"/>
                </a:solidFill>
                <a:latin typeface="微软雅黑" panose="020B0503020204020204" pitchFamily="34" charset="-122"/>
                <a:ea typeface="微软雅黑" panose="020B0503020204020204" pitchFamily="34" charset="-122"/>
              </a:rPr>
              <a:t>9</a:t>
            </a:r>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149" name="同侧圆角矩形 148"/>
          <p:cNvSpPr/>
          <p:nvPr/>
        </p:nvSpPr>
        <p:spPr>
          <a:xfrm rot="10800000">
            <a:off x="14161131" y="1591758"/>
            <a:ext cx="3612994" cy="2472241"/>
          </a:xfrm>
          <a:prstGeom prst="round2SameRect">
            <a:avLst>
              <a:gd name="adj1" fmla="val 0"/>
              <a:gd name="adj2" fmla="val 0"/>
            </a:avLst>
          </a:prstGeom>
          <a:solidFill>
            <a:schemeClr val="bg1"/>
          </a:solidFill>
          <a:ln>
            <a:solidFill>
              <a:schemeClr val="bg1">
                <a:lumMod val="75000"/>
              </a:schemeClr>
            </a:solidFill>
          </a:ln>
          <a:effectLst>
            <a:innerShdw blurRad="762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0" name="矩形 149"/>
          <p:cNvSpPr/>
          <p:nvPr/>
        </p:nvSpPr>
        <p:spPr>
          <a:xfrm>
            <a:off x="14299594" y="1591776"/>
            <a:ext cx="3453076" cy="1723549"/>
          </a:xfrm>
          <a:prstGeom prst="rect">
            <a:avLst/>
          </a:prstGeom>
          <a:noFill/>
          <a:ln>
            <a:noFill/>
          </a:ln>
        </p:spPr>
        <p:txBody>
          <a:bodyPr wrap="square">
            <a:spAutoFit/>
          </a:bodyPr>
          <a:lstStyle/>
          <a:p>
            <a:pPr lvl="0">
              <a:lnSpc>
                <a:spcPct val="200000"/>
              </a:lnSpc>
            </a:pP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02-18</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08:21 </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催办消息：请尽快受理。</a:t>
            </a:r>
            <a:endParaRPr lang="en-US" altLang="zh-CN" sz="120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pP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02-17</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04:20 </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催办消息：你们再不处理，我就</a:t>
            </a:r>
            <a:endParaRPr lang="en-US" altLang="zh-CN" sz="120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pPr>
            <a:r>
              <a:rPr lang="zh-CN" altLang="zh-CN" sz="120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                     要投诉了。</a:t>
            </a:r>
            <a:endParaRPr lang="en-US" altLang="zh-CN" sz="120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200000"/>
              </a:lnSpc>
            </a:pP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02-16</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02:22 </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催办消息：请尽快受理。</a:t>
            </a:r>
            <a:endParaRPr lang="en-US" altLang="zh-CN" sz="120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200000"/>
              </a:lnSpc>
            </a:pP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02-16 01:22 </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发起协助请求，请尽快认领。</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2" name="圆角矩形 151"/>
          <p:cNvSpPr/>
          <p:nvPr/>
        </p:nvSpPr>
        <p:spPr>
          <a:xfrm>
            <a:off x="16218851" y="3484475"/>
            <a:ext cx="1441341"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157EFB"/>
                </a:solidFill>
                <a:latin typeface="微软雅黑" panose="020B0503020204020204" pitchFamily="34" charset="-122"/>
                <a:ea typeface="微软雅黑" panose="020B0503020204020204" pitchFamily="34" charset="-122"/>
              </a:rPr>
              <a:t>进入呼叫中心</a:t>
            </a:r>
          </a:p>
        </p:txBody>
      </p:sp>
      <p:pic>
        <p:nvPicPr>
          <p:cNvPr id="155" name="图片 154"/>
          <p:cNvPicPr>
            <a:picLocks noChangeAspect="1"/>
          </p:cNvPicPr>
          <p:nvPr/>
        </p:nvPicPr>
        <p:blipFill>
          <a:blip r:embed="rId2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006411" y="8028587"/>
            <a:ext cx="252000" cy="140651"/>
          </a:xfrm>
          <a:prstGeom prst="rect">
            <a:avLst/>
          </a:prstGeom>
        </p:spPr>
      </p:pic>
      <p:pic>
        <p:nvPicPr>
          <p:cNvPr id="156" name="图片 15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0800000">
            <a:off x="17320054" y="8018061"/>
            <a:ext cx="252000" cy="140651"/>
          </a:xfrm>
          <a:prstGeom prst="rect">
            <a:avLst/>
          </a:prstGeom>
        </p:spPr>
      </p:pic>
      <p:cxnSp>
        <p:nvCxnSpPr>
          <p:cNvPr id="157" name="直接连接符 258"/>
          <p:cNvCxnSpPr/>
          <p:nvPr/>
        </p:nvCxnSpPr>
        <p:spPr>
          <a:xfrm>
            <a:off x="14172593" y="4771995"/>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4817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436055"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366668" y="470983"/>
            <a:ext cx="1182927"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联系人</a:t>
            </a:r>
            <a:endParaRPr kumimoji="1" lang="zh-CN" altLang="en-US" sz="1400">
              <a:solidFill>
                <a:schemeClr val="tx1">
                  <a:lumMod val="85000"/>
                  <a:lumOff val="15000"/>
                </a:schemeClr>
              </a:solidFill>
              <a:latin typeface="微软雅黑"/>
              <a:ea typeface="微软雅黑"/>
              <a:cs typeface="微软雅黑"/>
            </a:endParaRP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grpSp>
        <p:nvGrpSpPr>
          <p:cNvPr id="3" name="组 2"/>
          <p:cNvGrpSpPr/>
          <p:nvPr/>
        </p:nvGrpSpPr>
        <p:grpSpPr>
          <a:xfrm>
            <a:off x="14149131" y="819030"/>
            <a:ext cx="3618169" cy="7094923"/>
            <a:chOff x="14149131" y="819030"/>
            <a:chExt cx="3618169" cy="7094923"/>
          </a:xfrm>
        </p:grpSpPr>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 name="组 1"/>
            <p:cNvGrpSpPr/>
            <p:nvPr/>
          </p:nvGrpSpPr>
          <p:grpSpPr>
            <a:xfrm>
              <a:off x="14149131" y="819030"/>
              <a:ext cx="3618169" cy="7094923"/>
              <a:chOff x="14149131" y="819030"/>
              <a:chExt cx="3618169" cy="7094923"/>
            </a:xfrm>
          </p:grpSpPr>
          <p:sp>
            <p:nvSpPr>
              <p:cNvPr id="151" name="同侧圆角矩形 150"/>
              <p:cNvSpPr/>
              <p:nvPr/>
            </p:nvSpPr>
            <p:spPr>
              <a:xfrm rot="10800000">
                <a:off x="14154306" y="819030"/>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52" name="直接连接符 258"/>
              <p:cNvCxnSpPr/>
              <p:nvPr/>
            </p:nvCxnSpPr>
            <p:spPr>
              <a:xfrm>
                <a:off x="14149131" y="7913953"/>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pic>
        <p:nvPicPr>
          <p:cNvPr id="155" name="图片 15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11068" y="1271873"/>
            <a:ext cx="203175" cy="203175"/>
          </a:xfrm>
          <a:prstGeom prst="rect">
            <a:avLst/>
          </a:prstGeom>
        </p:spPr>
      </p:pic>
      <p:sp>
        <p:nvSpPr>
          <p:cNvPr id="156" name="矩形 155"/>
          <p:cNvSpPr/>
          <p:nvPr/>
        </p:nvSpPr>
        <p:spPr>
          <a:xfrm>
            <a:off x="14514243" y="1241786"/>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8" name="矩形 157"/>
          <p:cNvSpPr/>
          <p:nvPr/>
        </p:nvSpPr>
        <p:spPr>
          <a:xfrm>
            <a:off x="14823878" y="1587118"/>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59" name="矩形 158"/>
          <p:cNvSpPr/>
          <p:nvPr/>
        </p:nvSpPr>
        <p:spPr>
          <a:xfrm>
            <a:off x="14823878" y="1948065"/>
            <a:ext cx="800219"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93" name="图片 19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11858" y="1618833"/>
            <a:ext cx="203175" cy="203175"/>
          </a:xfrm>
          <a:prstGeom prst="rect">
            <a:avLst/>
          </a:prstGeom>
        </p:spPr>
      </p:pic>
      <p:pic>
        <p:nvPicPr>
          <p:cNvPr id="211" name="图片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611858" y="1967749"/>
            <a:ext cx="203175" cy="203175"/>
          </a:xfrm>
          <a:prstGeom prst="rect">
            <a:avLst/>
          </a:prstGeom>
        </p:spPr>
      </p:pic>
      <p:sp>
        <p:nvSpPr>
          <p:cNvPr id="212" name="矩形 211"/>
          <p:cNvSpPr/>
          <p:nvPr/>
        </p:nvSpPr>
        <p:spPr>
          <a:xfrm>
            <a:off x="15160765" y="2309012"/>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3" name="矩形 212"/>
          <p:cNvSpPr/>
          <p:nvPr/>
        </p:nvSpPr>
        <p:spPr>
          <a:xfrm>
            <a:off x="15160765" y="2669959"/>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4" name="矩形 213"/>
          <p:cNvSpPr/>
          <p:nvPr/>
        </p:nvSpPr>
        <p:spPr>
          <a:xfrm>
            <a:off x="15160765" y="3018875"/>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9" name="矩形 218"/>
          <p:cNvSpPr/>
          <p:nvPr/>
        </p:nvSpPr>
        <p:spPr>
          <a:xfrm>
            <a:off x="15160765" y="3391854"/>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王东明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20" name="图片 21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2248203"/>
            <a:ext cx="380952" cy="380952"/>
          </a:xfrm>
          <a:prstGeom prst="rect">
            <a:avLst/>
          </a:prstGeom>
        </p:spPr>
      </p:pic>
      <p:pic>
        <p:nvPicPr>
          <p:cNvPr id="221" name="图片 22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2609150"/>
            <a:ext cx="380952" cy="380952"/>
          </a:xfrm>
          <a:prstGeom prst="rect">
            <a:avLst/>
          </a:prstGeom>
        </p:spPr>
      </p:pic>
      <p:pic>
        <p:nvPicPr>
          <p:cNvPr id="222" name="图片 22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2958066"/>
            <a:ext cx="380952" cy="380952"/>
          </a:xfrm>
          <a:prstGeom prst="rect">
            <a:avLst/>
          </a:prstGeom>
        </p:spPr>
      </p:pic>
      <p:pic>
        <p:nvPicPr>
          <p:cNvPr id="223" name="图片 2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3331045"/>
            <a:ext cx="380952" cy="380952"/>
          </a:xfrm>
          <a:prstGeom prst="rect">
            <a:avLst/>
          </a:prstGeom>
        </p:spPr>
      </p:pic>
      <p:sp>
        <p:nvSpPr>
          <p:cNvPr id="224" name="矩形 223"/>
          <p:cNvSpPr/>
          <p:nvPr/>
        </p:nvSpPr>
        <p:spPr>
          <a:xfrm>
            <a:off x="15160764" y="3812960"/>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1" name="图片 2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19" y="3752151"/>
            <a:ext cx="380952" cy="380952"/>
          </a:xfrm>
          <a:prstGeom prst="rect">
            <a:avLst/>
          </a:prstGeom>
        </p:spPr>
      </p:pic>
      <p:sp>
        <p:nvSpPr>
          <p:cNvPr id="232" name="矩形 231"/>
          <p:cNvSpPr/>
          <p:nvPr/>
        </p:nvSpPr>
        <p:spPr>
          <a:xfrm>
            <a:off x="15184832" y="4197970"/>
            <a:ext cx="492443"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李斌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3" name="图片 23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31587" y="4137161"/>
            <a:ext cx="380952" cy="380952"/>
          </a:xfrm>
          <a:prstGeom prst="rect">
            <a:avLst/>
          </a:prstGeom>
        </p:spPr>
      </p:pic>
      <p:sp>
        <p:nvSpPr>
          <p:cNvPr id="234" name="矩形 233"/>
          <p:cNvSpPr/>
          <p:nvPr/>
        </p:nvSpPr>
        <p:spPr>
          <a:xfrm>
            <a:off x="15184832" y="4570949"/>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郭志波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7" name="图片 23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31587" y="4510140"/>
            <a:ext cx="380952" cy="380952"/>
          </a:xfrm>
          <a:prstGeom prst="rect">
            <a:avLst/>
          </a:prstGeom>
        </p:spPr>
      </p:pic>
      <p:sp>
        <p:nvSpPr>
          <p:cNvPr id="239" name="矩形 238"/>
          <p:cNvSpPr/>
          <p:nvPr/>
        </p:nvSpPr>
        <p:spPr>
          <a:xfrm>
            <a:off x="15184832" y="5316907"/>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卢龙城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40" name="图片 2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31587" y="5256098"/>
            <a:ext cx="380952" cy="380952"/>
          </a:xfrm>
          <a:prstGeom prst="rect">
            <a:avLst/>
          </a:prstGeom>
        </p:spPr>
      </p:pic>
      <p:sp>
        <p:nvSpPr>
          <p:cNvPr id="255" name="圆角矩形 254"/>
          <p:cNvSpPr/>
          <p:nvPr/>
        </p:nvSpPr>
        <p:spPr>
          <a:xfrm>
            <a:off x="14163769" y="4890497"/>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56" name="矩形 255"/>
          <p:cNvSpPr/>
          <p:nvPr/>
        </p:nvSpPr>
        <p:spPr>
          <a:xfrm>
            <a:off x="15184832" y="4919865"/>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童俊</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257" name="图片 256"/>
          <p:cNvPicPr>
            <a:picLocks noChangeAspect="1"/>
          </p:cNvPicPr>
          <p:nvPr/>
        </p:nvPicPr>
        <p:blipFill>
          <a:blip r:embed="rId21">
            <a:biLevel thresh="25000"/>
            <a:extLst>
              <a:ext uri="{28A0092B-C50C-407E-A947-70E740481C1C}">
                <a14:useLocalDpi xmlns:a14="http://schemas.microsoft.com/office/drawing/2010/main" val="0"/>
              </a:ext>
            </a:extLst>
          </a:blip>
          <a:stretch>
            <a:fillRect/>
          </a:stretch>
        </p:blipFill>
        <p:spPr>
          <a:xfrm>
            <a:off x="14931587" y="4859056"/>
            <a:ext cx="380952" cy="380952"/>
          </a:xfrm>
          <a:prstGeom prst="rect">
            <a:avLst/>
          </a:prstGeom>
        </p:spPr>
      </p:pic>
      <p:cxnSp>
        <p:nvCxnSpPr>
          <p:cNvPr id="262" name="直接连接符 258"/>
          <p:cNvCxnSpPr/>
          <p:nvPr/>
        </p:nvCxnSpPr>
        <p:spPr>
          <a:xfrm>
            <a:off x="14163769" y="1523572"/>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4" name="直接连接符 258"/>
          <p:cNvCxnSpPr/>
          <p:nvPr/>
        </p:nvCxnSpPr>
        <p:spPr>
          <a:xfrm>
            <a:off x="14163769" y="1948065"/>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5" name="直接连接符 258"/>
          <p:cNvCxnSpPr/>
          <p:nvPr/>
        </p:nvCxnSpPr>
        <p:spPr>
          <a:xfrm>
            <a:off x="14163769" y="225542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6" name="直接连接符 258"/>
          <p:cNvCxnSpPr/>
          <p:nvPr/>
        </p:nvCxnSpPr>
        <p:spPr>
          <a:xfrm>
            <a:off x="14163769" y="2629155"/>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7" name="直接连接符 258"/>
          <p:cNvCxnSpPr/>
          <p:nvPr/>
        </p:nvCxnSpPr>
        <p:spPr>
          <a:xfrm>
            <a:off x="14163769" y="295832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8" name="直接连接符 258"/>
          <p:cNvCxnSpPr/>
          <p:nvPr/>
        </p:nvCxnSpPr>
        <p:spPr>
          <a:xfrm>
            <a:off x="14163769" y="333901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9" name="直接连接符 258"/>
          <p:cNvCxnSpPr/>
          <p:nvPr/>
        </p:nvCxnSpPr>
        <p:spPr>
          <a:xfrm>
            <a:off x="14163769" y="3749015"/>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70" name="直接连接符 258"/>
          <p:cNvCxnSpPr/>
          <p:nvPr/>
        </p:nvCxnSpPr>
        <p:spPr>
          <a:xfrm>
            <a:off x="14163769" y="413716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71" name="直接连接符 258"/>
          <p:cNvCxnSpPr/>
          <p:nvPr/>
        </p:nvCxnSpPr>
        <p:spPr>
          <a:xfrm>
            <a:off x="14163769" y="4527774"/>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72" name="直接连接符 258"/>
          <p:cNvCxnSpPr/>
          <p:nvPr/>
        </p:nvCxnSpPr>
        <p:spPr>
          <a:xfrm>
            <a:off x="14163769" y="563705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73" name="矩形 272"/>
          <p:cNvSpPr/>
          <p:nvPr/>
        </p:nvSpPr>
        <p:spPr>
          <a:xfrm>
            <a:off x="15160765" y="5704935"/>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4" name="矩形 273"/>
          <p:cNvSpPr/>
          <p:nvPr/>
        </p:nvSpPr>
        <p:spPr>
          <a:xfrm>
            <a:off x="15160765" y="6065882"/>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5" name="矩形 274"/>
          <p:cNvSpPr/>
          <p:nvPr/>
        </p:nvSpPr>
        <p:spPr>
          <a:xfrm>
            <a:off x="15160765" y="6414798"/>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6" name="矩形 275"/>
          <p:cNvSpPr/>
          <p:nvPr/>
        </p:nvSpPr>
        <p:spPr>
          <a:xfrm>
            <a:off x="15160765" y="6787777"/>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王东明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77" name="图片 27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5644126"/>
            <a:ext cx="380952" cy="380952"/>
          </a:xfrm>
          <a:prstGeom prst="rect">
            <a:avLst/>
          </a:prstGeom>
        </p:spPr>
      </p:pic>
      <p:pic>
        <p:nvPicPr>
          <p:cNvPr id="278" name="图片 27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6005073"/>
            <a:ext cx="380952" cy="380952"/>
          </a:xfrm>
          <a:prstGeom prst="rect">
            <a:avLst/>
          </a:prstGeom>
        </p:spPr>
      </p:pic>
      <p:pic>
        <p:nvPicPr>
          <p:cNvPr id="279" name="图片 27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6353989"/>
            <a:ext cx="380952" cy="380952"/>
          </a:xfrm>
          <a:prstGeom prst="rect">
            <a:avLst/>
          </a:prstGeom>
        </p:spPr>
      </p:pic>
      <p:pic>
        <p:nvPicPr>
          <p:cNvPr id="280" name="图片 2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20" y="6726968"/>
            <a:ext cx="380952" cy="380952"/>
          </a:xfrm>
          <a:prstGeom prst="rect">
            <a:avLst/>
          </a:prstGeom>
        </p:spPr>
      </p:pic>
      <p:sp>
        <p:nvSpPr>
          <p:cNvPr id="281" name="矩形 280"/>
          <p:cNvSpPr/>
          <p:nvPr/>
        </p:nvSpPr>
        <p:spPr>
          <a:xfrm>
            <a:off x="15160764" y="7208883"/>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82" name="图片 28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19" y="7148074"/>
            <a:ext cx="380952" cy="380952"/>
          </a:xfrm>
          <a:prstGeom prst="rect">
            <a:avLst/>
          </a:prstGeom>
        </p:spPr>
      </p:pic>
      <p:sp>
        <p:nvSpPr>
          <p:cNvPr id="283" name="矩形 282"/>
          <p:cNvSpPr/>
          <p:nvPr/>
        </p:nvSpPr>
        <p:spPr>
          <a:xfrm>
            <a:off x="15160764" y="7579922"/>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84" name="图片 28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907519" y="7519113"/>
            <a:ext cx="380952" cy="380952"/>
          </a:xfrm>
          <a:prstGeom prst="rect">
            <a:avLst/>
          </a:prstGeom>
        </p:spPr>
      </p:pic>
      <p:cxnSp>
        <p:nvCxnSpPr>
          <p:cNvPr id="285" name="直接连接符 258"/>
          <p:cNvCxnSpPr/>
          <p:nvPr/>
        </p:nvCxnSpPr>
        <p:spPr>
          <a:xfrm>
            <a:off x="14163769" y="603602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86" name="直接连接符 258"/>
          <p:cNvCxnSpPr/>
          <p:nvPr/>
        </p:nvCxnSpPr>
        <p:spPr>
          <a:xfrm>
            <a:off x="14163769" y="6370217"/>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87" name="直接连接符 258"/>
          <p:cNvCxnSpPr/>
          <p:nvPr/>
        </p:nvCxnSpPr>
        <p:spPr>
          <a:xfrm>
            <a:off x="14163769" y="672696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88" name="直接连接符 258"/>
          <p:cNvCxnSpPr/>
          <p:nvPr/>
        </p:nvCxnSpPr>
        <p:spPr>
          <a:xfrm>
            <a:off x="14163769" y="7148074"/>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89" name="直接连接符 258"/>
          <p:cNvCxnSpPr/>
          <p:nvPr/>
        </p:nvCxnSpPr>
        <p:spPr>
          <a:xfrm>
            <a:off x="14163769" y="7517087"/>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90" name="圆角矩形 289"/>
          <p:cNvSpPr/>
          <p:nvPr/>
        </p:nvSpPr>
        <p:spPr>
          <a:xfrm>
            <a:off x="17640037" y="2455210"/>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3958240" y="8413977"/>
            <a:ext cx="1065417"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图钉</a:t>
            </a:r>
            <a:endParaRPr kumimoji="1" lang="en-US" altLang="zh-CN" sz="1800">
              <a:solidFill>
                <a:srgbClr val="FF0000"/>
              </a:solidFill>
              <a:latin typeface="微软雅黑"/>
              <a:ea typeface="微软雅黑"/>
              <a:cs typeface="微软雅黑"/>
            </a:endParaRPr>
          </a:p>
        </p:txBody>
      </p:sp>
      <p:sp>
        <p:nvSpPr>
          <p:cNvPr id="296" name="等腰三角形 295"/>
          <p:cNvSpPr/>
          <p:nvPr/>
        </p:nvSpPr>
        <p:spPr>
          <a:xfrm rot="10800000">
            <a:off x="17408954" y="1312070"/>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8" name="等腰三角形 297"/>
          <p:cNvSpPr/>
          <p:nvPr/>
        </p:nvSpPr>
        <p:spPr>
          <a:xfrm rot="5400000">
            <a:off x="17408954" y="16469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9" name="等腰三角形 298"/>
          <p:cNvSpPr/>
          <p:nvPr/>
        </p:nvSpPr>
        <p:spPr>
          <a:xfrm rot="10800000">
            <a:off x="17408954" y="2019977"/>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1" name="文本框 300"/>
          <p:cNvSpPr txBox="1"/>
          <p:nvPr/>
        </p:nvSpPr>
        <p:spPr>
          <a:xfrm>
            <a:off x="11913540" y="4919865"/>
            <a:ext cx="2044700"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单击打开聊天</a:t>
            </a:r>
          </a:p>
        </p:txBody>
      </p:sp>
      <p:sp>
        <p:nvSpPr>
          <p:cNvPr id="302" name="文本框 301"/>
          <p:cNvSpPr txBox="1"/>
          <p:nvPr/>
        </p:nvSpPr>
        <p:spPr>
          <a:xfrm>
            <a:off x="15288471" y="8460343"/>
            <a:ext cx="1360529"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收起面板</a:t>
            </a:r>
          </a:p>
        </p:txBody>
      </p:sp>
      <p:sp>
        <p:nvSpPr>
          <p:cNvPr id="4" name="圆角矩形 3"/>
          <p:cNvSpPr/>
          <p:nvPr/>
        </p:nvSpPr>
        <p:spPr>
          <a:xfrm>
            <a:off x="14325957" y="923757"/>
            <a:ext cx="3283435"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输入姓名</a:t>
            </a:r>
          </a:p>
        </p:txBody>
      </p:sp>
    </p:spTree>
    <p:extLst>
      <p:ext uri="{BB962C8B-B14F-4D97-AF65-F5344CB8AC3E}">
        <p14:creationId xmlns:p14="http://schemas.microsoft.com/office/powerpoint/2010/main" val="660957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8" y="-11979"/>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8231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系统消息</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7">
            <a:biLevel thresh="25000"/>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grpSp>
        <p:nvGrpSpPr>
          <p:cNvPr id="84" name="组合 149"/>
          <p:cNvGrpSpPr/>
          <p:nvPr/>
        </p:nvGrpSpPr>
        <p:grpSpPr>
          <a:xfrm>
            <a:off x="14286290" y="499448"/>
            <a:ext cx="205425" cy="205511"/>
            <a:chOff x="9291516" y="435542"/>
            <a:chExt cx="205425" cy="205511"/>
          </a:xfrm>
        </p:grpSpPr>
        <p:grpSp>
          <p:nvGrpSpPr>
            <p:cNvPr id="88" name="组合 150"/>
            <p:cNvGrpSpPr/>
            <p:nvPr/>
          </p:nvGrpSpPr>
          <p:grpSpPr>
            <a:xfrm>
              <a:off x="9291516" y="435542"/>
              <a:ext cx="205425" cy="36000"/>
              <a:chOff x="9291516" y="409451"/>
              <a:chExt cx="205425" cy="36000"/>
            </a:xfrm>
          </p:grpSpPr>
          <p:cxnSp>
            <p:nvCxnSpPr>
              <p:cNvPr id="120"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21" name="矩形 120"/>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89" name="组合 151"/>
            <p:cNvGrpSpPr/>
            <p:nvPr/>
          </p:nvGrpSpPr>
          <p:grpSpPr>
            <a:xfrm>
              <a:off x="9291516" y="520298"/>
              <a:ext cx="205425" cy="36000"/>
              <a:chOff x="9291516" y="409451"/>
              <a:chExt cx="205425" cy="36000"/>
            </a:xfrm>
          </p:grpSpPr>
          <p:cxnSp>
            <p:nvCxnSpPr>
              <p:cNvPr id="96"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97" name="矩形 96"/>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90" name="组合 152"/>
            <p:cNvGrpSpPr/>
            <p:nvPr/>
          </p:nvGrpSpPr>
          <p:grpSpPr>
            <a:xfrm>
              <a:off x="9291516" y="605053"/>
              <a:ext cx="205425" cy="36000"/>
              <a:chOff x="9291516" y="409451"/>
              <a:chExt cx="205425" cy="36000"/>
            </a:xfrm>
          </p:grpSpPr>
          <p:cxnSp>
            <p:nvCxnSpPr>
              <p:cNvPr id="91"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92" name="矩形 91"/>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grpSp>
        <p:nvGrpSpPr>
          <p:cNvPr id="15" name="组合 14"/>
          <p:cNvGrpSpPr/>
          <p:nvPr/>
        </p:nvGrpSpPr>
        <p:grpSpPr>
          <a:xfrm>
            <a:off x="13878179" y="317354"/>
            <a:ext cx="3901821" cy="7246239"/>
            <a:chOff x="13878179" y="317354"/>
            <a:chExt cx="3901821" cy="7246239"/>
          </a:xfrm>
        </p:grpSpPr>
        <p:pic>
          <p:nvPicPr>
            <p:cNvPr id="13" name="图片 12"/>
            <p:cNvPicPr>
              <a:picLocks noChangeAspect="1"/>
            </p:cNvPicPr>
            <p:nvPr/>
          </p:nvPicPr>
          <p:blipFill>
            <a:blip r:embed="rId19"/>
            <a:stretch>
              <a:fillRect/>
            </a:stretch>
          </p:blipFill>
          <p:spPr>
            <a:xfrm>
              <a:off x="13878179" y="317354"/>
              <a:ext cx="3901821" cy="7246239"/>
            </a:xfrm>
            <a:prstGeom prst="rect">
              <a:avLst/>
            </a:prstGeom>
          </p:spPr>
        </p:pic>
        <p:sp>
          <p:nvSpPr>
            <p:cNvPr id="14" name="矩形 13"/>
            <p:cNvSpPr/>
            <p:nvPr/>
          </p:nvSpPr>
          <p:spPr>
            <a:xfrm>
              <a:off x="15088669" y="3113872"/>
              <a:ext cx="1560331" cy="15503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13909497" y="1283920"/>
            <a:ext cx="3857634" cy="418933"/>
            <a:chOff x="13909497" y="876965"/>
            <a:chExt cx="3857634" cy="418933"/>
          </a:xfrm>
        </p:grpSpPr>
        <p:sp>
          <p:nvSpPr>
            <p:cNvPr id="247" name="矩形 246"/>
            <p:cNvSpPr/>
            <p:nvPr/>
          </p:nvSpPr>
          <p:spPr>
            <a:xfrm>
              <a:off x="13935022" y="876965"/>
              <a:ext cx="3813534" cy="418933"/>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8" name="直接连接符 258"/>
            <p:cNvCxnSpPr/>
            <p:nvPr/>
          </p:nvCxnSpPr>
          <p:spPr>
            <a:xfrm>
              <a:off x="13909497" y="1295898"/>
              <a:ext cx="385763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49" name="矩形 248"/>
          <p:cNvSpPr/>
          <p:nvPr/>
        </p:nvSpPr>
        <p:spPr>
          <a:xfrm>
            <a:off x="14119592" y="1347908"/>
            <a:ext cx="1802096" cy="276999"/>
          </a:xfrm>
          <a:prstGeom prst="rect">
            <a:avLst/>
          </a:prstGeom>
        </p:spPr>
        <p:txBody>
          <a:bodyPr wrap="none">
            <a:spAutoFit/>
          </a:bodyPr>
          <a:lstStyle/>
          <a:p>
            <a:pPr lvl="0"/>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会话分享   </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02-16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251" name="图片 250"/>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13952699" y="1384676"/>
            <a:ext cx="228600" cy="228600"/>
          </a:xfrm>
          <a:prstGeom prst="rect">
            <a:avLst/>
          </a:prstGeom>
        </p:spPr>
      </p:pic>
      <p:grpSp>
        <p:nvGrpSpPr>
          <p:cNvPr id="252" name="组合 251"/>
          <p:cNvGrpSpPr/>
          <p:nvPr/>
        </p:nvGrpSpPr>
        <p:grpSpPr>
          <a:xfrm>
            <a:off x="15992437" y="1351185"/>
            <a:ext cx="1268372" cy="317547"/>
            <a:chOff x="7785158" y="7712607"/>
            <a:chExt cx="1268372" cy="317547"/>
          </a:xfrm>
        </p:grpSpPr>
        <p:sp>
          <p:nvSpPr>
            <p:cNvPr id="253" name="矩形 252"/>
            <p:cNvSpPr/>
            <p:nvPr/>
          </p:nvSpPr>
          <p:spPr>
            <a:xfrm>
              <a:off x="7945534" y="7712607"/>
              <a:ext cx="1107996"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4" name="椭圆 253"/>
            <p:cNvSpPr/>
            <p:nvPr/>
          </p:nvSpPr>
          <p:spPr>
            <a:xfrm>
              <a:off x="7833374" y="7756152"/>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55" name="弧形 254"/>
            <p:cNvSpPr/>
            <p:nvPr/>
          </p:nvSpPr>
          <p:spPr>
            <a:xfrm>
              <a:off x="7785158" y="7843102"/>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61" name="组合 260"/>
          <p:cNvGrpSpPr/>
          <p:nvPr/>
        </p:nvGrpSpPr>
        <p:grpSpPr>
          <a:xfrm>
            <a:off x="13909497" y="1715720"/>
            <a:ext cx="3857634" cy="418933"/>
            <a:chOff x="13909497" y="876965"/>
            <a:chExt cx="3857634" cy="418933"/>
          </a:xfrm>
        </p:grpSpPr>
        <p:sp>
          <p:nvSpPr>
            <p:cNvPr id="262" name="矩形 261"/>
            <p:cNvSpPr/>
            <p:nvPr/>
          </p:nvSpPr>
          <p:spPr>
            <a:xfrm>
              <a:off x="13935022" y="876965"/>
              <a:ext cx="3813534" cy="418933"/>
            </a:xfrm>
            <a:prstGeom prst="rect">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63" name="直接连接符 258"/>
            <p:cNvCxnSpPr/>
            <p:nvPr/>
          </p:nvCxnSpPr>
          <p:spPr>
            <a:xfrm>
              <a:off x="13909497" y="1295898"/>
              <a:ext cx="385763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64" name="矩形 263"/>
          <p:cNvSpPr/>
          <p:nvPr/>
        </p:nvSpPr>
        <p:spPr>
          <a:xfrm>
            <a:off x="14119592" y="1779708"/>
            <a:ext cx="1846980"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会话分享   </a:t>
            </a:r>
            <a:r>
              <a:rPr lang="en-US" altLang="zh-CN" sz="1200" smtClean="0">
                <a:solidFill>
                  <a:schemeClr val="bg1"/>
                </a:solidFill>
                <a:latin typeface="微软雅黑" panose="020B0503020204020204" pitchFamily="34" charset="-122"/>
                <a:ea typeface="微软雅黑" panose="020B0503020204020204" pitchFamily="34" charset="-122"/>
              </a:rPr>
              <a:t>02-17 </a:t>
            </a:r>
            <a:r>
              <a:rPr lang="en-US" altLang="zh-CN" sz="1200">
                <a:solidFill>
                  <a:schemeClr val="bg1"/>
                </a:solidFill>
                <a:latin typeface="微软雅黑" panose="020B0503020204020204" pitchFamily="34" charset="-122"/>
                <a:ea typeface="微软雅黑" panose="020B0503020204020204" pitchFamily="34" charset="-122"/>
              </a:rPr>
              <a:t>13:53</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266" name="图片 265"/>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3952699" y="1816476"/>
            <a:ext cx="228600" cy="228600"/>
          </a:xfrm>
          <a:prstGeom prst="rect">
            <a:avLst/>
          </a:prstGeom>
        </p:spPr>
      </p:pic>
      <p:grpSp>
        <p:nvGrpSpPr>
          <p:cNvPr id="267" name="组合 266"/>
          <p:cNvGrpSpPr/>
          <p:nvPr/>
        </p:nvGrpSpPr>
        <p:grpSpPr>
          <a:xfrm>
            <a:off x="15992437" y="1782985"/>
            <a:ext cx="896475" cy="317547"/>
            <a:chOff x="7785158" y="7712607"/>
            <a:chExt cx="896475" cy="317547"/>
          </a:xfrm>
        </p:grpSpPr>
        <p:sp>
          <p:nvSpPr>
            <p:cNvPr id="268" name="矩形 267"/>
            <p:cNvSpPr/>
            <p:nvPr/>
          </p:nvSpPr>
          <p:spPr>
            <a:xfrm>
              <a:off x="7945534" y="7712607"/>
              <a:ext cx="736099"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高富帅</a:t>
              </a:r>
              <a:r>
                <a:rPr lang="en-US" altLang="zh-CN" sz="1200" smtClean="0">
                  <a:solidFill>
                    <a:schemeClr val="bg1"/>
                  </a:solidFill>
                  <a:latin typeface="微软雅黑" panose="020B0503020204020204" pitchFamily="34" charset="-122"/>
                  <a:ea typeface="微软雅黑" panose="020B0503020204020204" pitchFamily="34" charset="-122"/>
                </a:rPr>
                <a:t>2</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71" name="椭圆 270"/>
            <p:cNvSpPr/>
            <p:nvPr/>
          </p:nvSpPr>
          <p:spPr>
            <a:xfrm>
              <a:off x="7833374" y="7756152"/>
              <a:ext cx="82143" cy="82208"/>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endParaRPr>
            </a:p>
          </p:txBody>
        </p:sp>
        <p:sp>
          <p:nvSpPr>
            <p:cNvPr id="272" name="弧形 271"/>
            <p:cNvSpPr/>
            <p:nvPr/>
          </p:nvSpPr>
          <p:spPr>
            <a:xfrm>
              <a:off x="7785158" y="7843102"/>
              <a:ext cx="178575" cy="187052"/>
            </a:xfrm>
            <a:prstGeom prst="arc">
              <a:avLst>
                <a:gd name="adj1" fmla="val 11232506"/>
                <a:gd name="adj2" fmla="val 21252158"/>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solidFill>
              </a:endParaRPr>
            </a:p>
          </p:txBody>
        </p:sp>
      </p:grpSp>
      <p:grpSp>
        <p:nvGrpSpPr>
          <p:cNvPr id="274" name="组合 273"/>
          <p:cNvGrpSpPr/>
          <p:nvPr/>
        </p:nvGrpSpPr>
        <p:grpSpPr>
          <a:xfrm>
            <a:off x="13909497" y="864987"/>
            <a:ext cx="3857634" cy="418933"/>
            <a:chOff x="13909497" y="876965"/>
            <a:chExt cx="3857634" cy="418933"/>
          </a:xfrm>
        </p:grpSpPr>
        <p:sp>
          <p:nvSpPr>
            <p:cNvPr id="275" name="矩形 274"/>
            <p:cNvSpPr/>
            <p:nvPr/>
          </p:nvSpPr>
          <p:spPr>
            <a:xfrm>
              <a:off x="13935022" y="876965"/>
              <a:ext cx="3813534" cy="4189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76" name="直接连接符 258"/>
            <p:cNvCxnSpPr/>
            <p:nvPr/>
          </p:nvCxnSpPr>
          <p:spPr>
            <a:xfrm>
              <a:off x="13909497" y="1295898"/>
              <a:ext cx="385763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77" name="矩形 276"/>
          <p:cNvSpPr/>
          <p:nvPr/>
        </p:nvSpPr>
        <p:spPr>
          <a:xfrm>
            <a:off x="15034641" y="916183"/>
            <a:ext cx="1415772" cy="276999"/>
          </a:xfrm>
          <a:prstGeom prst="rect">
            <a:avLst/>
          </a:prstGeom>
        </p:spPr>
        <p:txBody>
          <a:bodyPr wrap="none">
            <a:spAutoFit/>
          </a:bodyPr>
          <a:lstStyle/>
          <a:p>
            <a:pPr lvl="0"/>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点击拉取更多消息</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9" name="下箭头 18"/>
          <p:cNvSpPr/>
          <p:nvPr/>
        </p:nvSpPr>
        <p:spPr>
          <a:xfrm>
            <a:off x="14928713" y="988617"/>
            <a:ext cx="138441" cy="166685"/>
          </a:xfrm>
          <a:prstGeom prst="downArrow">
            <a:avLst>
              <a:gd name="adj1" fmla="val 25856"/>
              <a:gd name="adj2" fmla="val 53017"/>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 name="圆角矩形 20"/>
          <p:cNvSpPr/>
          <p:nvPr/>
        </p:nvSpPr>
        <p:spPr>
          <a:xfrm>
            <a:off x="13939999" y="2158044"/>
            <a:ext cx="3801000" cy="2669364"/>
          </a:xfrm>
          <a:prstGeom prst="roundRect">
            <a:avLst>
              <a:gd name="adj" fmla="val 1088"/>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78" name="组合 277"/>
          <p:cNvGrpSpPr/>
          <p:nvPr/>
        </p:nvGrpSpPr>
        <p:grpSpPr>
          <a:xfrm>
            <a:off x="13909497" y="4866498"/>
            <a:ext cx="3857634" cy="418933"/>
            <a:chOff x="13909497" y="876965"/>
            <a:chExt cx="3857634" cy="418933"/>
          </a:xfrm>
        </p:grpSpPr>
        <p:sp>
          <p:nvSpPr>
            <p:cNvPr id="279" name="矩形 278"/>
            <p:cNvSpPr/>
            <p:nvPr/>
          </p:nvSpPr>
          <p:spPr>
            <a:xfrm>
              <a:off x="13935022" y="876965"/>
              <a:ext cx="3813534" cy="418933"/>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80" name="直接连接符 258"/>
            <p:cNvCxnSpPr/>
            <p:nvPr/>
          </p:nvCxnSpPr>
          <p:spPr>
            <a:xfrm>
              <a:off x="13909497" y="1295898"/>
              <a:ext cx="385763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81" name="矩形 280"/>
          <p:cNvSpPr/>
          <p:nvPr/>
        </p:nvSpPr>
        <p:spPr>
          <a:xfrm>
            <a:off x="14119592" y="4930486"/>
            <a:ext cx="1802096" cy="276999"/>
          </a:xfrm>
          <a:prstGeom prst="rect">
            <a:avLst/>
          </a:prstGeom>
        </p:spPr>
        <p:txBody>
          <a:bodyPr wrap="none">
            <a:spAutoFit/>
          </a:bodyPr>
          <a:lstStyle/>
          <a:p>
            <a:pPr lvl="0"/>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会话分享   </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02-18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283" name="图片 282"/>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13952699" y="4967254"/>
            <a:ext cx="228600" cy="228600"/>
          </a:xfrm>
          <a:prstGeom prst="rect">
            <a:avLst/>
          </a:prstGeom>
        </p:spPr>
      </p:pic>
      <p:grpSp>
        <p:nvGrpSpPr>
          <p:cNvPr id="284" name="组合 283"/>
          <p:cNvGrpSpPr/>
          <p:nvPr/>
        </p:nvGrpSpPr>
        <p:grpSpPr>
          <a:xfrm>
            <a:off x="15992437" y="4933763"/>
            <a:ext cx="1281196" cy="317547"/>
            <a:chOff x="7785158" y="7712607"/>
            <a:chExt cx="1281196" cy="317547"/>
          </a:xfrm>
        </p:grpSpPr>
        <p:sp>
          <p:nvSpPr>
            <p:cNvPr id="285" name="矩形 284"/>
            <p:cNvSpPr/>
            <p:nvPr/>
          </p:nvSpPr>
          <p:spPr>
            <a:xfrm>
              <a:off x="7945534" y="7712607"/>
              <a:ext cx="1120820"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来自高富帅</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6" name="椭圆 285"/>
            <p:cNvSpPr/>
            <p:nvPr/>
          </p:nvSpPr>
          <p:spPr>
            <a:xfrm>
              <a:off x="7833374" y="7756152"/>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87" name="弧形 286"/>
            <p:cNvSpPr/>
            <p:nvPr/>
          </p:nvSpPr>
          <p:spPr>
            <a:xfrm>
              <a:off x="7785158" y="7843102"/>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88" name="组合 287"/>
          <p:cNvGrpSpPr/>
          <p:nvPr/>
        </p:nvGrpSpPr>
        <p:grpSpPr>
          <a:xfrm>
            <a:off x="13909497" y="5298298"/>
            <a:ext cx="3857634" cy="418933"/>
            <a:chOff x="13909497" y="876965"/>
            <a:chExt cx="3857634" cy="418933"/>
          </a:xfrm>
        </p:grpSpPr>
        <p:sp>
          <p:nvSpPr>
            <p:cNvPr id="289" name="矩形 288"/>
            <p:cNvSpPr/>
            <p:nvPr/>
          </p:nvSpPr>
          <p:spPr>
            <a:xfrm>
              <a:off x="13935022" y="876965"/>
              <a:ext cx="3813534" cy="418933"/>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90" name="直接连接符 258"/>
            <p:cNvCxnSpPr/>
            <p:nvPr/>
          </p:nvCxnSpPr>
          <p:spPr>
            <a:xfrm>
              <a:off x="13909497" y="1295898"/>
              <a:ext cx="385763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91" name="矩形 290"/>
          <p:cNvSpPr/>
          <p:nvPr/>
        </p:nvSpPr>
        <p:spPr>
          <a:xfrm>
            <a:off x="14119592" y="5362286"/>
            <a:ext cx="1802096" cy="276999"/>
          </a:xfrm>
          <a:prstGeom prst="rect">
            <a:avLst/>
          </a:prstGeom>
        </p:spPr>
        <p:txBody>
          <a:bodyPr wrap="none">
            <a:spAutoFit/>
          </a:bodyPr>
          <a:lstStyle/>
          <a:p>
            <a:pPr lvl="0"/>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会话分享   </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02-19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293" name="图片 292"/>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13952699" y="5399054"/>
            <a:ext cx="228600" cy="228600"/>
          </a:xfrm>
          <a:prstGeom prst="rect">
            <a:avLst/>
          </a:prstGeom>
        </p:spPr>
      </p:pic>
      <p:grpSp>
        <p:nvGrpSpPr>
          <p:cNvPr id="294" name="组合 293"/>
          <p:cNvGrpSpPr/>
          <p:nvPr/>
        </p:nvGrpSpPr>
        <p:grpSpPr>
          <a:xfrm>
            <a:off x="15992437" y="5365563"/>
            <a:ext cx="896475" cy="317547"/>
            <a:chOff x="7785158" y="7712607"/>
            <a:chExt cx="896475" cy="317547"/>
          </a:xfrm>
        </p:grpSpPr>
        <p:sp>
          <p:nvSpPr>
            <p:cNvPr id="295" name="矩形 294"/>
            <p:cNvSpPr/>
            <p:nvPr/>
          </p:nvSpPr>
          <p:spPr>
            <a:xfrm>
              <a:off x="7945534" y="7712607"/>
              <a:ext cx="736099"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r>
                <a:rPr lang="en-US" altLang="zh-CN" sz="1200">
                  <a:solidFill>
                    <a:schemeClr val="tx1">
                      <a:lumMod val="75000"/>
                      <a:lumOff val="25000"/>
                    </a:schemeClr>
                  </a:solidFill>
                  <a:latin typeface="微软雅黑" panose="020B0503020204020204" pitchFamily="34" charset="-122"/>
                  <a:ea typeface="微软雅黑" panose="020B0503020204020204" pitchFamily="34" charset="-122"/>
                </a:rPr>
                <a:t>4</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6" name="椭圆 295"/>
            <p:cNvSpPr/>
            <p:nvPr/>
          </p:nvSpPr>
          <p:spPr>
            <a:xfrm>
              <a:off x="7833374" y="7756152"/>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97" name="弧形 296"/>
            <p:cNvSpPr/>
            <p:nvPr/>
          </p:nvSpPr>
          <p:spPr>
            <a:xfrm>
              <a:off x="7785158" y="7843102"/>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298" name="矩形 297"/>
          <p:cNvSpPr/>
          <p:nvPr/>
        </p:nvSpPr>
        <p:spPr>
          <a:xfrm>
            <a:off x="14132934" y="2214029"/>
            <a:ext cx="3453076" cy="1938992"/>
          </a:xfrm>
          <a:prstGeom prst="rect">
            <a:avLst/>
          </a:prstGeom>
          <a:noFill/>
          <a:ln>
            <a:noFill/>
          </a:ln>
        </p:spPr>
        <p:txBody>
          <a:bodyPr wrap="square">
            <a:spAutoFit/>
          </a:bodyPr>
          <a:lstStyle/>
          <a:p>
            <a:pPr lvl="0">
              <a:lnSpc>
                <a:spcPct val="20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消息类型：会话分享邀请</a:t>
            </a:r>
            <a:endPar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20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会话名称：这是一个测试的会话分享</a:t>
            </a:r>
            <a:endPar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200000"/>
              </a:lnSpc>
            </a:pP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邀请</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者：</a:t>
            </a:r>
            <a:endPar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20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邀请时间：</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2014</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年</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5</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月</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7</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日 </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19:10</a:t>
            </a:r>
            <a:endParaRPr lang="en-US" altLang="zh-CN" sz="120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20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会话状态：</a:t>
            </a:r>
            <a:r>
              <a:rPr lang="zh-CN" altLang="en-US" sz="1200" smtClean="0">
                <a:solidFill>
                  <a:srgbClr val="00B050"/>
                </a:solidFill>
                <a:latin typeface="微软雅黑" panose="020B0503020204020204" pitchFamily="34" charset="-122"/>
                <a:ea typeface="微软雅黑" panose="020B0503020204020204" pitchFamily="34" charset="-122"/>
              </a:rPr>
              <a:t>分享中</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1200" smtClean="0">
                <a:solidFill>
                  <a:srgbClr val="FF0000"/>
                </a:solidFill>
                <a:latin typeface="微软雅黑" panose="020B0503020204020204" pitchFamily="34" charset="-122"/>
                <a:ea typeface="微软雅黑" panose="020B0503020204020204" pitchFamily="34" charset="-122"/>
              </a:rPr>
              <a:t>分享已失效</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会话已关闭</a:t>
            </a:r>
            <a:endParaRPr lang="en-US" altLang="zh-CN" sz="120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99" name="组合 298"/>
          <p:cNvGrpSpPr/>
          <p:nvPr/>
        </p:nvGrpSpPr>
        <p:grpSpPr>
          <a:xfrm>
            <a:off x="14986239" y="3065695"/>
            <a:ext cx="896475" cy="317547"/>
            <a:chOff x="7785158" y="7712607"/>
            <a:chExt cx="896475" cy="317547"/>
          </a:xfrm>
        </p:grpSpPr>
        <p:sp>
          <p:nvSpPr>
            <p:cNvPr id="300" name="矩形 299"/>
            <p:cNvSpPr/>
            <p:nvPr/>
          </p:nvSpPr>
          <p:spPr>
            <a:xfrm>
              <a:off x="7945534" y="7712607"/>
              <a:ext cx="736099"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r>
                <a:rPr lang="en-US" altLang="zh-CN" sz="1200">
                  <a:solidFill>
                    <a:schemeClr val="tx1">
                      <a:lumMod val="75000"/>
                      <a:lumOff val="25000"/>
                    </a:schemeClr>
                  </a:solidFill>
                  <a:latin typeface="微软雅黑" panose="020B0503020204020204" pitchFamily="34" charset="-122"/>
                  <a:ea typeface="微软雅黑" panose="020B0503020204020204" pitchFamily="34" charset="-122"/>
                </a:rPr>
                <a:t>2</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1" name="椭圆 300"/>
            <p:cNvSpPr/>
            <p:nvPr/>
          </p:nvSpPr>
          <p:spPr>
            <a:xfrm>
              <a:off x="7833374" y="7756152"/>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02" name="弧形 301"/>
            <p:cNvSpPr/>
            <p:nvPr/>
          </p:nvSpPr>
          <p:spPr>
            <a:xfrm>
              <a:off x="7785158" y="7843102"/>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303" name="圆角矩形 302"/>
          <p:cNvSpPr/>
          <p:nvPr/>
        </p:nvSpPr>
        <p:spPr>
          <a:xfrm>
            <a:off x="16448810" y="4335504"/>
            <a:ext cx="849697"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查看日志</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304" name="圆角矩形 303"/>
          <p:cNvSpPr/>
          <p:nvPr/>
        </p:nvSpPr>
        <p:spPr>
          <a:xfrm>
            <a:off x="15480385" y="4335504"/>
            <a:ext cx="849697" cy="360000"/>
          </a:xfrm>
          <a:prstGeom prst="roundRect">
            <a:avLst>
              <a:gd name="adj" fmla="val 5812"/>
            </a:avLst>
          </a:prstGeom>
          <a:solidFill>
            <a:srgbClr val="007AFF"/>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chemeClr val="bg1"/>
                </a:solidFill>
                <a:latin typeface="微软雅黑" panose="020B0503020204020204" pitchFamily="34" charset="-122"/>
                <a:ea typeface="微软雅黑" panose="020B0503020204020204" pitchFamily="34" charset="-122"/>
              </a:rPr>
              <a:t>进入</a:t>
            </a:r>
            <a:r>
              <a:rPr lang="zh-CN" altLang="en-US" sz="1200">
                <a:solidFill>
                  <a:schemeClr val="bg1"/>
                </a:solidFill>
                <a:latin typeface="微软雅黑" panose="020B0503020204020204" pitchFamily="34" charset="-122"/>
                <a:ea typeface="微软雅黑" panose="020B0503020204020204" pitchFamily="34" charset="-122"/>
              </a:rPr>
              <a:t>会话</a:t>
            </a:r>
          </a:p>
        </p:txBody>
      </p:sp>
      <p:pic>
        <p:nvPicPr>
          <p:cNvPr id="308" name="图片 307"/>
          <p:cNvPicPr>
            <a:picLocks noChangeAspect="1"/>
          </p:cNvPicPr>
          <p:nvPr/>
        </p:nvPicPr>
        <p:blipFill>
          <a:blip r:embed="rId21"/>
          <a:stretch>
            <a:fillRect/>
          </a:stretch>
        </p:blipFill>
        <p:spPr>
          <a:xfrm>
            <a:off x="17226410" y="1398897"/>
            <a:ext cx="367379" cy="202692"/>
          </a:xfrm>
          <a:prstGeom prst="rect">
            <a:avLst/>
          </a:prstGeom>
        </p:spPr>
      </p:pic>
      <p:pic>
        <p:nvPicPr>
          <p:cNvPr id="24" name="图片 23"/>
          <p:cNvPicPr>
            <a:picLocks noChangeAspect="1"/>
          </p:cNvPicPr>
          <p:nvPr/>
        </p:nvPicPr>
        <p:blipFill>
          <a:blip r:embed="rId22"/>
          <a:stretch>
            <a:fillRect/>
          </a:stretch>
        </p:blipFill>
        <p:spPr>
          <a:xfrm>
            <a:off x="8611904" y="228387"/>
            <a:ext cx="3965162" cy="7930325"/>
          </a:xfrm>
          <a:prstGeom prst="rect">
            <a:avLst/>
          </a:prstGeom>
        </p:spPr>
      </p:pic>
      <p:pic>
        <p:nvPicPr>
          <p:cNvPr id="309" name="图片 308"/>
          <p:cNvPicPr>
            <a:picLocks noChangeAspect="1"/>
          </p:cNvPicPr>
          <p:nvPr/>
        </p:nvPicPr>
        <p:blipFill>
          <a:blip r:embed="rId21"/>
          <a:stretch>
            <a:fillRect/>
          </a:stretch>
        </p:blipFill>
        <p:spPr>
          <a:xfrm>
            <a:off x="17226410" y="5005697"/>
            <a:ext cx="367379" cy="202692"/>
          </a:xfrm>
          <a:prstGeom prst="rect">
            <a:avLst/>
          </a:prstGeom>
        </p:spPr>
      </p:pic>
      <p:pic>
        <p:nvPicPr>
          <p:cNvPr id="25" name="图片 24"/>
          <p:cNvPicPr>
            <a:picLocks noChangeAspect="1"/>
          </p:cNvPicPr>
          <p:nvPr/>
        </p:nvPicPr>
        <p:blipFill>
          <a:blip r:embed="rId23"/>
          <a:stretch>
            <a:fillRect/>
          </a:stretch>
        </p:blipFill>
        <p:spPr>
          <a:xfrm>
            <a:off x="8611904" y="8227171"/>
            <a:ext cx="4041172" cy="1279493"/>
          </a:xfrm>
          <a:prstGeom prst="rect">
            <a:avLst/>
          </a:prstGeom>
        </p:spPr>
      </p:pic>
      <p:sp>
        <p:nvSpPr>
          <p:cNvPr id="26" name="圆角矩形 25"/>
          <p:cNvSpPr/>
          <p:nvPr/>
        </p:nvSpPr>
        <p:spPr>
          <a:xfrm>
            <a:off x="17691680" y="1403173"/>
            <a:ext cx="60190" cy="3615239"/>
          </a:xfrm>
          <a:prstGeom prst="roundRect">
            <a:avLst>
              <a:gd name="adj" fmla="val 36182"/>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10" name="组合 309"/>
          <p:cNvGrpSpPr/>
          <p:nvPr/>
        </p:nvGrpSpPr>
        <p:grpSpPr>
          <a:xfrm>
            <a:off x="13909497" y="5730098"/>
            <a:ext cx="3857634" cy="418933"/>
            <a:chOff x="13909497" y="876965"/>
            <a:chExt cx="3857634" cy="418933"/>
          </a:xfrm>
        </p:grpSpPr>
        <p:sp>
          <p:nvSpPr>
            <p:cNvPr id="311" name="矩形 310"/>
            <p:cNvSpPr/>
            <p:nvPr/>
          </p:nvSpPr>
          <p:spPr>
            <a:xfrm>
              <a:off x="13935022" y="876965"/>
              <a:ext cx="3813534" cy="418933"/>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12" name="直接连接符 258"/>
            <p:cNvCxnSpPr/>
            <p:nvPr/>
          </p:nvCxnSpPr>
          <p:spPr>
            <a:xfrm>
              <a:off x="13909497" y="1295898"/>
              <a:ext cx="385763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313" name="矩形 312"/>
          <p:cNvSpPr/>
          <p:nvPr/>
        </p:nvSpPr>
        <p:spPr>
          <a:xfrm>
            <a:off x="14119592" y="5794086"/>
            <a:ext cx="1802096" cy="276999"/>
          </a:xfrm>
          <a:prstGeom prst="rect">
            <a:avLst/>
          </a:prstGeom>
        </p:spPr>
        <p:txBody>
          <a:bodyPr wrap="none">
            <a:spAutoFit/>
          </a:bodyPr>
          <a:lstStyle/>
          <a:p>
            <a:pPr lvl="0"/>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会话分享   </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02-20 </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314" name="图片 313"/>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13952699" y="5830854"/>
            <a:ext cx="228600" cy="228600"/>
          </a:xfrm>
          <a:prstGeom prst="rect">
            <a:avLst/>
          </a:prstGeom>
        </p:spPr>
      </p:pic>
      <p:grpSp>
        <p:nvGrpSpPr>
          <p:cNvPr id="315" name="组合 314"/>
          <p:cNvGrpSpPr/>
          <p:nvPr/>
        </p:nvGrpSpPr>
        <p:grpSpPr>
          <a:xfrm>
            <a:off x="15992437" y="5797363"/>
            <a:ext cx="896475" cy="317547"/>
            <a:chOff x="7785158" y="7712607"/>
            <a:chExt cx="896475" cy="317547"/>
          </a:xfrm>
        </p:grpSpPr>
        <p:sp>
          <p:nvSpPr>
            <p:cNvPr id="316" name="矩形 315"/>
            <p:cNvSpPr/>
            <p:nvPr/>
          </p:nvSpPr>
          <p:spPr>
            <a:xfrm>
              <a:off x="7945534" y="7712607"/>
              <a:ext cx="736099"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5</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7" name="椭圆 316"/>
            <p:cNvSpPr/>
            <p:nvPr/>
          </p:nvSpPr>
          <p:spPr>
            <a:xfrm>
              <a:off x="7833374" y="7756152"/>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18" name="弧形 317"/>
            <p:cNvSpPr/>
            <p:nvPr/>
          </p:nvSpPr>
          <p:spPr>
            <a:xfrm>
              <a:off x="7785158" y="7843102"/>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Tree>
    <p:extLst>
      <p:ext uri="{BB962C8B-B14F-4D97-AF65-F5344CB8AC3E}">
        <p14:creationId xmlns:p14="http://schemas.microsoft.com/office/powerpoint/2010/main" val="2561713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73184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历史记录</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2"/>
            <a:ext cx="3618169" cy="7075990"/>
            <a:chOff x="14149131" y="3924300"/>
            <a:chExt cx="3618169" cy="1599291"/>
          </a:xfrm>
        </p:grpSpPr>
        <p:sp>
          <p:nvSpPr>
            <p:cNvPr id="151" name="同侧圆角矩形 150"/>
            <p:cNvSpPr/>
            <p:nvPr/>
          </p:nvSpPr>
          <p:spPr>
            <a:xfrm rot="10800000">
              <a:off x="14154306" y="3924300"/>
              <a:ext cx="3612994" cy="15992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8" name="直接连接符 258"/>
            <p:cNvCxnSpPr/>
            <p:nvPr/>
          </p:nvCxnSpPr>
          <p:spPr>
            <a:xfrm>
              <a:off x="14149131" y="39243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23" name="文本框 122"/>
          <p:cNvSpPr txBox="1"/>
          <p:nvPr/>
        </p:nvSpPr>
        <p:spPr>
          <a:xfrm>
            <a:off x="14255071" y="4077111"/>
            <a:ext cx="343986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BFBFBF"/>
                </a:solidFill>
              </a:rPr>
              <a:t>暂无历史记录</a:t>
            </a:r>
            <a:endParaRPr lang="zh-CN" altLang="en-US" sz="1400">
              <a:solidFill>
                <a:srgbClr val="BFBFBF"/>
              </a:solidFill>
            </a:endParaRPr>
          </a:p>
        </p:txBody>
      </p:sp>
      <p:sp>
        <p:nvSpPr>
          <p:cNvPr id="59" name="圆角矩形 58"/>
          <p:cNvSpPr/>
          <p:nvPr/>
        </p:nvSpPr>
        <p:spPr>
          <a:xfrm>
            <a:off x="14364058" y="987257"/>
            <a:ext cx="278313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请输入聊天关键字</a:t>
            </a:r>
          </a:p>
        </p:txBody>
      </p:sp>
      <p:sp>
        <p:nvSpPr>
          <p:cNvPr id="60" name="文本框 59"/>
          <p:cNvSpPr txBox="1"/>
          <p:nvPr/>
        </p:nvSpPr>
        <p:spPr>
          <a:xfrm>
            <a:off x="17156390" y="1009655"/>
            <a:ext cx="610741" cy="246221"/>
          </a:xfrm>
          <a:prstGeom prst="rect">
            <a:avLst/>
          </a:prstGeom>
          <a:noFill/>
        </p:spPr>
        <p:txBody>
          <a:bodyPr wrap="square" rtlCol="0" anchor="ctr">
            <a:spAutoFit/>
          </a:bodyPr>
          <a:lstStyle/>
          <a:p>
            <a:pPr>
              <a:lnSpc>
                <a:spcPct val="80000"/>
              </a:lnSpc>
            </a:pPr>
            <a:r>
              <a:rPr kumimoji="1" lang="zh-CN" altLang="en-US" sz="1200">
                <a:solidFill>
                  <a:srgbClr val="157EFB"/>
                </a:solidFill>
                <a:latin typeface="微软雅黑"/>
                <a:ea typeface="微软雅黑"/>
                <a:cs typeface="微软雅黑"/>
              </a:rPr>
              <a:t>搜索</a:t>
            </a:r>
          </a:p>
        </p:txBody>
      </p:sp>
    </p:spTree>
    <p:extLst>
      <p:ext uri="{BB962C8B-B14F-4D97-AF65-F5344CB8AC3E}">
        <p14:creationId xmlns:p14="http://schemas.microsoft.com/office/powerpoint/2010/main" val="25098196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73184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历史记录</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1"/>
            <a:ext cx="3618169" cy="7083606"/>
            <a:chOff x="14149131" y="3782397"/>
            <a:chExt cx="3618169" cy="1741194"/>
          </a:xfrm>
        </p:grpSpPr>
        <p:sp>
          <p:nvSpPr>
            <p:cNvPr id="151" name="同侧圆角矩形 150"/>
            <p:cNvSpPr/>
            <p:nvPr/>
          </p:nvSpPr>
          <p:spPr>
            <a:xfrm rot="10800000">
              <a:off x="14154306" y="3782397"/>
              <a:ext cx="3612994" cy="1741194"/>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57" name="圆角矩形 56"/>
          <p:cNvSpPr/>
          <p:nvPr/>
        </p:nvSpPr>
        <p:spPr>
          <a:xfrm>
            <a:off x="14364058" y="987257"/>
            <a:ext cx="278313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请输入聊天关键字</a:t>
            </a:r>
          </a:p>
        </p:txBody>
      </p:sp>
      <p:sp>
        <p:nvSpPr>
          <p:cNvPr id="78" name="矩形 77"/>
          <p:cNvSpPr/>
          <p:nvPr/>
        </p:nvSpPr>
        <p:spPr>
          <a:xfrm>
            <a:off x="14562916" y="1396328"/>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14562916" y="1757275"/>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14562916" y="2106191"/>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3" name="图片 8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1" y="1335519"/>
            <a:ext cx="380952" cy="380952"/>
          </a:xfrm>
          <a:prstGeom prst="rect">
            <a:avLst/>
          </a:prstGeom>
        </p:spPr>
      </p:pic>
      <p:pic>
        <p:nvPicPr>
          <p:cNvPr id="85" name="图片 8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1" y="1696466"/>
            <a:ext cx="380952" cy="380952"/>
          </a:xfrm>
          <a:prstGeom prst="rect">
            <a:avLst/>
          </a:prstGeom>
        </p:spPr>
      </p:pic>
      <p:pic>
        <p:nvPicPr>
          <p:cNvPr id="86" name="图片 8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1" y="2045382"/>
            <a:ext cx="380952" cy="380952"/>
          </a:xfrm>
          <a:prstGeom prst="rect">
            <a:avLst/>
          </a:prstGeom>
        </p:spPr>
      </p:pic>
      <p:sp>
        <p:nvSpPr>
          <p:cNvPr id="93" name="矩形 92"/>
          <p:cNvSpPr/>
          <p:nvPr/>
        </p:nvSpPr>
        <p:spPr>
          <a:xfrm>
            <a:off x="14562915" y="2900276"/>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4" name="图片 9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0" y="2839467"/>
            <a:ext cx="380952" cy="380952"/>
          </a:xfrm>
          <a:prstGeom prst="rect">
            <a:avLst/>
          </a:prstGeom>
        </p:spPr>
      </p:pic>
      <p:sp>
        <p:nvSpPr>
          <p:cNvPr id="95" name="矩形 94"/>
          <p:cNvSpPr/>
          <p:nvPr/>
        </p:nvSpPr>
        <p:spPr>
          <a:xfrm>
            <a:off x="14586983" y="3285286"/>
            <a:ext cx="492443"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李斌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8" name="图片 9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33738" y="3224477"/>
            <a:ext cx="380952" cy="380952"/>
          </a:xfrm>
          <a:prstGeom prst="rect">
            <a:avLst/>
          </a:prstGeom>
        </p:spPr>
      </p:pic>
      <p:sp>
        <p:nvSpPr>
          <p:cNvPr id="99" name="矩形 98"/>
          <p:cNvSpPr/>
          <p:nvPr/>
        </p:nvSpPr>
        <p:spPr>
          <a:xfrm>
            <a:off x="14586983" y="3658265"/>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郭志波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33738" y="3597456"/>
            <a:ext cx="380952" cy="380952"/>
          </a:xfrm>
          <a:prstGeom prst="rect">
            <a:avLst/>
          </a:prstGeom>
        </p:spPr>
      </p:pic>
      <p:cxnSp>
        <p:nvCxnSpPr>
          <p:cNvPr id="125" name="直接连接符 168"/>
          <p:cNvCxnSpPr/>
          <p:nvPr/>
        </p:nvCxnSpPr>
        <p:spPr>
          <a:xfrm>
            <a:off x="14153305" y="1686027"/>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直接连接符 168"/>
          <p:cNvCxnSpPr/>
          <p:nvPr/>
        </p:nvCxnSpPr>
        <p:spPr>
          <a:xfrm>
            <a:off x="14166005" y="2039318"/>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68"/>
          <p:cNvCxnSpPr/>
          <p:nvPr/>
        </p:nvCxnSpPr>
        <p:spPr>
          <a:xfrm>
            <a:off x="14166005" y="3220419"/>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直接连接符 168"/>
          <p:cNvCxnSpPr/>
          <p:nvPr/>
        </p:nvCxnSpPr>
        <p:spPr>
          <a:xfrm>
            <a:off x="14166005" y="3612748"/>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32" name="图片 131"/>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1477162"/>
            <a:ext cx="144000" cy="108000"/>
          </a:xfrm>
          <a:prstGeom prst="rect">
            <a:avLst/>
          </a:prstGeom>
        </p:spPr>
      </p:pic>
      <p:pic>
        <p:nvPicPr>
          <p:cNvPr id="133" name="图片 132"/>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1850788"/>
            <a:ext cx="144000" cy="108000"/>
          </a:xfrm>
          <a:prstGeom prst="rect">
            <a:avLst/>
          </a:prstGeom>
        </p:spPr>
      </p:pic>
      <p:pic>
        <p:nvPicPr>
          <p:cNvPr id="134" name="图片 133"/>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2224414"/>
            <a:ext cx="144000" cy="108000"/>
          </a:xfrm>
          <a:prstGeom prst="rect">
            <a:avLst/>
          </a:prstGeom>
        </p:spPr>
      </p:pic>
      <p:pic>
        <p:nvPicPr>
          <p:cNvPr id="136" name="图片 135"/>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2971666"/>
            <a:ext cx="144000" cy="108000"/>
          </a:xfrm>
          <a:prstGeom prst="rect">
            <a:avLst/>
          </a:prstGeom>
        </p:spPr>
      </p:pic>
      <p:pic>
        <p:nvPicPr>
          <p:cNvPr id="137" name="图片 136"/>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3345292"/>
            <a:ext cx="144000" cy="108000"/>
          </a:xfrm>
          <a:prstGeom prst="rect">
            <a:avLst/>
          </a:prstGeom>
        </p:spPr>
      </p:pic>
      <p:pic>
        <p:nvPicPr>
          <p:cNvPr id="140" name="图片 139"/>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3718919"/>
            <a:ext cx="144000" cy="108000"/>
          </a:xfrm>
          <a:prstGeom prst="rect">
            <a:avLst/>
          </a:prstGeom>
        </p:spPr>
      </p:pic>
      <p:cxnSp>
        <p:nvCxnSpPr>
          <p:cNvPr id="141" name="直接连接符 168"/>
          <p:cNvCxnSpPr/>
          <p:nvPr/>
        </p:nvCxnSpPr>
        <p:spPr>
          <a:xfrm>
            <a:off x="14166005" y="3978408"/>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直接连接符 168"/>
          <p:cNvCxnSpPr/>
          <p:nvPr/>
        </p:nvCxnSpPr>
        <p:spPr>
          <a:xfrm>
            <a:off x="14153305" y="8190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44" name="矩形 143"/>
          <p:cNvSpPr/>
          <p:nvPr/>
        </p:nvSpPr>
        <p:spPr>
          <a:xfrm>
            <a:off x="16187874" y="139632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02-15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5" name="矩形 144"/>
          <p:cNvSpPr/>
          <p:nvPr/>
        </p:nvSpPr>
        <p:spPr>
          <a:xfrm>
            <a:off x="16187874" y="177337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02-14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6" name="矩形 145"/>
          <p:cNvSpPr/>
          <p:nvPr/>
        </p:nvSpPr>
        <p:spPr>
          <a:xfrm>
            <a:off x="16187874" y="215042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02-13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8" name="矩形 147"/>
          <p:cNvSpPr/>
          <p:nvPr/>
        </p:nvSpPr>
        <p:spPr>
          <a:xfrm>
            <a:off x="16187874" y="290452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02-11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6187874" y="328157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02-10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0" name="矩形 149"/>
          <p:cNvSpPr/>
          <p:nvPr/>
        </p:nvSpPr>
        <p:spPr>
          <a:xfrm>
            <a:off x="16187874" y="3658626"/>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02-09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2" name="圆角矩形 151"/>
          <p:cNvSpPr/>
          <p:nvPr/>
        </p:nvSpPr>
        <p:spPr>
          <a:xfrm>
            <a:off x="14142543" y="2453983"/>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3" name="矩形 152"/>
          <p:cNvSpPr/>
          <p:nvPr/>
        </p:nvSpPr>
        <p:spPr>
          <a:xfrm>
            <a:off x="14562916" y="2479170"/>
            <a:ext cx="1261884" cy="276999"/>
          </a:xfrm>
          <a:prstGeom prst="rect">
            <a:avLst/>
          </a:prstGeom>
        </p:spPr>
        <p:txBody>
          <a:bodyPr wrap="none">
            <a:spAutoFit/>
          </a:bodyPr>
          <a:lstStyle/>
          <a:p>
            <a:pPr lvl="0"/>
            <a:r>
              <a:rPr lang="zh-CN" altLang="en-US" sz="1200">
                <a:solidFill>
                  <a:srgbClr val="FFFFFF"/>
                </a:solidFill>
                <a:latin typeface="微软雅黑" panose="020B0503020204020204" pitchFamily="34" charset="-122"/>
                <a:ea typeface="微软雅黑" panose="020B0503020204020204" pitchFamily="34" charset="-122"/>
              </a:rPr>
              <a:t>天下无双庄士散</a:t>
            </a:r>
            <a:endParaRPr lang="en-US" altLang="zh-CN" sz="1200" dirty="0">
              <a:solidFill>
                <a:srgbClr val="FFFFFF"/>
              </a:solidFill>
              <a:latin typeface="微软雅黑" panose="020B0503020204020204" pitchFamily="34" charset="-122"/>
              <a:ea typeface="微软雅黑" panose="020B0503020204020204" pitchFamily="34" charset="-122"/>
            </a:endParaRPr>
          </a:p>
        </p:txBody>
      </p:sp>
      <p:pic>
        <p:nvPicPr>
          <p:cNvPr id="154" name="图片 153"/>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4309671" y="2418361"/>
            <a:ext cx="380952" cy="380952"/>
          </a:xfrm>
          <a:prstGeom prst="rect">
            <a:avLst/>
          </a:prstGeom>
        </p:spPr>
      </p:pic>
      <p:cxnSp>
        <p:nvCxnSpPr>
          <p:cNvPr id="155" name="直接连接符 168"/>
          <p:cNvCxnSpPr/>
          <p:nvPr/>
        </p:nvCxnSpPr>
        <p:spPr>
          <a:xfrm>
            <a:off x="14166005" y="2438379"/>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直接连接符 168"/>
          <p:cNvCxnSpPr/>
          <p:nvPr/>
        </p:nvCxnSpPr>
        <p:spPr>
          <a:xfrm>
            <a:off x="14166005" y="2839446"/>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57" name="图片 156"/>
          <p:cNvPicPr>
            <a:picLocks/>
          </p:cNvPicPr>
          <p:nvPr/>
        </p:nvPicPr>
        <p:blipFill>
          <a:blip r:embed="rId21">
            <a:biLevel thresh="25000"/>
            <a:extLst>
              <a:ext uri="{28A0092B-C50C-407E-A947-70E740481C1C}">
                <a14:useLocalDpi xmlns:a14="http://schemas.microsoft.com/office/drawing/2010/main" val="0"/>
              </a:ext>
            </a:extLst>
          </a:blip>
          <a:stretch>
            <a:fillRect/>
          </a:stretch>
        </p:blipFill>
        <p:spPr>
          <a:xfrm rot="5400000" flipH="1">
            <a:off x="17429054" y="2598040"/>
            <a:ext cx="144000" cy="108000"/>
          </a:xfrm>
          <a:prstGeom prst="rect">
            <a:avLst/>
          </a:prstGeom>
        </p:spPr>
      </p:pic>
      <p:sp>
        <p:nvSpPr>
          <p:cNvPr id="158" name="矩形 157"/>
          <p:cNvSpPr/>
          <p:nvPr/>
        </p:nvSpPr>
        <p:spPr>
          <a:xfrm>
            <a:off x="16187874" y="2527478"/>
            <a:ext cx="1055773" cy="276999"/>
          </a:xfrm>
          <a:prstGeom prst="rect">
            <a:avLst/>
          </a:prstGeom>
        </p:spPr>
        <p:txBody>
          <a:bodyPr wrap="none">
            <a:spAutoFit/>
          </a:bodyPr>
          <a:lstStyle/>
          <a:p>
            <a:pPr lvl="0"/>
            <a:r>
              <a:rPr lang="en-US" altLang="zh-CN" sz="1200">
                <a:solidFill>
                  <a:srgbClr val="FFFFFF"/>
                </a:solidFill>
                <a:latin typeface="微软雅黑" panose="020B0503020204020204" pitchFamily="34" charset="-122"/>
                <a:ea typeface="微软雅黑" panose="020B0503020204020204" pitchFamily="34" charset="-122"/>
              </a:rPr>
              <a:t>02-12 13:53</a:t>
            </a: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159" name="圆角矩形 158"/>
          <p:cNvSpPr/>
          <p:nvPr/>
        </p:nvSpPr>
        <p:spPr>
          <a:xfrm>
            <a:off x="17621249" y="1572882"/>
            <a:ext cx="133182" cy="4764417"/>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0" name="文本框 159"/>
          <p:cNvSpPr txBox="1"/>
          <p:nvPr/>
        </p:nvSpPr>
        <p:spPr>
          <a:xfrm>
            <a:off x="17156390" y="1009655"/>
            <a:ext cx="610741" cy="246221"/>
          </a:xfrm>
          <a:prstGeom prst="rect">
            <a:avLst/>
          </a:prstGeom>
          <a:noFill/>
        </p:spPr>
        <p:txBody>
          <a:bodyPr wrap="square" rtlCol="0" anchor="ctr">
            <a:spAutoFit/>
          </a:bodyPr>
          <a:lstStyle/>
          <a:p>
            <a:pPr>
              <a:lnSpc>
                <a:spcPct val="80000"/>
              </a:lnSpc>
            </a:pPr>
            <a:r>
              <a:rPr kumimoji="1" lang="zh-CN" altLang="en-US" sz="1200">
                <a:solidFill>
                  <a:srgbClr val="157EFB"/>
                </a:solidFill>
                <a:latin typeface="微软雅黑"/>
                <a:ea typeface="微软雅黑"/>
                <a:cs typeface="微软雅黑"/>
              </a:rPr>
              <a:t>搜索</a:t>
            </a:r>
          </a:p>
        </p:txBody>
      </p:sp>
    </p:spTree>
    <p:extLst>
      <p:ext uri="{BB962C8B-B14F-4D97-AF65-F5344CB8AC3E}">
        <p14:creationId xmlns:p14="http://schemas.microsoft.com/office/powerpoint/2010/main" val="552576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73184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4356026" y="467857"/>
            <a:ext cx="3199028"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天下无双庄士散</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1"/>
            <a:ext cx="3618169" cy="7083606"/>
            <a:chOff x="14149131" y="3782397"/>
            <a:chExt cx="3618169" cy="1741194"/>
          </a:xfrm>
        </p:grpSpPr>
        <p:sp>
          <p:nvSpPr>
            <p:cNvPr id="151" name="同侧圆角矩形 150"/>
            <p:cNvSpPr/>
            <p:nvPr/>
          </p:nvSpPr>
          <p:spPr>
            <a:xfrm rot="10800000">
              <a:off x="14154306" y="3782397"/>
              <a:ext cx="3612994" cy="1739322"/>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43" name="直接连接符 168"/>
          <p:cNvCxnSpPr/>
          <p:nvPr/>
        </p:nvCxnSpPr>
        <p:spPr>
          <a:xfrm>
            <a:off x="14153305" y="8190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59" name="圆角矩形 158"/>
          <p:cNvSpPr/>
          <p:nvPr/>
        </p:nvSpPr>
        <p:spPr>
          <a:xfrm>
            <a:off x="17621249" y="1572883"/>
            <a:ext cx="127487" cy="211676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4" name="文本框 83"/>
          <p:cNvSpPr txBox="1"/>
          <p:nvPr/>
        </p:nvSpPr>
        <p:spPr>
          <a:xfrm>
            <a:off x="14415647" y="467857"/>
            <a:ext cx="118292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87" name="图片 8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14243039" y="514230"/>
            <a:ext cx="252000" cy="140651"/>
          </a:xfrm>
          <a:prstGeom prst="rect">
            <a:avLst/>
          </a:prstGeom>
        </p:spPr>
      </p:pic>
      <p:sp>
        <p:nvSpPr>
          <p:cNvPr id="88" name="矩形 87"/>
          <p:cNvSpPr/>
          <p:nvPr/>
        </p:nvSpPr>
        <p:spPr>
          <a:xfrm>
            <a:off x="14299594" y="1649584"/>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天下无双庄士散  </a:t>
            </a:r>
            <a:r>
              <a:rPr lang="en-US" altLang="zh-CN" sz="1200" dirty="0">
                <a:solidFill>
                  <a:srgbClr val="52D468"/>
                </a:solidFill>
                <a:latin typeface="微软雅黑" panose="020B0503020204020204" pitchFamily="34" charset="-122"/>
                <a:ea typeface="微软雅黑" panose="020B0503020204020204" pitchFamily="34" charset="-122"/>
              </a:rPr>
              <a:t>2014-01-22</a:t>
            </a:r>
            <a:r>
              <a:rPr lang="zh-CN" altLang="en-US" sz="1200" dirty="0">
                <a:solidFill>
                  <a:srgbClr val="52D468"/>
                </a:solidFill>
                <a:latin typeface="微软雅黑" panose="020B0503020204020204" pitchFamily="34" charset="-122"/>
                <a:ea typeface="微软雅黑" panose="020B0503020204020204" pitchFamily="34" charset="-122"/>
              </a:rPr>
              <a:t> </a:t>
            </a:r>
            <a:r>
              <a:rPr lang="en-US" altLang="zh-CN" sz="1200" dirty="0">
                <a:solidFill>
                  <a:srgbClr val="52D468"/>
                </a:solidFill>
                <a:latin typeface="微软雅黑" panose="020B0503020204020204" pitchFamily="34" charset="-122"/>
                <a:ea typeface="微软雅黑" panose="020B0503020204020204" pitchFamily="34" charset="-122"/>
              </a:rPr>
              <a:t>15:02:23</a:t>
            </a:r>
          </a:p>
        </p:txBody>
      </p:sp>
      <p:sp>
        <p:nvSpPr>
          <p:cNvPr id="3" name="矩形 2"/>
          <p:cNvSpPr/>
          <p:nvPr/>
        </p:nvSpPr>
        <p:spPr>
          <a:xfrm>
            <a:off x="14324856" y="1885794"/>
            <a:ext cx="126188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今天天气不错。</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2" name="矩形 91"/>
          <p:cNvSpPr/>
          <p:nvPr/>
        </p:nvSpPr>
        <p:spPr>
          <a:xfrm>
            <a:off x="14299594" y="2311556"/>
            <a:ext cx="3453076" cy="276999"/>
          </a:xfrm>
          <a:prstGeom prst="rect">
            <a:avLst/>
          </a:prstGeom>
          <a:noFill/>
          <a:ln>
            <a:noFill/>
          </a:ln>
        </p:spPr>
        <p:txBody>
          <a:bodyPr wrap="square">
            <a:spAutoFit/>
          </a:bodyPr>
          <a:lstStyle/>
          <a:p>
            <a:pPr lvl="0"/>
            <a:r>
              <a:rPr lang="zh-CN" altLang="en-US" sz="1200" dirty="0">
                <a:solidFill>
                  <a:srgbClr val="0B7EFF"/>
                </a:solidFill>
                <a:latin typeface="微软雅黑" panose="020B0503020204020204" pitchFamily="34" charset="-122"/>
                <a:ea typeface="微软雅黑" panose="020B0503020204020204" pitchFamily="34" charset="-122"/>
              </a:rPr>
              <a:t>王秋玲  </a:t>
            </a:r>
            <a:r>
              <a:rPr lang="en-US" altLang="zh-CN" sz="1200" dirty="0">
                <a:solidFill>
                  <a:srgbClr val="0B7EFF"/>
                </a:solidFill>
                <a:latin typeface="微软雅黑" panose="020B0503020204020204" pitchFamily="34" charset="-122"/>
                <a:ea typeface="微软雅黑" panose="020B0503020204020204" pitchFamily="34" charset="-122"/>
              </a:rPr>
              <a:t>2014-01-22</a:t>
            </a:r>
            <a:r>
              <a:rPr lang="zh-CN" altLang="en-US" sz="1200" dirty="0">
                <a:solidFill>
                  <a:srgbClr val="0B7EFF"/>
                </a:solidFill>
                <a:latin typeface="微软雅黑" panose="020B0503020204020204" pitchFamily="34" charset="-122"/>
                <a:ea typeface="微软雅黑" panose="020B0503020204020204" pitchFamily="34" charset="-122"/>
              </a:rPr>
              <a:t> </a:t>
            </a:r>
            <a:r>
              <a:rPr lang="en-US" altLang="zh-CN" sz="1200" dirty="0">
                <a:solidFill>
                  <a:srgbClr val="0B7EFF"/>
                </a:solidFill>
                <a:latin typeface="微软雅黑" panose="020B0503020204020204" pitchFamily="34" charset="-122"/>
                <a:ea typeface="微软雅黑" panose="020B0503020204020204" pitchFamily="34" charset="-122"/>
              </a:rPr>
              <a:t>15:03:19</a:t>
            </a:r>
          </a:p>
        </p:txBody>
      </p:sp>
      <p:sp>
        <p:nvSpPr>
          <p:cNvPr id="96" name="矩形 95"/>
          <p:cNvSpPr/>
          <p:nvPr/>
        </p:nvSpPr>
        <p:spPr>
          <a:xfrm>
            <a:off x="14324856" y="2554248"/>
            <a:ext cx="2031325"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是的，不过明天又降温哦。</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97" name="矩形 96"/>
          <p:cNvSpPr/>
          <p:nvPr/>
        </p:nvSpPr>
        <p:spPr>
          <a:xfrm>
            <a:off x="14299594" y="2968577"/>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天下无双庄士散 </a:t>
            </a:r>
            <a:r>
              <a:rPr lang="en-US" altLang="zh-CN" sz="1200" dirty="0">
                <a:solidFill>
                  <a:srgbClr val="52D468"/>
                </a:solidFill>
                <a:latin typeface="微软雅黑" panose="020B0503020204020204" pitchFamily="34" charset="-122"/>
                <a:ea typeface="微软雅黑" panose="020B0503020204020204" pitchFamily="34" charset="-122"/>
              </a:rPr>
              <a:t>2014-01-22</a:t>
            </a:r>
            <a:r>
              <a:rPr lang="zh-CN" altLang="en-US" sz="1200" dirty="0">
                <a:solidFill>
                  <a:srgbClr val="52D468"/>
                </a:solidFill>
                <a:latin typeface="微软雅黑" panose="020B0503020204020204" pitchFamily="34" charset="-122"/>
                <a:ea typeface="微软雅黑" panose="020B0503020204020204" pitchFamily="34" charset="-122"/>
              </a:rPr>
              <a:t> </a:t>
            </a:r>
            <a:r>
              <a:rPr lang="en-US" altLang="zh-CN" sz="1200" dirty="0">
                <a:solidFill>
                  <a:srgbClr val="52D468"/>
                </a:solidFill>
                <a:latin typeface="微软雅黑" panose="020B0503020204020204" pitchFamily="34" charset="-122"/>
                <a:ea typeface="微软雅黑" panose="020B0503020204020204" pitchFamily="34" charset="-122"/>
              </a:rPr>
              <a:t>15:04:23</a:t>
            </a:r>
          </a:p>
        </p:txBody>
      </p:sp>
      <p:sp>
        <p:nvSpPr>
          <p:cNvPr id="116" name="矩形 115"/>
          <p:cNvSpPr/>
          <p:nvPr/>
        </p:nvSpPr>
        <p:spPr>
          <a:xfrm>
            <a:off x="14324856" y="3204787"/>
            <a:ext cx="2622608"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嗯，看天气预报说，又要降到</a:t>
            </a:r>
            <a:r>
              <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rPr>
              <a:t>8</a:t>
            </a:r>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度。</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17" name="矩形 116"/>
          <p:cNvSpPr/>
          <p:nvPr/>
        </p:nvSpPr>
        <p:spPr>
          <a:xfrm>
            <a:off x="14299594" y="3689650"/>
            <a:ext cx="3453076" cy="276999"/>
          </a:xfrm>
          <a:prstGeom prst="rect">
            <a:avLst/>
          </a:prstGeom>
          <a:noFill/>
          <a:ln>
            <a:noFill/>
          </a:ln>
        </p:spPr>
        <p:txBody>
          <a:bodyPr wrap="square">
            <a:spAutoFit/>
          </a:bodyPr>
          <a:lstStyle/>
          <a:p>
            <a:pPr lvl="0"/>
            <a:r>
              <a:rPr lang="zh-CN" altLang="en-US" sz="1200" dirty="0">
                <a:solidFill>
                  <a:srgbClr val="0B7EFF"/>
                </a:solidFill>
                <a:latin typeface="微软雅黑" panose="020B0503020204020204" pitchFamily="34" charset="-122"/>
                <a:ea typeface="微软雅黑" panose="020B0503020204020204" pitchFamily="34" charset="-122"/>
              </a:rPr>
              <a:t>王秋玲  </a:t>
            </a:r>
            <a:r>
              <a:rPr lang="en-US" altLang="zh-CN" sz="1200" dirty="0">
                <a:solidFill>
                  <a:srgbClr val="0B7EFF"/>
                </a:solidFill>
                <a:latin typeface="微软雅黑" panose="020B0503020204020204" pitchFamily="34" charset="-122"/>
                <a:ea typeface="微软雅黑" panose="020B0503020204020204" pitchFamily="34" charset="-122"/>
              </a:rPr>
              <a:t>2014-01-22</a:t>
            </a:r>
            <a:r>
              <a:rPr lang="zh-CN" altLang="en-US" sz="1200" dirty="0">
                <a:solidFill>
                  <a:srgbClr val="0B7EFF"/>
                </a:solidFill>
                <a:latin typeface="微软雅黑" panose="020B0503020204020204" pitchFamily="34" charset="-122"/>
                <a:ea typeface="微软雅黑" panose="020B0503020204020204" pitchFamily="34" charset="-122"/>
              </a:rPr>
              <a:t> </a:t>
            </a:r>
            <a:r>
              <a:rPr lang="en-US" altLang="zh-CN" sz="1200" dirty="0">
                <a:solidFill>
                  <a:srgbClr val="0B7EFF"/>
                </a:solidFill>
                <a:latin typeface="微软雅黑" panose="020B0503020204020204" pitchFamily="34" charset="-122"/>
                <a:ea typeface="微软雅黑" panose="020B0503020204020204" pitchFamily="34" charset="-122"/>
              </a:rPr>
              <a:t>15:05:19</a:t>
            </a:r>
          </a:p>
        </p:txBody>
      </p:sp>
      <p:sp>
        <p:nvSpPr>
          <p:cNvPr id="118" name="矩形 117"/>
          <p:cNvSpPr/>
          <p:nvPr/>
        </p:nvSpPr>
        <p:spPr>
          <a:xfrm>
            <a:off x="14324856" y="3932342"/>
            <a:ext cx="126188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又要穿棉袄了。</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19" name="直接连接符 258"/>
          <p:cNvCxnSpPr/>
          <p:nvPr/>
        </p:nvCxnSpPr>
        <p:spPr>
          <a:xfrm>
            <a:off x="14130736" y="74676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7" name="图片 6"/>
          <p:cNvPicPr>
            <a:picLocks noChangeAspect="1"/>
          </p:cNvPicPr>
          <p:nvPr/>
        </p:nvPicPr>
        <p:blipFill>
          <a:blip r:embed="rId21"/>
          <a:stretch>
            <a:fillRect/>
          </a:stretch>
        </p:blipFill>
        <p:spPr>
          <a:xfrm>
            <a:off x="14899800" y="7538880"/>
            <a:ext cx="2146300" cy="304800"/>
          </a:xfrm>
          <a:prstGeom prst="rect">
            <a:avLst/>
          </a:prstGeom>
        </p:spPr>
      </p:pic>
      <p:sp>
        <p:nvSpPr>
          <p:cNvPr id="121" name="圆角矩形 120"/>
          <p:cNvSpPr/>
          <p:nvPr/>
        </p:nvSpPr>
        <p:spPr>
          <a:xfrm>
            <a:off x="14364058" y="987257"/>
            <a:ext cx="278313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请输入聊天关键字</a:t>
            </a:r>
          </a:p>
        </p:txBody>
      </p:sp>
      <p:sp>
        <p:nvSpPr>
          <p:cNvPr id="122" name="文本框 121"/>
          <p:cNvSpPr txBox="1"/>
          <p:nvPr/>
        </p:nvSpPr>
        <p:spPr>
          <a:xfrm>
            <a:off x="17156390" y="1009655"/>
            <a:ext cx="610741" cy="246221"/>
          </a:xfrm>
          <a:prstGeom prst="rect">
            <a:avLst/>
          </a:prstGeom>
          <a:noFill/>
        </p:spPr>
        <p:txBody>
          <a:bodyPr wrap="square" rtlCol="0" anchor="ctr">
            <a:spAutoFit/>
          </a:bodyPr>
          <a:lstStyle/>
          <a:p>
            <a:pPr>
              <a:lnSpc>
                <a:spcPct val="80000"/>
              </a:lnSpc>
            </a:pPr>
            <a:r>
              <a:rPr kumimoji="1" lang="zh-CN" altLang="en-US" sz="1200">
                <a:solidFill>
                  <a:srgbClr val="157EFB"/>
                </a:solidFill>
                <a:latin typeface="微软雅黑"/>
                <a:ea typeface="微软雅黑"/>
                <a:cs typeface="微软雅黑"/>
              </a:rPr>
              <a:t>搜索</a:t>
            </a:r>
          </a:p>
        </p:txBody>
      </p:sp>
    </p:spTree>
    <p:extLst>
      <p:ext uri="{BB962C8B-B14F-4D97-AF65-F5344CB8AC3E}">
        <p14:creationId xmlns:p14="http://schemas.microsoft.com/office/powerpoint/2010/main" val="1267510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73184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4356026" y="467857"/>
            <a:ext cx="3199028"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天下无双庄士散</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1"/>
            <a:ext cx="3618169" cy="7083606"/>
            <a:chOff x="14149131" y="3782397"/>
            <a:chExt cx="3618169" cy="1741194"/>
          </a:xfrm>
        </p:grpSpPr>
        <p:sp>
          <p:nvSpPr>
            <p:cNvPr id="151" name="同侧圆角矩形 150"/>
            <p:cNvSpPr/>
            <p:nvPr/>
          </p:nvSpPr>
          <p:spPr>
            <a:xfrm rot="10800000">
              <a:off x="14154306" y="3782397"/>
              <a:ext cx="3612994" cy="1739322"/>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43" name="直接连接符 168"/>
          <p:cNvCxnSpPr/>
          <p:nvPr/>
        </p:nvCxnSpPr>
        <p:spPr>
          <a:xfrm>
            <a:off x="14153305" y="8190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59" name="圆角矩形 158"/>
          <p:cNvSpPr/>
          <p:nvPr/>
        </p:nvSpPr>
        <p:spPr>
          <a:xfrm>
            <a:off x="17621249" y="1572883"/>
            <a:ext cx="127487" cy="211676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4" name="文本框 83"/>
          <p:cNvSpPr txBox="1"/>
          <p:nvPr/>
        </p:nvSpPr>
        <p:spPr>
          <a:xfrm>
            <a:off x="14415647" y="467857"/>
            <a:ext cx="118292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87" name="图片 8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200000">
            <a:off x="14243039" y="514230"/>
            <a:ext cx="252000" cy="140651"/>
          </a:xfrm>
          <a:prstGeom prst="rect">
            <a:avLst/>
          </a:prstGeom>
        </p:spPr>
      </p:pic>
      <p:sp>
        <p:nvSpPr>
          <p:cNvPr id="88" name="矩形 87"/>
          <p:cNvSpPr/>
          <p:nvPr/>
        </p:nvSpPr>
        <p:spPr>
          <a:xfrm>
            <a:off x="14299594" y="1649584"/>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天下无双庄士散  </a:t>
            </a:r>
            <a:r>
              <a:rPr lang="en-US" altLang="zh-CN" sz="1200" dirty="0">
                <a:solidFill>
                  <a:srgbClr val="52D468"/>
                </a:solidFill>
                <a:latin typeface="微软雅黑" panose="020B0503020204020204" pitchFamily="34" charset="-122"/>
                <a:ea typeface="微软雅黑" panose="020B0503020204020204" pitchFamily="34" charset="-122"/>
              </a:rPr>
              <a:t>2014-01-01 15:02:23</a:t>
            </a:r>
          </a:p>
        </p:txBody>
      </p:sp>
      <p:cxnSp>
        <p:nvCxnSpPr>
          <p:cNvPr id="119" name="直接连接符 258"/>
          <p:cNvCxnSpPr/>
          <p:nvPr/>
        </p:nvCxnSpPr>
        <p:spPr>
          <a:xfrm>
            <a:off x="14130736" y="74676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7" name="图片 6"/>
          <p:cNvPicPr>
            <a:picLocks noChangeAspect="1"/>
          </p:cNvPicPr>
          <p:nvPr/>
        </p:nvPicPr>
        <p:blipFill>
          <a:blip r:embed="rId21"/>
          <a:stretch>
            <a:fillRect/>
          </a:stretch>
        </p:blipFill>
        <p:spPr>
          <a:xfrm>
            <a:off x="14899800" y="7538880"/>
            <a:ext cx="2146300" cy="304800"/>
          </a:xfrm>
          <a:prstGeom prst="rect">
            <a:avLst/>
          </a:prstGeom>
        </p:spPr>
      </p:pic>
      <p:sp>
        <p:nvSpPr>
          <p:cNvPr id="8" name="矩形 7"/>
          <p:cNvSpPr/>
          <p:nvPr/>
        </p:nvSpPr>
        <p:spPr>
          <a:xfrm>
            <a:off x="14773958" y="1885794"/>
            <a:ext cx="537179" cy="276999"/>
          </a:xfrm>
          <a:prstGeom prst="rect">
            <a:avLst/>
          </a:prstGeom>
          <a:solidFill>
            <a:srgbClr val="FFFF00"/>
          </a:solidFill>
        </p:spPr>
        <p:txBody>
          <a:bodyPr wrap="square">
            <a:spAutoFit/>
          </a:bodyPr>
          <a:lstStyle/>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a:p>
        </p:txBody>
      </p:sp>
      <p:sp>
        <p:nvSpPr>
          <p:cNvPr id="67" name="矩形 66"/>
          <p:cNvSpPr/>
          <p:nvPr/>
        </p:nvSpPr>
        <p:spPr>
          <a:xfrm>
            <a:off x="14324856" y="1885794"/>
            <a:ext cx="126188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今天天气不错。</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1" name="矩形 70"/>
          <p:cNvSpPr/>
          <p:nvPr/>
        </p:nvSpPr>
        <p:spPr>
          <a:xfrm>
            <a:off x="14299594" y="2419853"/>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天下无双庄士散  </a:t>
            </a:r>
            <a:r>
              <a:rPr lang="en-US" altLang="zh-CN" sz="1200" dirty="0">
                <a:solidFill>
                  <a:srgbClr val="52D468"/>
                </a:solidFill>
                <a:latin typeface="微软雅黑" panose="020B0503020204020204" pitchFamily="34" charset="-122"/>
                <a:ea typeface="微软雅黑" panose="020B0503020204020204" pitchFamily="34" charset="-122"/>
              </a:rPr>
              <a:t>2013-01-09 15:02:23</a:t>
            </a:r>
          </a:p>
        </p:txBody>
      </p:sp>
      <p:sp>
        <p:nvSpPr>
          <p:cNvPr id="73" name="矩形 72"/>
          <p:cNvSpPr/>
          <p:nvPr/>
        </p:nvSpPr>
        <p:spPr>
          <a:xfrm>
            <a:off x="15487124" y="2671037"/>
            <a:ext cx="537179" cy="276999"/>
          </a:xfrm>
          <a:prstGeom prst="rect">
            <a:avLst/>
          </a:prstGeom>
          <a:solidFill>
            <a:srgbClr val="FFFF00"/>
          </a:solidFill>
        </p:spPr>
        <p:txBody>
          <a:bodyPr wrap="square">
            <a:spAutoFit/>
          </a:bodyPr>
          <a:lstStyle/>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a:p>
        </p:txBody>
      </p:sp>
      <p:sp>
        <p:nvSpPr>
          <p:cNvPr id="74" name="矩形 73"/>
          <p:cNvSpPr/>
          <p:nvPr/>
        </p:nvSpPr>
        <p:spPr>
          <a:xfrm>
            <a:off x="14324856" y="2656063"/>
            <a:ext cx="218521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国庆节你们那的天气不错吧？</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5" name="圆角矩形 74"/>
          <p:cNvSpPr/>
          <p:nvPr/>
        </p:nvSpPr>
        <p:spPr>
          <a:xfrm>
            <a:off x="14364058" y="987257"/>
            <a:ext cx="278313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rgbClr val="000000"/>
                </a:solidFill>
                <a:latin typeface="微软雅黑"/>
                <a:ea typeface="微软雅黑"/>
                <a:cs typeface="微软雅黑"/>
              </a:rPr>
              <a:t>天气不错</a:t>
            </a:r>
          </a:p>
        </p:txBody>
      </p:sp>
      <p:sp>
        <p:nvSpPr>
          <p:cNvPr id="76" name="文本框 75"/>
          <p:cNvSpPr txBox="1"/>
          <p:nvPr/>
        </p:nvSpPr>
        <p:spPr>
          <a:xfrm>
            <a:off x="17156390" y="1009655"/>
            <a:ext cx="610741" cy="246221"/>
          </a:xfrm>
          <a:prstGeom prst="rect">
            <a:avLst/>
          </a:prstGeom>
          <a:noFill/>
        </p:spPr>
        <p:txBody>
          <a:bodyPr wrap="square" rtlCol="0" anchor="ctr">
            <a:spAutoFit/>
          </a:bodyPr>
          <a:lstStyle/>
          <a:p>
            <a:pPr>
              <a:lnSpc>
                <a:spcPct val="80000"/>
              </a:lnSpc>
            </a:pPr>
            <a:r>
              <a:rPr kumimoji="1" lang="zh-CN" altLang="en-US" sz="1200">
                <a:solidFill>
                  <a:srgbClr val="157EFB"/>
                </a:solidFill>
                <a:latin typeface="微软雅黑"/>
                <a:ea typeface="微软雅黑"/>
                <a:cs typeface="微软雅黑"/>
              </a:rPr>
              <a:t>搜索</a:t>
            </a:r>
          </a:p>
        </p:txBody>
      </p:sp>
    </p:spTree>
    <p:extLst>
      <p:ext uri="{BB962C8B-B14F-4D97-AF65-F5344CB8AC3E}">
        <p14:creationId xmlns:p14="http://schemas.microsoft.com/office/powerpoint/2010/main" val="2774040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73184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历史记录</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1"/>
            <a:ext cx="3618169" cy="7083606"/>
            <a:chOff x="14149131" y="3782397"/>
            <a:chExt cx="3618169" cy="1741194"/>
          </a:xfrm>
        </p:grpSpPr>
        <p:sp>
          <p:nvSpPr>
            <p:cNvPr id="151" name="同侧圆角矩形 150"/>
            <p:cNvSpPr/>
            <p:nvPr/>
          </p:nvSpPr>
          <p:spPr>
            <a:xfrm rot="10800000">
              <a:off x="14154306" y="3782397"/>
              <a:ext cx="3612994" cy="1741194"/>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78" name="矩形 77"/>
          <p:cNvSpPr/>
          <p:nvPr/>
        </p:nvSpPr>
        <p:spPr>
          <a:xfrm>
            <a:off x="14562916" y="1396328"/>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14562916" y="1757275"/>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14562916" y="2106191"/>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83" name="图片 8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1" y="1335519"/>
            <a:ext cx="380952" cy="380952"/>
          </a:xfrm>
          <a:prstGeom prst="rect">
            <a:avLst/>
          </a:prstGeom>
        </p:spPr>
      </p:pic>
      <p:pic>
        <p:nvPicPr>
          <p:cNvPr id="85" name="图片 8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1" y="1696466"/>
            <a:ext cx="380952" cy="380952"/>
          </a:xfrm>
          <a:prstGeom prst="rect">
            <a:avLst/>
          </a:prstGeom>
        </p:spPr>
      </p:pic>
      <p:pic>
        <p:nvPicPr>
          <p:cNvPr id="86" name="图片 8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1" y="2045382"/>
            <a:ext cx="380952" cy="380952"/>
          </a:xfrm>
          <a:prstGeom prst="rect">
            <a:avLst/>
          </a:prstGeom>
        </p:spPr>
      </p:pic>
      <p:sp>
        <p:nvSpPr>
          <p:cNvPr id="93" name="矩形 92"/>
          <p:cNvSpPr/>
          <p:nvPr/>
        </p:nvSpPr>
        <p:spPr>
          <a:xfrm>
            <a:off x="14562915" y="2900276"/>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4" name="图片 9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09670" y="2839467"/>
            <a:ext cx="380952" cy="380952"/>
          </a:xfrm>
          <a:prstGeom prst="rect">
            <a:avLst/>
          </a:prstGeom>
        </p:spPr>
      </p:pic>
      <p:sp>
        <p:nvSpPr>
          <p:cNvPr id="95" name="矩形 94"/>
          <p:cNvSpPr/>
          <p:nvPr/>
        </p:nvSpPr>
        <p:spPr>
          <a:xfrm>
            <a:off x="14586983" y="3285286"/>
            <a:ext cx="492443"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李斌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98" name="图片 9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33738" y="3224477"/>
            <a:ext cx="380952" cy="380952"/>
          </a:xfrm>
          <a:prstGeom prst="rect">
            <a:avLst/>
          </a:prstGeom>
        </p:spPr>
      </p:pic>
      <p:sp>
        <p:nvSpPr>
          <p:cNvPr id="99" name="矩形 98"/>
          <p:cNvSpPr/>
          <p:nvPr/>
        </p:nvSpPr>
        <p:spPr>
          <a:xfrm>
            <a:off x="14586983" y="3658265"/>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郭志波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7" name="图片 10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33738" y="3597456"/>
            <a:ext cx="380952" cy="380952"/>
          </a:xfrm>
          <a:prstGeom prst="rect">
            <a:avLst/>
          </a:prstGeom>
        </p:spPr>
      </p:pic>
      <p:cxnSp>
        <p:nvCxnSpPr>
          <p:cNvPr id="125" name="直接连接符 168"/>
          <p:cNvCxnSpPr/>
          <p:nvPr/>
        </p:nvCxnSpPr>
        <p:spPr>
          <a:xfrm>
            <a:off x="14153305" y="1686027"/>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6" name="直接连接符 168"/>
          <p:cNvCxnSpPr/>
          <p:nvPr/>
        </p:nvCxnSpPr>
        <p:spPr>
          <a:xfrm>
            <a:off x="14166005" y="2039318"/>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68"/>
          <p:cNvCxnSpPr/>
          <p:nvPr/>
        </p:nvCxnSpPr>
        <p:spPr>
          <a:xfrm>
            <a:off x="14166005" y="3220419"/>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直接连接符 168"/>
          <p:cNvCxnSpPr/>
          <p:nvPr/>
        </p:nvCxnSpPr>
        <p:spPr>
          <a:xfrm>
            <a:off x="14166005" y="3612748"/>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32" name="图片 131"/>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1477162"/>
            <a:ext cx="144000" cy="108000"/>
          </a:xfrm>
          <a:prstGeom prst="rect">
            <a:avLst/>
          </a:prstGeom>
        </p:spPr>
      </p:pic>
      <p:pic>
        <p:nvPicPr>
          <p:cNvPr id="133" name="图片 132"/>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1850788"/>
            <a:ext cx="144000" cy="108000"/>
          </a:xfrm>
          <a:prstGeom prst="rect">
            <a:avLst/>
          </a:prstGeom>
        </p:spPr>
      </p:pic>
      <p:pic>
        <p:nvPicPr>
          <p:cNvPr id="134" name="图片 133"/>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2224414"/>
            <a:ext cx="144000" cy="108000"/>
          </a:xfrm>
          <a:prstGeom prst="rect">
            <a:avLst/>
          </a:prstGeom>
        </p:spPr>
      </p:pic>
      <p:pic>
        <p:nvPicPr>
          <p:cNvPr id="136" name="图片 135"/>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2971666"/>
            <a:ext cx="144000" cy="108000"/>
          </a:xfrm>
          <a:prstGeom prst="rect">
            <a:avLst/>
          </a:prstGeom>
        </p:spPr>
      </p:pic>
      <p:pic>
        <p:nvPicPr>
          <p:cNvPr id="137" name="图片 136"/>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3345292"/>
            <a:ext cx="144000" cy="108000"/>
          </a:xfrm>
          <a:prstGeom prst="rect">
            <a:avLst/>
          </a:prstGeom>
        </p:spPr>
      </p:pic>
      <p:pic>
        <p:nvPicPr>
          <p:cNvPr id="140" name="图片 139"/>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3718919"/>
            <a:ext cx="144000" cy="108000"/>
          </a:xfrm>
          <a:prstGeom prst="rect">
            <a:avLst/>
          </a:prstGeom>
        </p:spPr>
      </p:pic>
      <p:cxnSp>
        <p:nvCxnSpPr>
          <p:cNvPr id="141" name="直接连接符 168"/>
          <p:cNvCxnSpPr/>
          <p:nvPr/>
        </p:nvCxnSpPr>
        <p:spPr>
          <a:xfrm>
            <a:off x="14166005" y="3978408"/>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直接连接符 168"/>
          <p:cNvCxnSpPr/>
          <p:nvPr/>
        </p:nvCxnSpPr>
        <p:spPr>
          <a:xfrm>
            <a:off x="14153305" y="8190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44" name="矩形 143"/>
          <p:cNvSpPr/>
          <p:nvPr/>
        </p:nvSpPr>
        <p:spPr>
          <a:xfrm>
            <a:off x="16187874" y="139632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02-15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5" name="矩形 144"/>
          <p:cNvSpPr/>
          <p:nvPr/>
        </p:nvSpPr>
        <p:spPr>
          <a:xfrm>
            <a:off x="16187874" y="177337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02-14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6" name="矩形 145"/>
          <p:cNvSpPr/>
          <p:nvPr/>
        </p:nvSpPr>
        <p:spPr>
          <a:xfrm>
            <a:off x="16187874" y="215042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02-13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8" name="矩形 147"/>
          <p:cNvSpPr/>
          <p:nvPr/>
        </p:nvSpPr>
        <p:spPr>
          <a:xfrm>
            <a:off x="16187874" y="290452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02-11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6187874" y="3281578"/>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02-10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0" name="矩形 149"/>
          <p:cNvSpPr/>
          <p:nvPr/>
        </p:nvSpPr>
        <p:spPr>
          <a:xfrm>
            <a:off x="16187874" y="3658626"/>
            <a:ext cx="1055773" cy="276999"/>
          </a:xfrm>
          <a:prstGeom prst="rect">
            <a:avLst/>
          </a:prstGeom>
        </p:spPr>
        <p:txBody>
          <a:bodyPr wrap="none">
            <a:spAutoFit/>
          </a:bodyPr>
          <a:lstStyle/>
          <a:p>
            <a:pPr lvl="0"/>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02-09 13:53</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53" name="矩形 152"/>
          <p:cNvSpPr/>
          <p:nvPr/>
        </p:nvSpPr>
        <p:spPr>
          <a:xfrm>
            <a:off x="14562916" y="2479170"/>
            <a:ext cx="1261884" cy="276999"/>
          </a:xfrm>
          <a:prstGeom prst="rect">
            <a:avLst/>
          </a:prstGeom>
        </p:spPr>
        <p:txBody>
          <a:bodyPr wrap="none">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天下无双庄士散</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54" name="图片 153"/>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309671" y="2418361"/>
            <a:ext cx="380952" cy="380952"/>
          </a:xfrm>
          <a:prstGeom prst="rect">
            <a:avLst/>
          </a:prstGeom>
        </p:spPr>
      </p:pic>
      <p:cxnSp>
        <p:nvCxnSpPr>
          <p:cNvPr id="155" name="直接连接符 168"/>
          <p:cNvCxnSpPr/>
          <p:nvPr/>
        </p:nvCxnSpPr>
        <p:spPr>
          <a:xfrm>
            <a:off x="14166005" y="2438379"/>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直接连接符 168"/>
          <p:cNvCxnSpPr/>
          <p:nvPr/>
        </p:nvCxnSpPr>
        <p:spPr>
          <a:xfrm>
            <a:off x="14166005" y="2839446"/>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157" name="图片 156"/>
          <p:cNvPicPr>
            <a:picLocks/>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5400000" flipH="1">
            <a:off x="17429054" y="2598040"/>
            <a:ext cx="144000" cy="108000"/>
          </a:xfrm>
          <a:prstGeom prst="rect">
            <a:avLst/>
          </a:prstGeom>
        </p:spPr>
      </p:pic>
      <p:sp>
        <p:nvSpPr>
          <p:cNvPr id="158" name="矩形 157"/>
          <p:cNvSpPr/>
          <p:nvPr/>
        </p:nvSpPr>
        <p:spPr>
          <a:xfrm>
            <a:off x="16187874" y="2527478"/>
            <a:ext cx="1055773" cy="276999"/>
          </a:xfrm>
          <a:prstGeom prst="rect">
            <a:avLst/>
          </a:prstGeom>
        </p:spPr>
        <p:txBody>
          <a:bodyPr wrap="none">
            <a:spAutoFit/>
          </a:bodyPr>
          <a:lstStyle/>
          <a:p>
            <a:pPr lvl="0"/>
            <a:r>
              <a:rPr lang="en-US" altLang="zh-CN" sz="1200">
                <a:solidFill>
                  <a:srgbClr val="000000"/>
                </a:solidFill>
                <a:latin typeface="微软雅黑" panose="020B0503020204020204" pitchFamily="34" charset="-122"/>
                <a:ea typeface="微软雅黑" panose="020B0503020204020204" pitchFamily="34" charset="-122"/>
              </a:rPr>
              <a:t>02-12 13:53</a:t>
            </a:r>
            <a:endParaRPr lang="en-US" altLang="zh-CN" sz="1200" dirty="0">
              <a:solidFill>
                <a:srgbClr val="000000"/>
              </a:solidFill>
              <a:latin typeface="微软雅黑" panose="020B0503020204020204" pitchFamily="34" charset="-122"/>
              <a:ea typeface="微软雅黑" panose="020B0503020204020204" pitchFamily="34" charset="-122"/>
            </a:endParaRPr>
          </a:p>
        </p:txBody>
      </p:sp>
      <p:sp>
        <p:nvSpPr>
          <p:cNvPr id="159" name="圆角矩形 158"/>
          <p:cNvSpPr/>
          <p:nvPr/>
        </p:nvSpPr>
        <p:spPr>
          <a:xfrm>
            <a:off x="17621249" y="1572882"/>
            <a:ext cx="133182" cy="4764417"/>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8" name="圆角矩形 87"/>
          <p:cNvSpPr/>
          <p:nvPr/>
        </p:nvSpPr>
        <p:spPr>
          <a:xfrm>
            <a:off x="14364058" y="987257"/>
            <a:ext cx="278313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请输入聊天关键字</a:t>
            </a:r>
          </a:p>
        </p:txBody>
      </p:sp>
      <p:sp>
        <p:nvSpPr>
          <p:cNvPr id="89" name="文本框 88"/>
          <p:cNvSpPr txBox="1"/>
          <p:nvPr/>
        </p:nvSpPr>
        <p:spPr>
          <a:xfrm>
            <a:off x="17156390" y="1009655"/>
            <a:ext cx="610741" cy="246221"/>
          </a:xfrm>
          <a:prstGeom prst="rect">
            <a:avLst/>
          </a:prstGeom>
          <a:noFill/>
        </p:spPr>
        <p:txBody>
          <a:bodyPr wrap="square" rtlCol="0" anchor="ctr">
            <a:spAutoFit/>
          </a:bodyPr>
          <a:lstStyle/>
          <a:p>
            <a:pPr>
              <a:lnSpc>
                <a:spcPct val="80000"/>
              </a:lnSpc>
            </a:pPr>
            <a:r>
              <a:rPr kumimoji="1" lang="zh-CN" altLang="en-US" sz="1200">
                <a:solidFill>
                  <a:srgbClr val="157EFB"/>
                </a:solidFill>
                <a:latin typeface="微软雅黑"/>
                <a:ea typeface="微软雅黑"/>
                <a:cs typeface="微软雅黑"/>
              </a:rPr>
              <a:t>搜索</a:t>
            </a:r>
          </a:p>
        </p:txBody>
      </p:sp>
    </p:spTree>
    <p:extLst>
      <p:ext uri="{BB962C8B-B14F-4D97-AF65-F5344CB8AC3E}">
        <p14:creationId xmlns:p14="http://schemas.microsoft.com/office/powerpoint/2010/main" val="9622234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7318495" y="4519"/>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biLevel thresh="2500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5253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6" name="文本框 105"/>
          <p:cNvSpPr txBox="1"/>
          <p:nvPr/>
        </p:nvSpPr>
        <p:spPr>
          <a:xfrm>
            <a:off x="15366668"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历史记录</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biLevel thresh="25000"/>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14149131" y="819031"/>
            <a:ext cx="3618169" cy="7083606"/>
            <a:chOff x="14149131" y="3782397"/>
            <a:chExt cx="3618169" cy="1741194"/>
          </a:xfrm>
        </p:grpSpPr>
        <p:sp>
          <p:nvSpPr>
            <p:cNvPr id="151" name="同侧圆角矩形 150"/>
            <p:cNvSpPr/>
            <p:nvPr/>
          </p:nvSpPr>
          <p:spPr>
            <a:xfrm rot="10800000">
              <a:off x="14154306" y="3782397"/>
              <a:ext cx="3612994" cy="1741194"/>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9" name="直接连接符 258"/>
            <p:cNvCxnSpPr/>
            <p:nvPr/>
          </p:nvCxnSpPr>
          <p:spPr>
            <a:xfrm>
              <a:off x="14149131" y="552359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73" name="组 272"/>
          <p:cNvGrpSpPr/>
          <p:nvPr/>
        </p:nvGrpSpPr>
        <p:grpSpPr>
          <a:xfrm>
            <a:off x="15088669" y="71447"/>
            <a:ext cx="191829" cy="191829"/>
            <a:chOff x="15151938" y="71447"/>
            <a:chExt cx="191829" cy="191829"/>
          </a:xfrm>
        </p:grpSpPr>
        <p:sp>
          <p:nvSpPr>
            <p:cNvPr id="214" name="椭圆 213"/>
            <p:cNvSpPr/>
            <p:nvPr/>
          </p:nvSpPr>
          <p:spPr>
            <a:xfrm>
              <a:off x="15151938" y="71447"/>
              <a:ext cx="191829" cy="191829"/>
            </a:xfrm>
            <a:prstGeom prst="ellipse">
              <a:avLst/>
            </a:prstGeom>
            <a:solidFill>
              <a:srgbClr val="FFFFFF">
                <a:alpha val="8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5" name="椭圆 214"/>
            <p:cNvSpPr/>
            <p:nvPr/>
          </p:nvSpPr>
          <p:spPr>
            <a:xfrm>
              <a:off x="15177271" y="96780"/>
              <a:ext cx="141162" cy="141162"/>
            </a:xfrm>
            <a:prstGeom prst="ellipse">
              <a:avLst/>
            </a:prstGeom>
            <a:solidFill>
              <a:srgbClr val="52D468"/>
            </a:solidFill>
            <a:ln>
              <a:noFill/>
            </a:ln>
            <a:effectLst>
              <a:innerShdw blurRad="127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270" name="组 269"/>
            <p:cNvGrpSpPr/>
            <p:nvPr/>
          </p:nvGrpSpPr>
          <p:grpSpPr>
            <a:xfrm>
              <a:off x="15203847" y="130464"/>
              <a:ext cx="92721" cy="73963"/>
              <a:chOff x="7407935" y="4332068"/>
              <a:chExt cx="1430060" cy="1140757"/>
            </a:xfrm>
          </p:grpSpPr>
          <p:grpSp>
            <p:nvGrpSpPr>
              <p:cNvPr id="269" name="组 268"/>
              <p:cNvGrpSpPr/>
              <p:nvPr/>
            </p:nvGrpSpPr>
            <p:grpSpPr>
              <a:xfrm>
                <a:off x="7407935" y="4332068"/>
                <a:ext cx="1430060" cy="475960"/>
                <a:chOff x="7407935" y="4332068"/>
                <a:chExt cx="1430060" cy="475960"/>
              </a:xfrm>
            </p:grpSpPr>
            <p:sp>
              <p:nvSpPr>
                <p:cNvPr id="224" name="椭圆 223"/>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椭圆 224"/>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nvGrpSpPr>
              <p:cNvPr id="226" name="组 225"/>
              <p:cNvGrpSpPr/>
              <p:nvPr/>
            </p:nvGrpSpPr>
            <p:grpSpPr>
              <a:xfrm>
                <a:off x="7407935" y="4996865"/>
                <a:ext cx="1430060" cy="475960"/>
                <a:chOff x="7407935" y="4332068"/>
                <a:chExt cx="1430060" cy="475960"/>
              </a:xfrm>
            </p:grpSpPr>
            <p:sp>
              <p:nvSpPr>
                <p:cNvPr id="228" name="椭圆 227"/>
                <p:cNvSpPr/>
                <p:nvPr/>
              </p:nvSpPr>
              <p:spPr>
                <a:xfrm>
                  <a:off x="74079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9" name="椭圆 228"/>
                <p:cNvSpPr/>
                <p:nvPr/>
              </p:nvSpPr>
              <p:spPr>
                <a:xfrm>
                  <a:off x="8362035" y="4332068"/>
                  <a:ext cx="475960" cy="475960"/>
                </a:xfrm>
                <a:prstGeom prst="ellipse">
                  <a:avLst/>
                </a:prstGeom>
                <a:solidFill>
                  <a:srgbClr val="FFFFFF">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grpSp>
      </p:grpSp>
      <p:cxnSp>
        <p:nvCxnSpPr>
          <p:cNvPr id="81" name="直接连接符 258"/>
          <p:cNvCxnSpPr/>
          <p:nvPr/>
        </p:nvCxnSpPr>
        <p:spPr>
          <a:xfrm>
            <a:off x="14149131" y="7902638"/>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43" name="直接连接符 168"/>
          <p:cNvCxnSpPr/>
          <p:nvPr/>
        </p:nvCxnSpPr>
        <p:spPr>
          <a:xfrm>
            <a:off x="14153305" y="8190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pic>
        <p:nvPicPr>
          <p:cNvPr id="87" name="图片 86"/>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4309671" y="1376961"/>
            <a:ext cx="380952" cy="380952"/>
          </a:xfrm>
          <a:prstGeom prst="rect">
            <a:avLst/>
          </a:prstGeom>
        </p:spPr>
      </p:pic>
      <p:sp>
        <p:nvSpPr>
          <p:cNvPr id="92" name="圆角矩形 91"/>
          <p:cNvSpPr/>
          <p:nvPr/>
        </p:nvSpPr>
        <p:spPr>
          <a:xfrm>
            <a:off x="17643533" y="3226161"/>
            <a:ext cx="110898" cy="311113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6" name="圆角矩形 95"/>
          <p:cNvSpPr/>
          <p:nvPr/>
        </p:nvSpPr>
        <p:spPr>
          <a:xfrm>
            <a:off x="14364058" y="987257"/>
            <a:ext cx="278313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rgbClr val="000000"/>
                </a:solidFill>
                <a:latin typeface="微软雅黑"/>
                <a:ea typeface="微软雅黑"/>
                <a:cs typeface="微软雅黑"/>
              </a:rPr>
              <a:t>天气不错</a:t>
            </a:r>
          </a:p>
        </p:txBody>
      </p:sp>
      <p:sp>
        <p:nvSpPr>
          <p:cNvPr id="97" name="文本框 96"/>
          <p:cNvSpPr txBox="1"/>
          <p:nvPr/>
        </p:nvSpPr>
        <p:spPr>
          <a:xfrm>
            <a:off x="17156390" y="1009655"/>
            <a:ext cx="610741" cy="246221"/>
          </a:xfrm>
          <a:prstGeom prst="rect">
            <a:avLst/>
          </a:prstGeom>
          <a:noFill/>
        </p:spPr>
        <p:txBody>
          <a:bodyPr wrap="square" rtlCol="0" anchor="ctr">
            <a:spAutoFit/>
          </a:bodyPr>
          <a:lstStyle/>
          <a:p>
            <a:pPr>
              <a:lnSpc>
                <a:spcPct val="80000"/>
              </a:lnSpc>
            </a:pPr>
            <a:r>
              <a:rPr kumimoji="1" lang="zh-CN" altLang="en-US" sz="1200">
                <a:solidFill>
                  <a:srgbClr val="157EFB"/>
                </a:solidFill>
                <a:latin typeface="微软雅黑"/>
                <a:ea typeface="微软雅黑"/>
                <a:cs typeface="微软雅黑"/>
              </a:rPr>
              <a:t>搜索</a:t>
            </a:r>
          </a:p>
        </p:txBody>
      </p:sp>
      <p:sp>
        <p:nvSpPr>
          <p:cNvPr id="116" name="矩形 115"/>
          <p:cNvSpPr/>
          <p:nvPr/>
        </p:nvSpPr>
        <p:spPr>
          <a:xfrm>
            <a:off x="14350394" y="1878184"/>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天下无双庄士散  </a:t>
            </a:r>
            <a:r>
              <a:rPr lang="en-US" altLang="zh-CN" sz="1200" dirty="0">
                <a:solidFill>
                  <a:srgbClr val="52D468"/>
                </a:solidFill>
                <a:latin typeface="微软雅黑" panose="020B0503020204020204" pitchFamily="34" charset="-122"/>
                <a:ea typeface="微软雅黑" panose="020B0503020204020204" pitchFamily="34" charset="-122"/>
              </a:rPr>
              <a:t>2014-01-01</a:t>
            </a:r>
            <a:r>
              <a:rPr lang="zh-CN" altLang="en-US" sz="1200" dirty="0">
                <a:solidFill>
                  <a:srgbClr val="52D468"/>
                </a:solidFill>
                <a:latin typeface="微软雅黑" panose="020B0503020204020204" pitchFamily="34" charset="-122"/>
                <a:ea typeface="微软雅黑" panose="020B0503020204020204" pitchFamily="34" charset="-122"/>
              </a:rPr>
              <a:t> </a:t>
            </a:r>
            <a:r>
              <a:rPr lang="en-US" altLang="zh-CN" sz="1200" dirty="0">
                <a:solidFill>
                  <a:srgbClr val="52D468"/>
                </a:solidFill>
                <a:latin typeface="微软雅黑" panose="020B0503020204020204" pitchFamily="34" charset="-122"/>
                <a:ea typeface="微软雅黑" panose="020B0503020204020204" pitchFamily="34" charset="-122"/>
              </a:rPr>
              <a:t>15:02:23</a:t>
            </a:r>
          </a:p>
        </p:txBody>
      </p:sp>
      <p:sp>
        <p:nvSpPr>
          <p:cNvPr id="117" name="矩形 116"/>
          <p:cNvSpPr/>
          <p:nvPr/>
        </p:nvSpPr>
        <p:spPr>
          <a:xfrm>
            <a:off x="14824758" y="2114394"/>
            <a:ext cx="537179" cy="276999"/>
          </a:xfrm>
          <a:prstGeom prst="rect">
            <a:avLst/>
          </a:prstGeom>
          <a:solidFill>
            <a:srgbClr val="FFFF00"/>
          </a:solidFill>
        </p:spPr>
        <p:txBody>
          <a:bodyPr wrap="square">
            <a:spAutoFit/>
          </a:bodyPr>
          <a:lstStyle/>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a:p>
        </p:txBody>
      </p:sp>
      <p:sp>
        <p:nvSpPr>
          <p:cNvPr id="118" name="矩形 117"/>
          <p:cNvSpPr/>
          <p:nvPr/>
        </p:nvSpPr>
        <p:spPr>
          <a:xfrm>
            <a:off x="14375656" y="2114394"/>
            <a:ext cx="126188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今天天气不错。</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22" name="矩形 121"/>
          <p:cNvSpPr/>
          <p:nvPr/>
        </p:nvSpPr>
        <p:spPr>
          <a:xfrm>
            <a:off x="14350394" y="2645422"/>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天下无双庄士散  </a:t>
            </a:r>
            <a:r>
              <a:rPr lang="en-US" altLang="zh-CN" sz="1200" dirty="0">
                <a:solidFill>
                  <a:srgbClr val="52D468"/>
                </a:solidFill>
                <a:latin typeface="微软雅黑" panose="020B0503020204020204" pitchFamily="34" charset="-122"/>
                <a:ea typeface="微软雅黑" panose="020B0503020204020204" pitchFamily="34" charset="-122"/>
              </a:rPr>
              <a:t>2013-10-01</a:t>
            </a:r>
            <a:r>
              <a:rPr lang="zh-CN" altLang="en-US" sz="1200" dirty="0">
                <a:solidFill>
                  <a:srgbClr val="52D468"/>
                </a:solidFill>
                <a:latin typeface="微软雅黑" panose="020B0503020204020204" pitchFamily="34" charset="-122"/>
                <a:ea typeface="微软雅黑" panose="020B0503020204020204" pitchFamily="34" charset="-122"/>
              </a:rPr>
              <a:t> </a:t>
            </a:r>
            <a:r>
              <a:rPr lang="en-US" altLang="zh-CN" sz="1200" dirty="0">
                <a:solidFill>
                  <a:srgbClr val="52D468"/>
                </a:solidFill>
                <a:latin typeface="微软雅黑" panose="020B0503020204020204" pitchFamily="34" charset="-122"/>
                <a:ea typeface="微软雅黑" panose="020B0503020204020204" pitchFamily="34" charset="-122"/>
              </a:rPr>
              <a:t>15:02:23</a:t>
            </a:r>
          </a:p>
        </p:txBody>
      </p:sp>
      <p:sp>
        <p:nvSpPr>
          <p:cNvPr id="123" name="矩形 122"/>
          <p:cNvSpPr/>
          <p:nvPr/>
        </p:nvSpPr>
        <p:spPr>
          <a:xfrm>
            <a:off x="15537924" y="2896606"/>
            <a:ext cx="537179" cy="276999"/>
          </a:xfrm>
          <a:prstGeom prst="rect">
            <a:avLst/>
          </a:prstGeom>
          <a:solidFill>
            <a:srgbClr val="FFFF00"/>
          </a:solidFill>
        </p:spPr>
        <p:txBody>
          <a:bodyPr wrap="square">
            <a:spAutoFit/>
          </a:bodyPr>
          <a:lstStyle/>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a:p>
        </p:txBody>
      </p:sp>
      <p:sp>
        <p:nvSpPr>
          <p:cNvPr id="124" name="矩形 123"/>
          <p:cNvSpPr/>
          <p:nvPr/>
        </p:nvSpPr>
        <p:spPr>
          <a:xfrm>
            <a:off x="14375656" y="2881632"/>
            <a:ext cx="218521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国庆节你们那的天气不错吧？</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28" name="直接连接符 168"/>
          <p:cNvCxnSpPr/>
          <p:nvPr/>
        </p:nvCxnSpPr>
        <p:spPr>
          <a:xfrm>
            <a:off x="14273381" y="1807514"/>
            <a:ext cx="3370152"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35" name="矩形 134"/>
          <p:cNvSpPr/>
          <p:nvPr/>
        </p:nvSpPr>
        <p:spPr>
          <a:xfrm>
            <a:off x="14361574" y="1481654"/>
            <a:ext cx="1261884" cy="276999"/>
          </a:xfrm>
          <a:prstGeom prst="rect">
            <a:avLst/>
          </a:prstGeom>
        </p:spPr>
        <p:txBody>
          <a:bodyPr wrap="none">
            <a:spAutoFit/>
          </a:bodyPr>
          <a:lstStyle/>
          <a:p>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天下无双庄士散</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38" name="图片 137"/>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108329" y="1420845"/>
            <a:ext cx="380952" cy="380952"/>
          </a:xfrm>
          <a:prstGeom prst="rect">
            <a:avLst/>
          </a:prstGeom>
        </p:spPr>
      </p:pic>
      <p:sp>
        <p:nvSpPr>
          <p:cNvPr id="142" name="矩形 141"/>
          <p:cNvSpPr/>
          <p:nvPr/>
        </p:nvSpPr>
        <p:spPr>
          <a:xfrm>
            <a:off x="14350394" y="3893705"/>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王东明 </a:t>
            </a:r>
            <a:r>
              <a:rPr lang="en-US" altLang="zh-CN" sz="1200" dirty="0">
                <a:solidFill>
                  <a:srgbClr val="52D468"/>
                </a:solidFill>
                <a:latin typeface="微软雅黑" panose="020B0503020204020204" pitchFamily="34" charset="-122"/>
                <a:ea typeface="微软雅黑" panose="020B0503020204020204" pitchFamily="34" charset="-122"/>
              </a:rPr>
              <a:t>2014-01-01</a:t>
            </a:r>
            <a:r>
              <a:rPr lang="zh-CN" altLang="en-US" sz="1200" dirty="0">
                <a:solidFill>
                  <a:srgbClr val="52D468"/>
                </a:solidFill>
                <a:latin typeface="微软雅黑" panose="020B0503020204020204" pitchFamily="34" charset="-122"/>
                <a:ea typeface="微软雅黑" panose="020B0503020204020204" pitchFamily="34" charset="-122"/>
              </a:rPr>
              <a:t> </a:t>
            </a:r>
            <a:r>
              <a:rPr lang="en-US" altLang="zh-CN" sz="1200" dirty="0">
                <a:solidFill>
                  <a:srgbClr val="52D468"/>
                </a:solidFill>
                <a:latin typeface="微软雅黑" panose="020B0503020204020204" pitchFamily="34" charset="-122"/>
                <a:ea typeface="微软雅黑" panose="020B0503020204020204" pitchFamily="34" charset="-122"/>
              </a:rPr>
              <a:t>15:02:23</a:t>
            </a:r>
          </a:p>
        </p:txBody>
      </p:sp>
      <p:sp>
        <p:nvSpPr>
          <p:cNvPr id="147" name="矩形 146"/>
          <p:cNvSpPr/>
          <p:nvPr/>
        </p:nvSpPr>
        <p:spPr>
          <a:xfrm>
            <a:off x="14824758" y="4129915"/>
            <a:ext cx="537179" cy="276999"/>
          </a:xfrm>
          <a:prstGeom prst="rect">
            <a:avLst/>
          </a:prstGeom>
          <a:solidFill>
            <a:srgbClr val="FFFF00"/>
          </a:solidFill>
        </p:spPr>
        <p:txBody>
          <a:bodyPr wrap="square">
            <a:spAutoFit/>
          </a:bodyPr>
          <a:lstStyle/>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a:p>
        </p:txBody>
      </p:sp>
      <p:sp>
        <p:nvSpPr>
          <p:cNvPr id="152" name="矩形 151"/>
          <p:cNvSpPr/>
          <p:nvPr/>
        </p:nvSpPr>
        <p:spPr>
          <a:xfrm>
            <a:off x="14375656" y="4129915"/>
            <a:ext cx="126188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今天天气不错。</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14350394" y="4660943"/>
            <a:ext cx="3453076" cy="276999"/>
          </a:xfrm>
          <a:prstGeom prst="rect">
            <a:avLst/>
          </a:prstGeom>
          <a:noFill/>
          <a:ln>
            <a:noFill/>
          </a:ln>
        </p:spPr>
        <p:txBody>
          <a:bodyPr wrap="square">
            <a:spAutoFit/>
          </a:bodyPr>
          <a:lstStyle/>
          <a:p>
            <a:pPr lvl="0"/>
            <a:r>
              <a:rPr lang="zh-CN" altLang="en-US" sz="1200" dirty="0">
                <a:solidFill>
                  <a:srgbClr val="52D468"/>
                </a:solidFill>
                <a:latin typeface="微软雅黑" panose="020B0503020204020204" pitchFamily="34" charset="-122"/>
                <a:ea typeface="微软雅黑" panose="020B0503020204020204" pitchFamily="34" charset="-122"/>
              </a:rPr>
              <a:t>王东明</a:t>
            </a:r>
            <a:r>
              <a:rPr lang="en-US" altLang="zh-CN" sz="1200" dirty="0">
                <a:solidFill>
                  <a:srgbClr val="52D468"/>
                </a:solidFill>
                <a:latin typeface="微软雅黑" panose="020B0503020204020204" pitchFamily="34" charset="-122"/>
                <a:ea typeface="微软雅黑" panose="020B0503020204020204" pitchFamily="34" charset="-122"/>
              </a:rPr>
              <a:t>2013-10-01</a:t>
            </a:r>
            <a:r>
              <a:rPr lang="zh-CN" altLang="en-US" sz="1200" dirty="0">
                <a:solidFill>
                  <a:srgbClr val="52D468"/>
                </a:solidFill>
                <a:latin typeface="微软雅黑" panose="020B0503020204020204" pitchFamily="34" charset="-122"/>
                <a:ea typeface="微软雅黑" panose="020B0503020204020204" pitchFamily="34" charset="-122"/>
              </a:rPr>
              <a:t> </a:t>
            </a:r>
            <a:r>
              <a:rPr lang="en-US" altLang="zh-CN" sz="1200" dirty="0">
                <a:solidFill>
                  <a:srgbClr val="52D468"/>
                </a:solidFill>
                <a:latin typeface="微软雅黑" panose="020B0503020204020204" pitchFamily="34" charset="-122"/>
                <a:ea typeface="微软雅黑" panose="020B0503020204020204" pitchFamily="34" charset="-122"/>
              </a:rPr>
              <a:t>15:02:23</a:t>
            </a:r>
          </a:p>
        </p:txBody>
      </p:sp>
      <p:sp>
        <p:nvSpPr>
          <p:cNvPr id="161" name="矩形 160"/>
          <p:cNvSpPr/>
          <p:nvPr/>
        </p:nvSpPr>
        <p:spPr>
          <a:xfrm>
            <a:off x="15537924" y="4912127"/>
            <a:ext cx="537179" cy="276999"/>
          </a:xfrm>
          <a:prstGeom prst="rect">
            <a:avLst/>
          </a:prstGeom>
          <a:solidFill>
            <a:srgbClr val="FFFF00"/>
          </a:solidFill>
        </p:spPr>
        <p:txBody>
          <a:bodyPr wrap="square">
            <a:spAutoFit/>
          </a:bodyPr>
          <a:lstStyle/>
          <a:p>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 </a:t>
            </a:r>
            <a:endParaRPr lang="zh-CN" altLang="en-US"/>
          </a:p>
        </p:txBody>
      </p:sp>
      <p:sp>
        <p:nvSpPr>
          <p:cNvPr id="162" name="矩形 161"/>
          <p:cNvSpPr/>
          <p:nvPr/>
        </p:nvSpPr>
        <p:spPr>
          <a:xfrm>
            <a:off x="14375656" y="4897153"/>
            <a:ext cx="2185214" cy="276999"/>
          </a:xfrm>
          <a:prstGeom prst="rect">
            <a:avLst/>
          </a:prstGeom>
        </p:spPr>
        <p:txBody>
          <a:bodyPr wrap="none">
            <a:spAutoFit/>
          </a:bodyPr>
          <a:lstStyle/>
          <a:p>
            <a:pPr lvl="0"/>
            <a:r>
              <a:rPr lang="zh-CN" altLang="en-US" sz="1200" dirty="0">
                <a:solidFill>
                  <a:prstClr val="black">
                    <a:lumMod val="85000"/>
                    <a:lumOff val="15000"/>
                  </a:prstClr>
                </a:solidFill>
                <a:latin typeface="微软雅黑" panose="020B0503020204020204" pitchFamily="34" charset="-122"/>
                <a:ea typeface="微软雅黑" panose="020B0503020204020204" pitchFamily="34" charset="-122"/>
              </a:rPr>
              <a:t>国庆节你们那的天气不错吧？</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cxnSp>
        <p:nvCxnSpPr>
          <p:cNvPr id="163" name="直接连接符 168"/>
          <p:cNvCxnSpPr/>
          <p:nvPr/>
        </p:nvCxnSpPr>
        <p:spPr>
          <a:xfrm>
            <a:off x="14273381" y="3823035"/>
            <a:ext cx="3370152"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64" name="矩形 163"/>
          <p:cNvSpPr/>
          <p:nvPr/>
        </p:nvSpPr>
        <p:spPr>
          <a:xfrm>
            <a:off x="14361574" y="3497175"/>
            <a:ext cx="646331" cy="276999"/>
          </a:xfrm>
          <a:prstGeom prst="rect">
            <a:avLst/>
          </a:prstGeom>
        </p:spPr>
        <p:txBody>
          <a:bodyPr wrap="none">
            <a:spAutoFit/>
          </a:bodyPr>
          <a:lstStyle/>
          <a:p>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王东明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5" name="图片 164"/>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108329" y="3436366"/>
            <a:ext cx="380952" cy="380952"/>
          </a:xfrm>
          <a:prstGeom prst="rect">
            <a:avLst/>
          </a:prstGeom>
        </p:spPr>
      </p:pic>
      <p:cxnSp>
        <p:nvCxnSpPr>
          <p:cNvPr id="166" name="直接连接符 258"/>
          <p:cNvCxnSpPr/>
          <p:nvPr/>
        </p:nvCxnSpPr>
        <p:spPr>
          <a:xfrm>
            <a:off x="14130736" y="7467600"/>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67" name="图片 166"/>
          <p:cNvPicPr>
            <a:picLocks noChangeAspect="1"/>
          </p:cNvPicPr>
          <p:nvPr/>
        </p:nvPicPr>
        <p:blipFill>
          <a:blip r:embed="rId21"/>
          <a:stretch>
            <a:fillRect/>
          </a:stretch>
        </p:blipFill>
        <p:spPr>
          <a:xfrm>
            <a:off x="14899800" y="7538880"/>
            <a:ext cx="2146300" cy="304800"/>
          </a:xfrm>
          <a:prstGeom prst="rect">
            <a:avLst/>
          </a:prstGeom>
        </p:spPr>
      </p:pic>
    </p:spTree>
    <p:extLst>
      <p:ext uri="{BB962C8B-B14F-4D97-AF65-F5344CB8AC3E}">
        <p14:creationId xmlns:p14="http://schemas.microsoft.com/office/powerpoint/2010/main" val="562771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8" name="组合 27"/>
          <p:cNvGrpSpPr/>
          <p:nvPr/>
        </p:nvGrpSpPr>
        <p:grpSpPr>
          <a:xfrm>
            <a:off x="713215" y="814828"/>
            <a:ext cx="1143000" cy="7847315"/>
            <a:chOff x="713215" y="814828"/>
            <a:chExt cx="1143000" cy="7847315"/>
          </a:xfrm>
        </p:grpSpPr>
        <p:sp>
          <p:nvSpPr>
            <p:cNvPr id="29" name="文本框 28"/>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31" name="文本框 30"/>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32" name="文本框 31"/>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43" name="文本框 42"/>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44" name="图片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45" name="图片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46" name="图片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47" name="图片 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48" name="图片 4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49" name="文本框 4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50" name="组 4"/>
          <p:cNvGrpSpPr/>
          <p:nvPr/>
        </p:nvGrpSpPr>
        <p:grpSpPr>
          <a:xfrm>
            <a:off x="1492315" y="680095"/>
            <a:ext cx="304800" cy="276999"/>
            <a:chOff x="901771" y="771238"/>
            <a:chExt cx="304800" cy="276999"/>
          </a:xfrm>
        </p:grpSpPr>
        <p:sp>
          <p:nvSpPr>
            <p:cNvPr id="51" name="椭圆 50"/>
            <p:cNvSpPr/>
            <p:nvPr/>
          </p:nvSpPr>
          <p:spPr>
            <a:xfrm>
              <a:off x="925962" y="798988"/>
              <a:ext cx="240726" cy="240726"/>
            </a:xfrm>
            <a:prstGeom prst="ellipse">
              <a:avLst/>
            </a:prstGeom>
            <a:solidFill>
              <a:srgbClr val="F624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901771" y="771238"/>
              <a:ext cx="304800" cy="276999"/>
            </a:xfrm>
            <a:prstGeom prst="rect">
              <a:avLst/>
            </a:prstGeom>
            <a:noFill/>
          </p:spPr>
          <p:txBody>
            <a:bodyPr wrap="square" rtlCol="0">
              <a:spAutoFit/>
            </a:bodyPr>
            <a:lstStyle/>
            <a:p>
              <a:r>
                <a:rPr kumimoji="1" lang="en-US" altLang="zh-CN" sz="1200">
                  <a:solidFill>
                    <a:srgbClr val="F9F9F9"/>
                  </a:solidFill>
                  <a:latin typeface="微软雅黑"/>
                  <a:ea typeface="微软雅黑"/>
                  <a:cs typeface="微软雅黑"/>
                </a:rPr>
                <a:t>1</a:t>
              </a:r>
              <a:endParaRPr kumimoji="1" lang="zh-CN" altLang="en-US" sz="1200">
                <a:solidFill>
                  <a:srgbClr val="F9F9F9"/>
                </a:solidFill>
                <a:latin typeface="微软雅黑"/>
                <a:ea typeface="微软雅黑"/>
                <a:cs typeface="微软雅黑"/>
              </a:endParaRPr>
            </a:p>
          </p:txBody>
        </p:sp>
      </p:grpSp>
    </p:spTree>
    <p:extLst>
      <p:ext uri="{BB962C8B-B14F-4D97-AF65-F5344CB8AC3E}">
        <p14:creationId xmlns:p14="http://schemas.microsoft.com/office/powerpoint/2010/main" val="15668072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grpSp>
        <p:nvGrpSpPr>
          <p:cNvPr id="103" name="组合 102"/>
          <p:cNvGrpSpPr/>
          <p:nvPr/>
        </p:nvGrpSpPr>
        <p:grpSpPr>
          <a:xfrm>
            <a:off x="1870901" y="1197021"/>
            <a:ext cx="9619266" cy="6480929"/>
            <a:chOff x="2242892" y="900068"/>
            <a:chExt cx="9619266" cy="6480929"/>
          </a:xfrm>
        </p:grpSpPr>
        <p:grpSp>
          <p:nvGrpSpPr>
            <p:cNvPr id="104" name="组合 103"/>
            <p:cNvGrpSpPr/>
            <p:nvPr/>
          </p:nvGrpSpPr>
          <p:grpSpPr>
            <a:xfrm>
              <a:off x="2242892" y="900068"/>
              <a:ext cx="9619266" cy="6480929"/>
              <a:chOff x="4384639" y="1424296"/>
              <a:chExt cx="9619266" cy="6480929"/>
            </a:xfrm>
          </p:grpSpPr>
          <p:sp>
            <p:nvSpPr>
              <p:cNvPr id="108" name="圆角矩形 107"/>
              <p:cNvSpPr/>
              <p:nvPr/>
            </p:nvSpPr>
            <p:spPr>
              <a:xfrm>
                <a:off x="4384642" y="1424296"/>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9" y="2094387"/>
                <a:ext cx="9619266" cy="5794737"/>
                <a:chOff x="4384639" y="2094387"/>
                <a:chExt cx="9619266" cy="5794737"/>
              </a:xfrm>
            </p:grpSpPr>
            <p:sp>
              <p:nvSpPr>
                <p:cNvPr id="112" name="同侧圆角矩形 111"/>
                <p:cNvSpPr/>
                <p:nvPr/>
              </p:nvSpPr>
              <p:spPr>
                <a:xfrm rot="10800000">
                  <a:off x="4384639" y="2094387"/>
                  <a:ext cx="9619266" cy="5794737"/>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1870854" y="1876584"/>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2086516" y="2075376"/>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sp>
        <p:nvSpPr>
          <p:cNvPr id="121" name="圆角矩形 120"/>
          <p:cNvSpPr/>
          <p:nvPr/>
        </p:nvSpPr>
        <p:spPr>
          <a:xfrm>
            <a:off x="4046713" y="2090252"/>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1870906" y="186711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671" y="1585542"/>
            <a:ext cx="252000" cy="252000"/>
          </a:xfrm>
          <a:prstGeom prst="rect">
            <a:avLst/>
          </a:prstGeom>
        </p:spPr>
      </p:pic>
      <p:sp>
        <p:nvSpPr>
          <p:cNvPr id="132" name="文本框 131"/>
          <p:cNvSpPr txBox="1"/>
          <p:nvPr/>
        </p:nvSpPr>
        <p:spPr>
          <a:xfrm>
            <a:off x="2167673" y="1608285"/>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6181162" y="1604892"/>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6353126" y="1604892"/>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4956565" y="1586279"/>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3446057" y="1596114"/>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4168315" y="1596562"/>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2732597" y="1606099"/>
            <a:ext cx="692652" cy="244909"/>
            <a:chOff x="3352898" y="1236548"/>
            <a:chExt cx="692652" cy="244909"/>
          </a:xfrm>
        </p:grpSpPr>
        <p:pic>
          <p:nvPicPr>
            <p:cNvPr id="152" name="图片 15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pic>
        <p:nvPicPr>
          <p:cNvPr id="8" name="图片 7"/>
          <p:cNvPicPr>
            <a:picLocks noChangeAspect="1"/>
          </p:cNvPicPr>
          <p:nvPr/>
        </p:nvPicPr>
        <p:blipFill>
          <a:blip r:embed="rId5">
            <a:duotone>
              <a:schemeClr val="bg2">
                <a:shade val="45000"/>
                <a:satMod val="135000"/>
              </a:schemeClr>
              <a:prstClr val="white"/>
            </a:duotone>
          </a:blip>
          <a:stretch>
            <a:fillRect/>
          </a:stretch>
        </p:blipFill>
        <p:spPr>
          <a:xfrm>
            <a:off x="4673599" y="1910279"/>
            <a:ext cx="6556352" cy="5531922"/>
          </a:xfrm>
          <a:prstGeom prst="rect">
            <a:avLst/>
          </a:prstGeom>
        </p:spPr>
      </p:pic>
      <p:sp>
        <p:nvSpPr>
          <p:cNvPr id="195" name="椭圆 194"/>
          <p:cNvSpPr/>
          <p:nvPr/>
        </p:nvSpPr>
        <p:spPr>
          <a:xfrm>
            <a:off x="8952947" y="3023353"/>
            <a:ext cx="1766025" cy="1766025"/>
          </a:xfrm>
          <a:prstGeom prst="ellipse">
            <a:avLst/>
          </a:prstGeom>
          <a:solidFill>
            <a:schemeClr val="accent6">
              <a:alpha val="39000"/>
            </a:schemeClr>
          </a:solidFill>
          <a:ln>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80000"/>
              </a:lnSpc>
            </a:pPr>
            <a:r>
              <a:rPr kumimoji="1" lang="zh-CN" altLang="en-US" sz="1400">
                <a:solidFill>
                  <a:prstClr val="black">
                    <a:lumMod val="85000"/>
                    <a:lumOff val="15000"/>
                  </a:prstClr>
                </a:solidFill>
                <a:latin typeface="微软雅黑"/>
                <a:ea typeface="微软雅黑"/>
                <a:cs typeface="微软雅黑"/>
              </a:rPr>
              <a:t>网络</a:t>
            </a:r>
            <a:r>
              <a:rPr kumimoji="1" lang="en-US" altLang="zh-CN" sz="1400">
                <a:solidFill>
                  <a:prstClr val="black">
                    <a:lumMod val="85000"/>
                    <a:lumOff val="15000"/>
                  </a:prstClr>
                </a:solidFill>
                <a:latin typeface="微软雅黑"/>
                <a:ea typeface="微软雅黑"/>
                <a:cs typeface="微软雅黑"/>
              </a:rPr>
              <a:t>B</a:t>
            </a:r>
            <a:endParaRPr kumimoji="1" lang="zh-CN" altLang="en-US" sz="1400">
              <a:solidFill>
                <a:prstClr val="black">
                  <a:lumMod val="85000"/>
                  <a:lumOff val="15000"/>
                </a:prstClr>
              </a:solidFill>
              <a:latin typeface="微软雅黑"/>
              <a:ea typeface="微软雅黑"/>
              <a:cs typeface="微软雅黑"/>
            </a:endParaRPr>
          </a:p>
        </p:txBody>
      </p:sp>
      <p:sp>
        <p:nvSpPr>
          <p:cNvPr id="198" name="椭圆 197"/>
          <p:cNvSpPr/>
          <p:nvPr/>
        </p:nvSpPr>
        <p:spPr>
          <a:xfrm>
            <a:off x="5478336" y="3601469"/>
            <a:ext cx="1252664" cy="1252664"/>
          </a:xfrm>
          <a:prstGeom prst="ellipse">
            <a:avLst/>
          </a:prstGeom>
          <a:solidFill>
            <a:schemeClr val="accent2">
              <a:lumMod val="75000"/>
              <a:alpha val="39000"/>
            </a:schemeClr>
          </a:solidFill>
          <a:ln>
            <a:solidFill>
              <a:schemeClr val="accent2">
                <a:lumMod val="50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80000"/>
              </a:lnSpc>
            </a:pPr>
            <a:r>
              <a:rPr kumimoji="1" lang="zh-CN" altLang="en-US" sz="1400">
                <a:solidFill>
                  <a:prstClr val="black">
                    <a:lumMod val="85000"/>
                    <a:lumOff val="15000"/>
                  </a:prstClr>
                </a:solidFill>
                <a:latin typeface="微软雅黑"/>
                <a:ea typeface="微软雅黑"/>
                <a:cs typeface="微软雅黑"/>
              </a:rPr>
              <a:t>网络</a:t>
            </a:r>
            <a:r>
              <a:rPr kumimoji="1" lang="en-US" altLang="zh-CN" sz="1400">
                <a:solidFill>
                  <a:prstClr val="black">
                    <a:lumMod val="85000"/>
                    <a:lumOff val="15000"/>
                  </a:prstClr>
                </a:solidFill>
                <a:latin typeface="微软雅黑"/>
                <a:ea typeface="微软雅黑"/>
                <a:cs typeface="微软雅黑"/>
              </a:rPr>
              <a:t>A</a:t>
            </a:r>
            <a:endParaRPr kumimoji="1" lang="zh-CN" altLang="en-US" sz="1400">
              <a:solidFill>
                <a:prstClr val="black">
                  <a:lumMod val="85000"/>
                  <a:lumOff val="15000"/>
                </a:prstClr>
              </a:solidFill>
              <a:latin typeface="微软雅黑"/>
              <a:ea typeface="微软雅黑"/>
              <a:cs typeface="微软雅黑"/>
            </a:endParaRPr>
          </a:p>
        </p:txBody>
      </p:sp>
      <p:sp>
        <p:nvSpPr>
          <p:cNvPr id="199" name="椭圆 198"/>
          <p:cNvSpPr/>
          <p:nvPr/>
        </p:nvSpPr>
        <p:spPr>
          <a:xfrm>
            <a:off x="7804235" y="4076700"/>
            <a:ext cx="2749637" cy="2749637"/>
          </a:xfrm>
          <a:prstGeom prst="ellipse">
            <a:avLst/>
          </a:prstGeom>
          <a:solidFill>
            <a:srgbClr val="157EFB">
              <a:alpha val="39000"/>
            </a:srgbClr>
          </a:solidFill>
          <a:ln>
            <a:solidFill>
              <a:schemeClr val="tx2">
                <a:lumMod val="50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80000"/>
              </a:lnSpc>
            </a:pPr>
            <a:r>
              <a:rPr kumimoji="1" lang="zh-CN" altLang="en-US" sz="1400">
                <a:solidFill>
                  <a:prstClr val="black">
                    <a:lumMod val="85000"/>
                    <a:lumOff val="15000"/>
                  </a:prstClr>
                </a:solidFill>
                <a:latin typeface="微软雅黑"/>
                <a:ea typeface="微软雅黑"/>
                <a:cs typeface="微软雅黑"/>
              </a:rPr>
              <a:t>网络</a:t>
            </a:r>
            <a:r>
              <a:rPr kumimoji="1" lang="en-US" altLang="zh-CN" sz="1400">
                <a:solidFill>
                  <a:prstClr val="black">
                    <a:lumMod val="85000"/>
                    <a:lumOff val="15000"/>
                  </a:prstClr>
                </a:solidFill>
                <a:latin typeface="微软雅黑"/>
                <a:ea typeface="微软雅黑"/>
                <a:cs typeface="微软雅黑"/>
              </a:rPr>
              <a:t>D</a:t>
            </a:r>
            <a:endParaRPr kumimoji="1" lang="zh-CN" altLang="en-US" sz="1400">
              <a:solidFill>
                <a:prstClr val="black">
                  <a:lumMod val="85000"/>
                  <a:lumOff val="15000"/>
                </a:prstClr>
              </a:solidFill>
              <a:latin typeface="微软雅黑"/>
              <a:ea typeface="微软雅黑"/>
              <a:cs typeface="微软雅黑"/>
            </a:endParaRPr>
          </a:p>
        </p:txBody>
      </p:sp>
      <p:sp>
        <p:nvSpPr>
          <p:cNvPr id="203" name="椭圆 202"/>
          <p:cNvSpPr/>
          <p:nvPr/>
        </p:nvSpPr>
        <p:spPr>
          <a:xfrm>
            <a:off x="9784712" y="6146077"/>
            <a:ext cx="934260" cy="934260"/>
          </a:xfrm>
          <a:prstGeom prst="ellipse">
            <a:avLst/>
          </a:prstGeom>
          <a:solidFill>
            <a:schemeClr val="accent3">
              <a:lumMod val="60000"/>
              <a:lumOff val="40000"/>
              <a:alpha val="39000"/>
            </a:schemeClr>
          </a:solidFill>
          <a:ln>
            <a:solidFill>
              <a:schemeClr val="accent3">
                <a:lumMod val="50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sz="1400">
                <a:solidFill>
                  <a:schemeClr val="tx1">
                    <a:lumMod val="75000"/>
                    <a:lumOff val="25000"/>
                  </a:schemeClr>
                </a:solidFill>
                <a:latin typeface="微软雅黑"/>
                <a:ea typeface="微软雅黑"/>
                <a:cs typeface="微软雅黑"/>
              </a:rPr>
              <a:t>网络</a:t>
            </a:r>
            <a:r>
              <a:rPr kumimoji="1" lang="en-US" altLang="zh-CN" sz="1400">
                <a:solidFill>
                  <a:schemeClr val="tx1">
                    <a:lumMod val="75000"/>
                    <a:lumOff val="25000"/>
                  </a:schemeClr>
                </a:solidFill>
                <a:latin typeface="微软雅黑"/>
                <a:ea typeface="微软雅黑"/>
                <a:cs typeface="微软雅黑"/>
              </a:rPr>
              <a:t>C</a:t>
            </a:r>
            <a:endParaRPr kumimoji="1" lang="zh-CN" altLang="en-US" sz="1400">
              <a:solidFill>
                <a:schemeClr val="tx1">
                  <a:lumMod val="75000"/>
                  <a:lumOff val="25000"/>
                </a:schemeClr>
              </a:solidFill>
              <a:latin typeface="微软雅黑"/>
              <a:ea typeface="微软雅黑"/>
              <a:cs typeface="微软雅黑"/>
            </a:endParaRPr>
          </a:p>
        </p:txBody>
      </p:sp>
      <p:sp>
        <p:nvSpPr>
          <p:cNvPr id="210" name="椭圆 209"/>
          <p:cNvSpPr/>
          <p:nvPr/>
        </p:nvSpPr>
        <p:spPr>
          <a:xfrm>
            <a:off x="6973901" y="5147470"/>
            <a:ext cx="1290707" cy="1290707"/>
          </a:xfrm>
          <a:prstGeom prst="ellipse">
            <a:avLst/>
          </a:prstGeom>
          <a:solidFill>
            <a:schemeClr val="accent4">
              <a:alpha val="39000"/>
            </a:schemeClr>
          </a:solidFill>
          <a:ln>
            <a:solidFill>
              <a:schemeClr val="accent2">
                <a:lumMod val="50000"/>
              </a:schemeClr>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lvl="0" algn="ctr">
              <a:lnSpc>
                <a:spcPct val="80000"/>
              </a:lnSpc>
            </a:pPr>
            <a:r>
              <a:rPr kumimoji="1" lang="zh-CN" altLang="en-US" sz="1400">
                <a:solidFill>
                  <a:prstClr val="black">
                    <a:lumMod val="85000"/>
                    <a:lumOff val="15000"/>
                  </a:prstClr>
                </a:solidFill>
                <a:latin typeface="微软雅黑"/>
                <a:ea typeface="微软雅黑"/>
                <a:cs typeface="微软雅黑"/>
              </a:rPr>
              <a:t>网络</a:t>
            </a:r>
            <a:r>
              <a:rPr kumimoji="1" lang="en-US" altLang="zh-CN" sz="1400">
                <a:solidFill>
                  <a:prstClr val="black">
                    <a:lumMod val="85000"/>
                    <a:lumOff val="15000"/>
                  </a:prstClr>
                </a:solidFill>
                <a:latin typeface="微软雅黑"/>
                <a:ea typeface="微软雅黑"/>
                <a:cs typeface="微软雅黑"/>
              </a:rPr>
              <a:t>E</a:t>
            </a:r>
            <a:endParaRPr kumimoji="1" lang="zh-CN" altLang="en-US" sz="1400">
              <a:solidFill>
                <a:prstClr val="black">
                  <a:lumMod val="85000"/>
                  <a:lumOff val="15000"/>
                </a:prstClr>
              </a:solidFill>
              <a:latin typeface="微软雅黑"/>
              <a:ea typeface="微软雅黑"/>
              <a:cs typeface="微软雅黑"/>
            </a:endParaRPr>
          </a:p>
        </p:txBody>
      </p:sp>
    </p:spTree>
    <p:extLst>
      <p:ext uri="{BB962C8B-B14F-4D97-AF65-F5344CB8AC3E}">
        <p14:creationId xmlns:p14="http://schemas.microsoft.com/office/powerpoint/2010/main" val="2333932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8" y="1363328"/>
            <a:ext cx="11672387" cy="6936830"/>
            <a:chOff x="2242891" y="900068"/>
            <a:chExt cx="11672387" cy="6936830"/>
          </a:xfrm>
        </p:grpSpPr>
        <p:grpSp>
          <p:nvGrpSpPr>
            <p:cNvPr id="104" name="组合 103"/>
            <p:cNvGrpSpPr/>
            <p:nvPr/>
          </p:nvGrpSpPr>
          <p:grpSpPr>
            <a:xfrm>
              <a:off x="2242891" y="900068"/>
              <a:ext cx="11672387" cy="6936830"/>
              <a:chOff x="4384638" y="1424296"/>
              <a:chExt cx="11672387" cy="6936830"/>
            </a:xfrm>
          </p:grpSpPr>
          <p:sp>
            <p:nvSpPr>
              <p:cNvPr id="108" name="圆角矩形 107"/>
              <p:cNvSpPr/>
              <p:nvPr/>
            </p:nvSpPr>
            <p:spPr>
              <a:xfrm>
                <a:off x="4384642" y="1424296"/>
                <a:ext cx="11672383" cy="693683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8" y="2094384"/>
                <a:ext cx="2516476" cy="6266741"/>
                <a:chOff x="4384638" y="2094384"/>
                <a:chExt cx="2516476" cy="6266741"/>
              </a:xfrm>
            </p:grpSpPr>
            <p:sp>
              <p:nvSpPr>
                <p:cNvPr id="112" name="同侧圆角矩形 111"/>
                <p:cNvSpPr/>
                <p:nvPr/>
              </p:nvSpPr>
              <p:spPr>
                <a:xfrm rot="10800000">
                  <a:off x="4384638" y="2094384"/>
                  <a:ext cx="2500037" cy="6266741"/>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626673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sp>
        <p:nvSpPr>
          <p:cNvPr id="121" name="圆角矩形 120"/>
          <p:cNvSpPr/>
          <p:nvPr/>
        </p:nvSpPr>
        <p:spPr>
          <a:xfrm>
            <a:off x="6414931" y="2256559"/>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4239124" y="2033426"/>
            <a:ext cx="1167238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132" name="文本框 131"/>
          <p:cNvSpPr txBox="1"/>
          <p:nvPr/>
        </p:nvSpPr>
        <p:spPr>
          <a:xfrm>
            <a:off x="4535891" y="1774592"/>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8549380"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721344" y="1771199"/>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5814275" y="1762421"/>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6536533" y="1762869"/>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5100815" y="1772406"/>
            <a:ext cx="692652" cy="244909"/>
            <a:chOff x="3352898" y="1236548"/>
            <a:chExt cx="692652" cy="244909"/>
          </a:xfrm>
        </p:grpSpPr>
        <p:pic>
          <p:nvPicPr>
            <p:cNvPr id="152" name="图片 1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grpSp>
        <p:nvGrpSpPr>
          <p:cNvPr id="154" name="组合 153"/>
          <p:cNvGrpSpPr/>
          <p:nvPr/>
        </p:nvGrpSpPr>
        <p:grpSpPr>
          <a:xfrm>
            <a:off x="713215" y="814828"/>
            <a:ext cx="1143000" cy="7847315"/>
            <a:chOff x="713215" y="814828"/>
            <a:chExt cx="1143000" cy="7847315"/>
          </a:xfrm>
        </p:grpSpPr>
        <p:sp>
          <p:nvSpPr>
            <p:cNvPr id="155" name="文本框 15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84" name="文本框 18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85" name="文本框 18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86" name="文本框 18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87" name="图片 18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88" name="图片 18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89" name="图片 1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90" name="图片 18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91" name="图片 19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92" name="文本框 19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3" name="组合 2"/>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4" name="圆角矩形 19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7" name="图片 19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195" name="圆角矩形 194"/>
          <p:cNvSpPr/>
          <p:nvPr/>
        </p:nvSpPr>
        <p:spPr>
          <a:xfrm>
            <a:off x="11394438" y="2264620"/>
            <a:ext cx="4191834" cy="2823812"/>
          </a:xfrm>
          <a:prstGeom prst="roundRect">
            <a:avLst>
              <a:gd name="adj" fmla="val 2663"/>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8" name="圆角矩形 197"/>
          <p:cNvSpPr/>
          <p:nvPr/>
        </p:nvSpPr>
        <p:spPr>
          <a:xfrm>
            <a:off x="7000238" y="5274520"/>
            <a:ext cx="4191834" cy="2823812"/>
          </a:xfrm>
          <a:prstGeom prst="roundRect">
            <a:avLst>
              <a:gd name="adj" fmla="val 2663"/>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8188590" y="6954085"/>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创建设备网络</a:t>
            </a:r>
            <a:endParaRPr kumimoji="1" lang="zh-CN" altLang="en-US" sz="1400">
              <a:solidFill>
                <a:srgbClr val="157EFB"/>
              </a:solidFill>
              <a:latin typeface="微软雅黑"/>
              <a:ea typeface="微软雅黑"/>
              <a:cs typeface="微软雅黑"/>
            </a:endParaRPr>
          </a:p>
        </p:txBody>
      </p:sp>
      <p:pic>
        <p:nvPicPr>
          <p:cNvPr id="200" name="图片 19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62828" y="6345042"/>
            <a:ext cx="501423" cy="501423"/>
          </a:xfrm>
          <a:prstGeom prst="rect">
            <a:avLst/>
          </a:prstGeom>
        </p:spPr>
      </p:pic>
      <p:pic>
        <p:nvPicPr>
          <p:cNvPr id="203" name="图片 202"/>
          <p:cNvPicPr>
            <a:picLocks noChangeAspect="1"/>
          </p:cNvPicPr>
          <p:nvPr/>
        </p:nvPicPr>
        <p:blipFill>
          <a:blip r:embed="rId22"/>
          <a:stretch>
            <a:fillRect/>
          </a:stretch>
        </p:blipFill>
        <p:spPr>
          <a:xfrm>
            <a:off x="1094278" y="6435685"/>
            <a:ext cx="8665083" cy="3002375"/>
          </a:xfrm>
          <a:prstGeom prst="rect">
            <a:avLst/>
          </a:prstGeom>
        </p:spPr>
      </p:pic>
      <p:cxnSp>
        <p:nvCxnSpPr>
          <p:cNvPr id="206" name="直接连接符 205"/>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1" name="组合 10"/>
          <p:cNvGrpSpPr/>
          <p:nvPr/>
        </p:nvGrpSpPr>
        <p:grpSpPr>
          <a:xfrm>
            <a:off x="7000238" y="2264620"/>
            <a:ext cx="4191834" cy="2823812"/>
            <a:chOff x="7000238" y="2264620"/>
            <a:chExt cx="4191834" cy="2823812"/>
          </a:xfrm>
        </p:grpSpPr>
        <p:sp>
          <p:nvSpPr>
            <p:cNvPr id="160" name="圆角矩形 159"/>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7" name="同侧圆角矩形 206"/>
            <p:cNvSpPr/>
            <p:nvPr/>
          </p:nvSpPr>
          <p:spPr>
            <a:xfrm rot="10800000">
              <a:off x="7003468" y="2711423"/>
              <a:ext cx="4188603" cy="2377007"/>
            </a:xfrm>
            <a:prstGeom prst="round2SameRect">
              <a:avLst>
                <a:gd name="adj1" fmla="val 2752"/>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08" name="组合 207"/>
          <p:cNvGrpSpPr/>
          <p:nvPr/>
        </p:nvGrpSpPr>
        <p:grpSpPr>
          <a:xfrm>
            <a:off x="7274304" y="3015174"/>
            <a:ext cx="914286" cy="914286"/>
            <a:chOff x="7468572" y="2773978"/>
            <a:chExt cx="914286" cy="914286"/>
          </a:xfrm>
        </p:grpSpPr>
        <p:pic>
          <p:nvPicPr>
            <p:cNvPr id="209" name="图片 208"/>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468572" y="2773978"/>
              <a:ext cx="914286" cy="914286"/>
            </a:xfrm>
            <a:prstGeom prst="rect">
              <a:avLst/>
            </a:prstGeom>
          </p:spPr>
        </p:pic>
        <p:pic>
          <p:nvPicPr>
            <p:cNvPr id="210" name="图片 209"/>
            <p:cNvPicPr>
              <a:picLocks noChangeAspect="1"/>
            </p:cNvPicPr>
            <p:nvPr/>
          </p:nvPicPr>
          <p:blipFill>
            <a:blip r:embed="rId25">
              <a:extLst>
                <a:ext uri="{BEBA8EAE-BF5A-486C-A8C5-ECC9F3942E4B}">
                  <a14:imgProps xmlns:a14="http://schemas.microsoft.com/office/drawing/2010/main">
                    <a14:imgLayer r:embed="rId2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891194" y="3121417"/>
              <a:ext cx="288000" cy="288000"/>
            </a:xfrm>
            <a:prstGeom prst="rect">
              <a:avLst/>
            </a:prstGeom>
          </p:spPr>
        </p:pic>
      </p:grpSp>
      <p:pic>
        <p:nvPicPr>
          <p:cNvPr id="211" name="图片 21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12" name="文本框 211"/>
          <p:cNvSpPr txBox="1"/>
          <p:nvPr/>
        </p:nvSpPr>
        <p:spPr>
          <a:xfrm>
            <a:off x="7075771" y="2362580"/>
            <a:ext cx="1877442" cy="264688"/>
          </a:xfrm>
          <a:prstGeom prst="rect">
            <a:avLst/>
          </a:prstGeom>
          <a:noFill/>
        </p:spPr>
        <p:txBody>
          <a:bodyPr wrap="square" rtlCol="0">
            <a:spAutoFit/>
          </a:bodyPr>
          <a:lstStyle/>
          <a:p>
            <a:pPr>
              <a:lnSpc>
                <a:spcPct val="80000"/>
              </a:lnSpc>
            </a:pPr>
            <a:r>
              <a:rPr kumimoji="1" lang="en-US" altLang="zh-CN" sz="1400" smtClean="0">
                <a:solidFill>
                  <a:schemeClr val="tx1">
                    <a:lumMod val="85000"/>
                    <a:lumOff val="15000"/>
                  </a:schemeClr>
                </a:solidFill>
                <a:latin typeface="微软雅黑"/>
                <a:ea typeface="微软雅黑"/>
                <a:cs typeface="微软雅黑"/>
              </a:rPr>
              <a:t>V6</a:t>
            </a:r>
            <a:r>
              <a:rPr kumimoji="1" lang="zh-CN" altLang="en-US" sz="1400" smtClean="0">
                <a:solidFill>
                  <a:schemeClr val="tx1">
                    <a:lumMod val="85000"/>
                    <a:lumOff val="15000"/>
                  </a:schemeClr>
                </a:solidFill>
                <a:latin typeface="微软雅黑"/>
                <a:ea typeface="微软雅黑"/>
                <a:cs typeface="微软雅黑"/>
              </a:rPr>
              <a:t>开发测试设备网络</a:t>
            </a:r>
            <a:endParaRPr kumimoji="1" lang="zh-CN" altLang="en-US" sz="1400">
              <a:solidFill>
                <a:schemeClr val="tx1">
                  <a:lumMod val="85000"/>
                  <a:lumOff val="15000"/>
                </a:schemeClr>
              </a:solidFill>
              <a:latin typeface="微软雅黑"/>
              <a:ea typeface="微软雅黑"/>
              <a:cs typeface="微软雅黑"/>
            </a:endParaRPr>
          </a:p>
        </p:txBody>
      </p:sp>
      <p:grpSp>
        <p:nvGrpSpPr>
          <p:cNvPr id="12" name="组合 11"/>
          <p:cNvGrpSpPr/>
          <p:nvPr/>
        </p:nvGrpSpPr>
        <p:grpSpPr>
          <a:xfrm>
            <a:off x="8449965" y="3069915"/>
            <a:ext cx="914286" cy="914286"/>
            <a:chOff x="9092069" y="3335121"/>
            <a:chExt cx="914286" cy="914286"/>
          </a:xfrm>
        </p:grpSpPr>
        <p:pic>
          <p:nvPicPr>
            <p:cNvPr id="218" name="图片 217"/>
            <p:cNvPicPr>
              <a:picLocks noChangeAspect="1"/>
            </p:cNvPicPr>
            <p:nvPr/>
          </p:nvPicPr>
          <p:blipFill>
            <a:blip r:embed="rId23">
              <a:extLst>
                <a:ext uri="{BEBA8EAE-BF5A-486C-A8C5-ECC9F3942E4B}">
                  <a14:imgProps xmlns:a14="http://schemas.microsoft.com/office/drawing/2010/main">
                    <a14:imgLayer r:embed="rId2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9092069" y="3335121"/>
              <a:ext cx="914286" cy="914286"/>
            </a:xfrm>
            <a:prstGeom prst="rect">
              <a:avLst/>
            </a:prstGeom>
          </p:spPr>
        </p:pic>
        <p:pic>
          <p:nvPicPr>
            <p:cNvPr id="220" name="图片 219"/>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94162" y="3675443"/>
              <a:ext cx="288000" cy="288000"/>
            </a:xfrm>
            <a:prstGeom prst="rect">
              <a:avLst/>
            </a:prstGeom>
          </p:spPr>
        </p:pic>
      </p:grpSp>
      <p:sp>
        <p:nvSpPr>
          <p:cNvPr id="221" name="圆角矩形 220"/>
          <p:cNvSpPr/>
          <p:nvPr/>
        </p:nvSpPr>
        <p:spPr>
          <a:xfrm>
            <a:off x="9658672" y="4548431"/>
            <a:ext cx="135795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进入工作台</a:t>
            </a:r>
            <a:endParaRPr lang="zh-CN" altLang="en-US" sz="1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8230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6325603" y="19063"/>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67857"/>
            <a:ext cx="1182927"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聊天</a:t>
            </a:r>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5" name="图片 114"/>
          <p:cNvPicPr>
            <a:picLocks noChangeAspect="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67714" y="20441"/>
            <a:ext cx="288000" cy="288000"/>
          </a:xfrm>
          <a:prstGeom prst="rect">
            <a:avLst/>
          </a:prstGeom>
        </p:spPr>
      </p:pic>
      <p:pic>
        <p:nvPicPr>
          <p:cNvPr id="116" name="图片 115"/>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006411" y="8028587"/>
            <a:ext cx="252000" cy="140651"/>
          </a:xfrm>
          <a:prstGeom prst="rect">
            <a:avLst/>
          </a:prstGeom>
        </p:spPr>
      </p:pic>
      <p:pic>
        <p:nvPicPr>
          <p:cNvPr id="117" name="图片 116"/>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17320054" y="8018061"/>
            <a:ext cx="252000" cy="140651"/>
          </a:xfrm>
          <a:prstGeom prst="rect">
            <a:avLst/>
          </a:prstGeom>
        </p:spPr>
      </p:pic>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38" name="图片 3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472082" y="491337"/>
            <a:ext cx="216000" cy="216000"/>
          </a:xfrm>
          <a:prstGeom prst="rect">
            <a:avLst/>
          </a:prstGeom>
        </p:spPr>
      </p:pic>
      <p:grpSp>
        <p:nvGrpSpPr>
          <p:cNvPr id="39" name="组合 149"/>
          <p:cNvGrpSpPr/>
          <p:nvPr/>
        </p:nvGrpSpPr>
        <p:grpSpPr>
          <a:xfrm>
            <a:off x="14286290" y="499448"/>
            <a:ext cx="205425" cy="205511"/>
            <a:chOff x="9291516" y="435542"/>
            <a:chExt cx="205425" cy="205511"/>
          </a:xfrm>
        </p:grpSpPr>
        <p:grpSp>
          <p:nvGrpSpPr>
            <p:cNvPr id="40" name="组合 150"/>
            <p:cNvGrpSpPr/>
            <p:nvPr/>
          </p:nvGrpSpPr>
          <p:grpSpPr>
            <a:xfrm>
              <a:off x="9291516" y="435542"/>
              <a:ext cx="205425" cy="36000"/>
              <a:chOff x="9291516" y="409451"/>
              <a:chExt cx="205425" cy="36000"/>
            </a:xfrm>
          </p:grpSpPr>
          <p:cxnSp>
            <p:nvCxnSpPr>
              <p:cNvPr id="47"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48" name="矩形 47"/>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41" name="组合 151"/>
            <p:cNvGrpSpPr/>
            <p:nvPr/>
          </p:nvGrpSpPr>
          <p:grpSpPr>
            <a:xfrm>
              <a:off x="9291516" y="520298"/>
              <a:ext cx="205425" cy="36000"/>
              <a:chOff x="9291516" y="409451"/>
              <a:chExt cx="205425" cy="36000"/>
            </a:xfrm>
          </p:grpSpPr>
          <p:cxnSp>
            <p:nvCxnSpPr>
              <p:cNvPr id="45"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46" name="矩形 45"/>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42" name="组合 152"/>
            <p:cNvGrpSpPr/>
            <p:nvPr/>
          </p:nvGrpSpPr>
          <p:grpSpPr>
            <a:xfrm>
              <a:off x="9291516" y="605053"/>
              <a:ext cx="205425" cy="36000"/>
              <a:chOff x="9291516" y="409451"/>
              <a:chExt cx="205425" cy="36000"/>
            </a:xfrm>
          </p:grpSpPr>
          <p:cxnSp>
            <p:nvCxnSpPr>
              <p:cNvPr id="43"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44" name="矩形 43"/>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sp>
        <p:nvSpPr>
          <p:cNvPr id="51" name="文本框 50"/>
          <p:cNvSpPr txBox="1"/>
          <p:nvPr/>
        </p:nvSpPr>
        <p:spPr>
          <a:xfrm>
            <a:off x="14216971" y="4102511"/>
            <a:ext cx="3439868"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a:solidFill>
                  <a:srgbClr val="A6A6A6"/>
                </a:solidFill>
              </a:rPr>
              <a:t>点击此处或右上角“</a:t>
            </a:r>
            <a:r>
              <a:rPr lang="en-US" altLang="zh-CN">
                <a:solidFill>
                  <a:srgbClr val="A6A6A6"/>
                </a:solidFill>
              </a:rPr>
              <a:t>+</a:t>
            </a:r>
            <a:r>
              <a:rPr lang="zh-CN" altLang="en-US">
                <a:solidFill>
                  <a:srgbClr val="A6A6A6"/>
                </a:solidFill>
              </a:rPr>
              <a:t>”号，发起聊天</a:t>
            </a:r>
            <a:endParaRPr lang="zh-CN" altLang="en-US" sz="1400">
              <a:solidFill>
                <a:srgbClr val="A6A6A6"/>
              </a:solidFill>
            </a:endParaRPr>
          </a:p>
        </p:txBody>
      </p:sp>
      <p:pic>
        <p:nvPicPr>
          <p:cNvPr id="52" name="图片 51"/>
          <p:cNvPicPr>
            <a:picLocks noChangeAspect="1"/>
          </p:cNvPicPr>
          <p:nvPr/>
        </p:nvPicPr>
        <p:blipFill>
          <a:blip r:embed="rId22">
            <a:duotone>
              <a:prstClr val="black"/>
              <a:schemeClr val="accent1">
                <a:tint val="45000"/>
                <a:satMod val="400000"/>
              </a:schemeClr>
            </a:duotone>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5590599" y="2977830"/>
            <a:ext cx="911690" cy="911690"/>
          </a:xfrm>
          <a:prstGeom prst="rect">
            <a:avLst/>
          </a:prstGeom>
        </p:spPr>
      </p:pic>
    </p:spTree>
    <p:extLst>
      <p:ext uri="{BB962C8B-B14F-4D97-AF65-F5344CB8AC3E}">
        <p14:creationId xmlns:p14="http://schemas.microsoft.com/office/powerpoint/2010/main" val="38091069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colorTemperature colorTemp="6200"/>
                    </a14:imgEffect>
                  </a14:imgLayer>
                </a14:imgProps>
              </a:ex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8" y="1363328"/>
            <a:ext cx="11672387" cy="6936830"/>
            <a:chOff x="2242891" y="900068"/>
            <a:chExt cx="11672387" cy="6936830"/>
          </a:xfrm>
        </p:grpSpPr>
        <p:grpSp>
          <p:nvGrpSpPr>
            <p:cNvPr id="104" name="组合 103"/>
            <p:cNvGrpSpPr/>
            <p:nvPr/>
          </p:nvGrpSpPr>
          <p:grpSpPr>
            <a:xfrm>
              <a:off x="2242891" y="900068"/>
              <a:ext cx="11672387" cy="6936830"/>
              <a:chOff x="4384638" y="1424296"/>
              <a:chExt cx="11672387" cy="6936830"/>
            </a:xfrm>
          </p:grpSpPr>
          <p:sp>
            <p:nvSpPr>
              <p:cNvPr id="108" name="圆角矩形 107"/>
              <p:cNvSpPr/>
              <p:nvPr/>
            </p:nvSpPr>
            <p:spPr>
              <a:xfrm>
                <a:off x="4384642" y="1424296"/>
                <a:ext cx="11672383" cy="693683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8" y="2094384"/>
                <a:ext cx="2516476" cy="6266741"/>
                <a:chOff x="4384638" y="2094384"/>
                <a:chExt cx="2516476" cy="6266741"/>
              </a:xfrm>
            </p:grpSpPr>
            <p:sp>
              <p:nvSpPr>
                <p:cNvPr id="112" name="同侧圆角矩形 111"/>
                <p:cNvSpPr/>
                <p:nvPr/>
              </p:nvSpPr>
              <p:spPr>
                <a:xfrm rot="10800000">
                  <a:off x="4384638" y="2094384"/>
                  <a:ext cx="2500037" cy="6266741"/>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626673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sp>
        <p:nvSpPr>
          <p:cNvPr id="121" name="圆角矩形 120"/>
          <p:cNvSpPr/>
          <p:nvPr/>
        </p:nvSpPr>
        <p:spPr>
          <a:xfrm>
            <a:off x="6414931" y="2256559"/>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4239124" y="2033426"/>
            <a:ext cx="1167238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132" name="文本框 131"/>
          <p:cNvSpPr txBox="1"/>
          <p:nvPr/>
        </p:nvSpPr>
        <p:spPr>
          <a:xfrm>
            <a:off x="4535891" y="1774592"/>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8549380"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721344" y="1771199"/>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5814275" y="1762421"/>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6536533" y="1762869"/>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5100815" y="1772406"/>
            <a:ext cx="692652" cy="244909"/>
            <a:chOff x="3352898" y="1236548"/>
            <a:chExt cx="692652" cy="244909"/>
          </a:xfrm>
        </p:grpSpPr>
        <p:pic>
          <p:nvPicPr>
            <p:cNvPr id="152" name="图片 1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grpSp>
        <p:nvGrpSpPr>
          <p:cNvPr id="154" name="组合 153"/>
          <p:cNvGrpSpPr/>
          <p:nvPr/>
        </p:nvGrpSpPr>
        <p:grpSpPr>
          <a:xfrm>
            <a:off x="713215" y="814828"/>
            <a:ext cx="1143000" cy="7847315"/>
            <a:chOff x="713215" y="814828"/>
            <a:chExt cx="1143000" cy="7847315"/>
          </a:xfrm>
        </p:grpSpPr>
        <p:sp>
          <p:nvSpPr>
            <p:cNvPr id="155" name="文本框 15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84" name="文本框 18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85" name="文本框 18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86" name="文本框 18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87" name="图片 18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88" name="图片 18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89" name="图片 18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90" name="图片 18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91" name="图片 1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92" name="文本框 19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3" name="组合 2"/>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4" name="圆角矩形 19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7" name="图片 19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198" name="圆角矩形 197"/>
          <p:cNvSpPr/>
          <p:nvPr/>
        </p:nvSpPr>
        <p:spPr>
          <a:xfrm>
            <a:off x="11432880" y="5274520"/>
            <a:ext cx="4191834" cy="2823812"/>
          </a:xfrm>
          <a:prstGeom prst="roundRect">
            <a:avLst>
              <a:gd name="adj" fmla="val 2663"/>
            </a:avLst>
          </a:prstGeom>
          <a:solidFill>
            <a:schemeClr val="bg1"/>
          </a:solidFill>
          <a:ln>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12621232" y="6954085"/>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创建设备网络</a:t>
            </a:r>
            <a:endParaRPr kumimoji="1" lang="zh-CN" altLang="en-US" sz="1400">
              <a:solidFill>
                <a:srgbClr val="157EFB"/>
              </a:solidFill>
              <a:latin typeface="微软雅黑"/>
              <a:ea typeface="微软雅黑"/>
              <a:cs typeface="微软雅黑"/>
            </a:endParaRPr>
          </a:p>
        </p:txBody>
      </p:sp>
      <p:pic>
        <p:nvPicPr>
          <p:cNvPr id="200" name="图片 1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295470" y="6345042"/>
            <a:ext cx="501423" cy="501423"/>
          </a:xfrm>
          <a:prstGeom prst="rect">
            <a:avLst/>
          </a:prstGeom>
        </p:spPr>
      </p:pic>
      <p:cxnSp>
        <p:nvCxnSpPr>
          <p:cNvPr id="206" name="直接连接符 205"/>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1" name="组合 10"/>
          <p:cNvGrpSpPr/>
          <p:nvPr/>
        </p:nvGrpSpPr>
        <p:grpSpPr>
          <a:xfrm>
            <a:off x="7000238" y="2264620"/>
            <a:ext cx="4191834" cy="2823812"/>
            <a:chOff x="7000238" y="2264620"/>
            <a:chExt cx="4191834" cy="2823812"/>
          </a:xfrm>
        </p:grpSpPr>
        <p:sp>
          <p:nvSpPr>
            <p:cNvPr id="160" name="圆角矩形 159"/>
            <p:cNvSpPr/>
            <p:nvPr/>
          </p:nvSpPr>
          <p:spPr>
            <a:xfrm>
              <a:off x="7000238" y="2264620"/>
              <a:ext cx="4191834" cy="2823812"/>
            </a:xfrm>
            <a:prstGeom prst="roundRect">
              <a:avLst>
                <a:gd name="adj" fmla="val 2663"/>
              </a:avLst>
            </a:prstGeom>
            <a:solidFill>
              <a:srgbClr val="EFEFF4"/>
            </a:solidFill>
            <a:ln w="28575">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7" name="同侧圆角矩形 206"/>
            <p:cNvSpPr/>
            <p:nvPr/>
          </p:nvSpPr>
          <p:spPr>
            <a:xfrm rot="10800000">
              <a:off x="7007071" y="2711422"/>
              <a:ext cx="4156369"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11" name="图片 21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12" name="文本框 211"/>
          <p:cNvSpPr txBox="1"/>
          <p:nvPr/>
        </p:nvSpPr>
        <p:spPr>
          <a:xfrm>
            <a:off x="7075771"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V6</a:t>
            </a:r>
            <a:r>
              <a:rPr kumimoji="1" lang="zh-CN" altLang="en-US" sz="1400" b="1" smtClean="0">
                <a:solidFill>
                  <a:schemeClr val="tx1">
                    <a:lumMod val="85000"/>
                    <a:lumOff val="15000"/>
                  </a:schemeClr>
                </a:solidFill>
                <a:latin typeface="微软雅黑"/>
                <a:ea typeface="微软雅黑"/>
                <a:cs typeface="微软雅黑"/>
              </a:rPr>
              <a:t>开发测试设备网络</a:t>
            </a:r>
            <a:endParaRPr kumimoji="1" lang="zh-CN" altLang="en-US" sz="1400" b="1">
              <a:solidFill>
                <a:schemeClr val="tx1">
                  <a:lumMod val="85000"/>
                  <a:lumOff val="15000"/>
                </a:schemeClr>
              </a:solidFill>
              <a:latin typeface="微软雅黑"/>
              <a:ea typeface="微软雅黑"/>
              <a:cs typeface="微软雅黑"/>
            </a:endParaRPr>
          </a:p>
        </p:txBody>
      </p:sp>
      <p:sp>
        <p:nvSpPr>
          <p:cNvPr id="221" name="圆角矩形 220"/>
          <p:cNvSpPr/>
          <p:nvPr/>
        </p:nvSpPr>
        <p:spPr>
          <a:xfrm>
            <a:off x="9650593" y="4101033"/>
            <a:ext cx="1327679"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进入工作台</a:t>
            </a:r>
            <a:endParaRPr lang="zh-CN" altLang="en-US" sz="140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7010295" y="4715407"/>
            <a:ext cx="2419770" cy="317547"/>
            <a:chOff x="7059998" y="4070488"/>
            <a:chExt cx="2419770" cy="317547"/>
          </a:xfrm>
        </p:grpSpPr>
        <p:grpSp>
          <p:nvGrpSpPr>
            <p:cNvPr id="91" name="组合 90"/>
            <p:cNvGrpSpPr/>
            <p:nvPr/>
          </p:nvGrpSpPr>
          <p:grpSpPr>
            <a:xfrm>
              <a:off x="7834861" y="4070488"/>
              <a:ext cx="806707" cy="317547"/>
              <a:chOff x="11564590" y="4951032"/>
              <a:chExt cx="806707" cy="317547"/>
            </a:xfrm>
          </p:grpSpPr>
          <p:sp>
            <p:nvSpPr>
              <p:cNvPr id="98" name="矩形 97"/>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11564590" y="4994577"/>
                <a:ext cx="178575" cy="274002"/>
                <a:chOff x="7722623" y="6885994"/>
                <a:chExt cx="178575" cy="274002"/>
              </a:xfrm>
            </p:grpSpPr>
            <p:sp>
              <p:nvSpPr>
                <p:cNvPr id="100" name="椭圆 99"/>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1" name="弧形 100"/>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92" name="文本框 91"/>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93" name="组合 92"/>
            <p:cNvGrpSpPr/>
            <p:nvPr/>
          </p:nvGrpSpPr>
          <p:grpSpPr>
            <a:xfrm>
              <a:off x="8673061" y="4070488"/>
              <a:ext cx="806707" cy="317547"/>
              <a:chOff x="11564590" y="4951032"/>
              <a:chExt cx="806707" cy="317547"/>
            </a:xfrm>
          </p:grpSpPr>
          <p:sp>
            <p:nvSpPr>
              <p:cNvPr id="94" name="矩形 93"/>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11564590" y="4994577"/>
                <a:ext cx="178575" cy="274002"/>
                <a:chOff x="7722623" y="6885994"/>
                <a:chExt cx="178575" cy="274002"/>
              </a:xfrm>
            </p:grpSpPr>
            <p:sp>
              <p:nvSpPr>
                <p:cNvPr id="96" name="椭圆 95"/>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7" name="弧形 96"/>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sp>
        <p:nvSpPr>
          <p:cNvPr id="102" name="文本框 101"/>
          <p:cNvSpPr txBox="1"/>
          <p:nvPr/>
        </p:nvSpPr>
        <p:spPr>
          <a:xfrm>
            <a:off x="7366909" y="3282148"/>
            <a:ext cx="136762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15</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123" name="文本框 122"/>
          <p:cNvSpPr txBox="1"/>
          <p:nvPr/>
        </p:nvSpPr>
        <p:spPr>
          <a:xfrm>
            <a:off x="8893269" y="3268287"/>
            <a:ext cx="119279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105</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124" name="图片 123"/>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125" name="图片 124"/>
          <p:cNvPicPr>
            <a:picLocks noChangeAspect="1"/>
          </p:cNvPicPr>
          <p:nvPr/>
        </p:nvPicPr>
        <p:blipFill>
          <a:blip r:embed="rId26">
            <a:extLst>
              <a:ext uri="{BEBA8EAE-BF5A-486C-A8C5-ECC9F3942E4B}">
                <a14:imgProps xmlns:a14="http://schemas.microsoft.com/office/drawing/2010/main">
                  <a14:imgLayer r:embed="rId2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127" name="图片 1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09172" y="4750492"/>
            <a:ext cx="216713" cy="216713"/>
          </a:xfrm>
          <a:prstGeom prst="rect">
            <a:avLst/>
          </a:prstGeom>
        </p:spPr>
      </p:pic>
      <p:grpSp>
        <p:nvGrpSpPr>
          <p:cNvPr id="2" name="组合 1"/>
          <p:cNvGrpSpPr/>
          <p:nvPr/>
        </p:nvGrpSpPr>
        <p:grpSpPr>
          <a:xfrm>
            <a:off x="11432887" y="2264620"/>
            <a:ext cx="4191834" cy="2823812"/>
            <a:chOff x="11432887" y="2264620"/>
            <a:chExt cx="4191834" cy="2823812"/>
          </a:xfrm>
        </p:grpSpPr>
        <p:cxnSp>
          <p:nvCxnSpPr>
            <p:cNvPr id="129" name="直接连接符 128"/>
            <p:cNvCxnSpPr/>
            <p:nvPr/>
          </p:nvCxnSpPr>
          <p:spPr>
            <a:xfrm>
              <a:off x="11442944"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30" name="组合 129"/>
            <p:cNvGrpSpPr/>
            <p:nvPr/>
          </p:nvGrpSpPr>
          <p:grpSpPr>
            <a:xfrm>
              <a:off x="11432887" y="2264620"/>
              <a:ext cx="4191834" cy="2823812"/>
              <a:chOff x="7000238" y="2264620"/>
              <a:chExt cx="4191834" cy="2823812"/>
            </a:xfrm>
          </p:grpSpPr>
          <p:sp>
            <p:nvSpPr>
              <p:cNvPr id="156" name="圆角矩形 155"/>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同侧圆角矩形 156"/>
              <p:cNvSpPr/>
              <p:nvPr/>
            </p:nvSpPr>
            <p:spPr>
              <a:xfrm rot="10800000">
                <a:off x="7003462" y="2711422"/>
                <a:ext cx="4188603"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158" name="图片 15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93885" y="2357798"/>
              <a:ext cx="422621" cy="301347"/>
            </a:xfrm>
            <a:prstGeom prst="rect">
              <a:avLst/>
            </a:prstGeom>
          </p:spPr>
        </p:pic>
        <p:sp>
          <p:nvSpPr>
            <p:cNvPr id="159" name="文本框 158"/>
            <p:cNvSpPr txBox="1"/>
            <p:nvPr/>
          </p:nvSpPr>
          <p:spPr>
            <a:xfrm>
              <a:off x="11508420"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音乐集团</a:t>
              </a:r>
              <a:endParaRPr kumimoji="1" lang="zh-CN" altLang="en-US" sz="1400" b="1">
                <a:solidFill>
                  <a:schemeClr val="tx1">
                    <a:lumMod val="85000"/>
                    <a:lumOff val="15000"/>
                  </a:schemeClr>
                </a:solidFill>
                <a:latin typeface="微软雅黑"/>
                <a:ea typeface="微软雅黑"/>
                <a:cs typeface="微软雅黑"/>
              </a:endParaRPr>
            </a:p>
          </p:txBody>
        </p:sp>
        <p:sp>
          <p:nvSpPr>
            <p:cNvPr id="161" name="圆角矩形 160"/>
            <p:cNvSpPr/>
            <p:nvPr/>
          </p:nvSpPr>
          <p:spPr>
            <a:xfrm>
              <a:off x="14188659" y="4101033"/>
              <a:ext cx="1231171" cy="360000"/>
            </a:xfrm>
            <a:prstGeom prst="roundRect">
              <a:avLst>
                <a:gd name="adj" fmla="val 7169"/>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007AFF"/>
                  </a:solidFill>
                  <a:latin typeface="微软雅黑" panose="020B0503020204020204" pitchFamily="34" charset="-122"/>
                  <a:ea typeface="微软雅黑" panose="020B0503020204020204" pitchFamily="34" charset="-122"/>
                </a:rPr>
                <a:t>进入工作台</a:t>
              </a:r>
              <a:endParaRPr lang="zh-CN" altLang="en-US" sz="1400">
                <a:solidFill>
                  <a:srgbClr val="007AFF"/>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11442944" y="4715407"/>
              <a:ext cx="2419770" cy="317547"/>
              <a:chOff x="7059998" y="4070488"/>
              <a:chExt cx="2419770" cy="317547"/>
            </a:xfrm>
          </p:grpSpPr>
          <p:grpSp>
            <p:nvGrpSpPr>
              <p:cNvPr id="163" name="组合 162"/>
              <p:cNvGrpSpPr/>
              <p:nvPr/>
            </p:nvGrpSpPr>
            <p:grpSpPr>
              <a:xfrm>
                <a:off x="7834861" y="4070488"/>
                <a:ext cx="806707" cy="317547"/>
                <a:chOff x="11564590" y="4951032"/>
                <a:chExt cx="806707" cy="317547"/>
              </a:xfrm>
            </p:grpSpPr>
            <p:sp>
              <p:nvSpPr>
                <p:cNvPr id="170" name="矩形 169"/>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11564590" y="4994577"/>
                  <a:ext cx="178575" cy="274002"/>
                  <a:chOff x="7722623" y="6885994"/>
                  <a:chExt cx="178575" cy="274002"/>
                </a:xfrm>
              </p:grpSpPr>
              <p:sp>
                <p:nvSpPr>
                  <p:cNvPr id="172" name="椭圆 171"/>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73" name="弧形 172"/>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164" name="文本框 163"/>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165" name="组合 164"/>
              <p:cNvGrpSpPr/>
              <p:nvPr/>
            </p:nvGrpSpPr>
            <p:grpSpPr>
              <a:xfrm>
                <a:off x="8673061" y="4070488"/>
                <a:ext cx="806707" cy="317547"/>
                <a:chOff x="11564590" y="4951032"/>
                <a:chExt cx="806707" cy="317547"/>
              </a:xfrm>
            </p:grpSpPr>
            <p:sp>
              <p:nvSpPr>
                <p:cNvPr id="166" name="矩形 165"/>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11564590" y="4994577"/>
                  <a:ext cx="178575" cy="274002"/>
                  <a:chOff x="7722623" y="6885994"/>
                  <a:chExt cx="178575" cy="274002"/>
                </a:xfrm>
              </p:grpSpPr>
              <p:sp>
                <p:nvSpPr>
                  <p:cNvPr id="168" name="椭圆 167"/>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9" name="弧形 168"/>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sp>
          <p:nvSpPr>
            <p:cNvPr id="174" name="文本框 173"/>
            <p:cNvSpPr txBox="1"/>
            <p:nvPr/>
          </p:nvSpPr>
          <p:spPr>
            <a:xfrm>
              <a:off x="11877888" y="3268288"/>
              <a:ext cx="136762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22</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175" name="文本框 174"/>
            <p:cNvSpPr txBox="1"/>
            <p:nvPr/>
          </p:nvSpPr>
          <p:spPr>
            <a:xfrm>
              <a:off x="13542713" y="3268287"/>
              <a:ext cx="119279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309</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176" name="图片 175"/>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901044" y="3376780"/>
              <a:ext cx="356256" cy="356256"/>
            </a:xfrm>
            <a:prstGeom prst="rect">
              <a:avLst/>
            </a:prstGeom>
          </p:spPr>
        </p:pic>
        <p:pic>
          <p:nvPicPr>
            <p:cNvPr id="177" name="图片 176"/>
            <p:cNvPicPr>
              <a:picLocks noChangeAspect="1"/>
            </p:cNvPicPr>
            <p:nvPr/>
          </p:nvPicPr>
          <p:blipFill>
            <a:blip r:embed="rId26">
              <a:extLst>
                <a:ext uri="{BEBA8EAE-BF5A-486C-A8C5-ECC9F3942E4B}">
                  <a14:imgProps xmlns:a14="http://schemas.microsoft.com/office/drawing/2010/main">
                    <a14:imgLayer r:embed="rId2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626477" y="3368149"/>
              <a:ext cx="353670" cy="353670"/>
            </a:xfrm>
            <a:prstGeom prst="rect">
              <a:avLst/>
            </a:prstGeom>
          </p:spPr>
        </p:pic>
        <p:pic>
          <p:nvPicPr>
            <p:cNvPr id="178" name="图片 17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4172" y="4750492"/>
              <a:ext cx="216713" cy="216713"/>
            </a:xfrm>
            <a:prstGeom prst="rect">
              <a:avLst/>
            </a:prstGeom>
          </p:spPr>
        </p:pic>
      </p:grpSp>
      <p:grpSp>
        <p:nvGrpSpPr>
          <p:cNvPr id="180" name="组合 179"/>
          <p:cNvGrpSpPr/>
          <p:nvPr/>
        </p:nvGrpSpPr>
        <p:grpSpPr>
          <a:xfrm>
            <a:off x="7000238" y="5261820"/>
            <a:ext cx="4191834" cy="2823812"/>
            <a:chOff x="11432887" y="2264620"/>
            <a:chExt cx="4191834" cy="2823812"/>
          </a:xfrm>
        </p:grpSpPr>
        <p:cxnSp>
          <p:nvCxnSpPr>
            <p:cNvPr id="181" name="直接连接符 180"/>
            <p:cNvCxnSpPr/>
            <p:nvPr/>
          </p:nvCxnSpPr>
          <p:spPr>
            <a:xfrm>
              <a:off x="11442944"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82" name="组合 181"/>
            <p:cNvGrpSpPr/>
            <p:nvPr/>
          </p:nvGrpSpPr>
          <p:grpSpPr>
            <a:xfrm>
              <a:off x="11432887" y="2264620"/>
              <a:ext cx="4191834" cy="2823812"/>
              <a:chOff x="7000238" y="2264620"/>
              <a:chExt cx="4191834" cy="2823812"/>
            </a:xfrm>
          </p:grpSpPr>
          <p:sp>
            <p:nvSpPr>
              <p:cNvPr id="231" name="圆角矩形 230"/>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2" name="同侧圆角矩形 231"/>
              <p:cNvSpPr/>
              <p:nvPr/>
            </p:nvSpPr>
            <p:spPr>
              <a:xfrm rot="10800000">
                <a:off x="7003462" y="2711422"/>
                <a:ext cx="4188603"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183" name="图片 18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93885" y="2357798"/>
              <a:ext cx="422621" cy="301347"/>
            </a:xfrm>
            <a:prstGeom prst="rect">
              <a:avLst/>
            </a:prstGeom>
          </p:spPr>
        </p:pic>
        <p:sp>
          <p:nvSpPr>
            <p:cNvPr id="201" name="文本框 200"/>
            <p:cNvSpPr txBox="1"/>
            <p:nvPr/>
          </p:nvSpPr>
          <p:spPr>
            <a:xfrm>
              <a:off x="11508420"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音乐集团</a:t>
              </a:r>
              <a:endParaRPr kumimoji="1" lang="zh-CN" altLang="en-US" sz="1400" b="1">
                <a:solidFill>
                  <a:schemeClr val="tx1">
                    <a:lumMod val="85000"/>
                    <a:lumOff val="15000"/>
                  </a:schemeClr>
                </a:solidFill>
                <a:latin typeface="微软雅黑"/>
                <a:ea typeface="微软雅黑"/>
                <a:cs typeface="微软雅黑"/>
              </a:endParaRPr>
            </a:p>
          </p:txBody>
        </p:sp>
        <p:sp>
          <p:nvSpPr>
            <p:cNvPr id="202" name="圆角矩形 201"/>
            <p:cNvSpPr/>
            <p:nvPr/>
          </p:nvSpPr>
          <p:spPr>
            <a:xfrm>
              <a:off x="14188659" y="4101033"/>
              <a:ext cx="1231171" cy="360000"/>
            </a:xfrm>
            <a:prstGeom prst="roundRect">
              <a:avLst>
                <a:gd name="adj" fmla="val 7169"/>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007AFF"/>
                  </a:solidFill>
                  <a:latin typeface="微软雅黑" panose="020B0503020204020204" pitchFamily="34" charset="-122"/>
                  <a:ea typeface="微软雅黑" panose="020B0503020204020204" pitchFamily="34" charset="-122"/>
                </a:rPr>
                <a:t>进入工作台</a:t>
              </a:r>
              <a:endParaRPr lang="zh-CN" altLang="en-US" sz="1400">
                <a:solidFill>
                  <a:srgbClr val="007AFF"/>
                </a:solidFill>
                <a:latin typeface="微软雅黑" panose="020B0503020204020204" pitchFamily="34" charset="-122"/>
                <a:ea typeface="微软雅黑" panose="020B0503020204020204" pitchFamily="34" charset="-122"/>
              </a:endParaRPr>
            </a:p>
          </p:txBody>
        </p:sp>
        <p:grpSp>
          <p:nvGrpSpPr>
            <p:cNvPr id="204" name="组合 203"/>
            <p:cNvGrpSpPr/>
            <p:nvPr/>
          </p:nvGrpSpPr>
          <p:grpSpPr>
            <a:xfrm>
              <a:off x="11442944" y="4715407"/>
              <a:ext cx="2419770" cy="317547"/>
              <a:chOff x="7059998" y="4070488"/>
              <a:chExt cx="2419770" cy="317547"/>
            </a:xfrm>
          </p:grpSpPr>
          <p:grpSp>
            <p:nvGrpSpPr>
              <p:cNvPr id="217" name="组合 216"/>
              <p:cNvGrpSpPr/>
              <p:nvPr/>
            </p:nvGrpSpPr>
            <p:grpSpPr>
              <a:xfrm>
                <a:off x="7834861" y="4070488"/>
                <a:ext cx="806707" cy="317547"/>
                <a:chOff x="11564590" y="4951032"/>
                <a:chExt cx="806707" cy="317547"/>
              </a:xfrm>
            </p:grpSpPr>
            <p:sp>
              <p:nvSpPr>
                <p:cNvPr id="227" name="矩形 226"/>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11564590" y="4994577"/>
                  <a:ext cx="178575" cy="274002"/>
                  <a:chOff x="7722623" y="6885994"/>
                  <a:chExt cx="178575" cy="274002"/>
                </a:xfrm>
              </p:grpSpPr>
              <p:sp>
                <p:nvSpPr>
                  <p:cNvPr id="229" name="椭圆 228"/>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30" name="弧形 229"/>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219" name="文本框 218"/>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222" name="组合 221"/>
              <p:cNvGrpSpPr/>
              <p:nvPr/>
            </p:nvGrpSpPr>
            <p:grpSpPr>
              <a:xfrm>
                <a:off x="8673061" y="4070488"/>
                <a:ext cx="806707" cy="317547"/>
                <a:chOff x="11564590" y="4951032"/>
                <a:chExt cx="806707" cy="317547"/>
              </a:xfrm>
            </p:grpSpPr>
            <p:sp>
              <p:nvSpPr>
                <p:cNvPr id="223" name="矩形 222"/>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4" name="组合 223"/>
                <p:cNvGrpSpPr/>
                <p:nvPr/>
              </p:nvGrpSpPr>
              <p:grpSpPr>
                <a:xfrm>
                  <a:off x="11564590" y="4994577"/>
                  <a:ext cx="178575" cy="274002"/>
                  <a:chOff x="7722623" y="6885994"/>
                  <a:chExt cx="178575" cy="274002"/>
                </a:xfrm>
              </p:grpSpPr>
              <p:sp>
                <p:nvSpPr>
                  <p:cNvPr id="225" name="椭圆 224"/>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26" name="弧形 225"/>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sp>
          <p:nvSpPr>
            <p:cNvPr id="205" name="文本框 204"/>
            <p:cNvSpPr txBox="1"/>
            <p:nvPr/>
          </p:nvSpPr>
          <p:spPr>
            <a:xfrm>
              <a:off x="11736603" y="3268288"/>
              <a:ext cx="136762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122</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sp>
          <p:nvSpPr>
            <p:cNvPr id="213" name="文本框 212"/>
            <p:cNvSpPr txBox="1"/>
            <p:nvPr/>
          </p:nvSpPr>
          <p:spPr>
            <a:xfrm>
              <a:off x="13442075" y="3268287"/>
              <a:ext cx="1192790" cy="584775"/>
            </a:xfrm>
            <a:prstGeom prst="rect">
              <a:avLst/>
            </a:prstGeom>
            <a:noFill/>
          </p:spPr>
          <p:txBody>
            <a:bodyPr wrap="square" rtlCol="0">
              <a:spAutoFit/>
            </a:bodyPr>
            <a:lstStyle/>
            <a:p>
              <a:pPr algn="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30</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214" name="图片 213"/>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901044" y="3376780"/>
              <a:ext cx="356256" cy="356256"/>
            </a:xfrm>
            <a:prstGeom prst="rect">
              <a:avLst/>
            </a:prstGeom>
          </p:spPr>
        </p:pic>
        <p:pic>
          <p:nvPicPr>
            <p:cNvPr id="215" name="图片 214"/>
            <p:cNvPicPr>
              <a:picLocks noChangeAspect="1"/>
            </p:cNvPicPr>
            <p:nvPr/>
          </p:nvPicPr>
          <p:blipFill>
            <a:blip r:embed="rId26">
              <a:extLst>
                <a:ext uri="{BEBA8EAE-BF5A-486C-A8C5-ECC9F3942E4B}">
                  <a14:imgProps xmlns:a14="http://schemas.microsoft.com/office/drawing/2010/main">
                    <a14:imgLayer r:embed="rId2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626477" y="3368149"/>
              <a:ext cx="353670" cy="353670"/>
            </a:xfrm>
            <a:prstGeom prst="rect">
              <a:avLst/>
            </a:prstGeom>
          </p:spPr>
        </p:pic>
        <p:pic>
          <p:nvPicPr>
            <p:cNvPr id="216" name="图片 2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4172" y="4750492"/>
              <a:ext cx="216713" cy="216713"/>
            </a:xfrm>
            <a:prstGeom prst="rect">
              <a:avLst/>
            </a:prstGeom>
          </p:spPr>
        </p:pic>
      </p:grpSp>
      <p:sp>
        <p:nvSpPr>
          <p:cNvPr id="233" name="矩形 232"/>
          <p:cNvSpPr/>
          <p:nvPr/>
        </p:nvSpPr>
        <p:spPr>
          <a:xfrm>
            <a:off x="14009483" y="3664966"/>
            <a:ext cx="2922803" cy="1248940"/>
          </a:xfrm>
          <a:prstGeom prst="rect">
            <a:avLst/>
          </a:prstGeom>
          <a:solidFill>
            <a:srgbClr val="FFFF99"/>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lvl="0">
              <a:lnSpc>
                <a:spcPct val="20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名称：</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V6</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开发测试设备网络</a:t>
            </a:r>
            <a:endPar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互联网设备：</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22</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台</a:t>
            </a:r>
            <a:endPar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局域网设备：</a:t>
            </a:r>
            <a:r>
              <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rPr>
              <a:t>309</a:t>
            </a: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台</a:t>
            </a:r>
            <a:endParaRPr lang="en-US" altLang="zh-CN" sz="1200" smtClean="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pPr>
            <a:r>
              <a:rPr lang="zh-CN" altLang="en-US" sz="1200" smtClean="0">
                <a:solidFill>
                  <a:prstClr val="black">
                    <a:lumMod val="85000"/>
                    <a:lumOff val="15000"/>
                  </a:prstClr>
                </a:solidFill>
                <a:latin typeface="微软雅黑" panose="020B0503020204020204" pitchFamily="34" charset="-122"/>
                <a:ea typeface="微软雅黑" panose="020B0503020204020204" pitchFamily="34" charset="-122"/>
              </a:rPr>
              <a:t>状态：已启用</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54054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colorTemperature colorTemp="6200"/>
                    </a14:imgEffect>
                  </a14:imgLayer>
                </a14:imgProps>
              </a:ex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8" y="1363328"/>
            <a:ext cx="11672387" cy="6936830"/>
            <a:chOff x="2242891" y="900068"/>
            <a:chExt cx="11672387" cy="6936830"/>
          </a:xfrm>
        </p:grpSpPr>
        <p:grpSp>
          <p:nvGrpSpPr>
            <p:cNvPr id="104" name="组合 103"/>
            <p:cNvGrpSpPr/>
            <p:nvPr/>
          </p:nvGrpSpPr>
          <p:grpSpPr>
            <a:xfrm>
              <a:off x="2242891" y="900068"/>
              <a:ext cx="11672387" cy="6936830"/>
              <a:chOff x="4384638" y="1424296"/>
              <a:chExt cx="11672387" cy="6936830"/>
            </a:xfrm>
          </p:grpSpPr>
          <p:sp>
            <p:nvSpPr>
              <p:cNvPr id="108" name="圆角矩形 107"/>
              <p:cNvSpPr/>
              <p:nvPr/>
            </p:nvSpPr>
            <p:spPr>
              <a:xfrm>
                <a:off x="4384642" y="1424296"/>
                <a:ext cx="11672383" cy="693683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8" y="2094384"/>
                <a:ext cx="2516476" cy="6266741"/>
                <a:chOff x="4384638" y="2094384"/>
                <a:chExt cx="2516476" cy="6266741"/>
              </a:xfrm>
            </p:grpSpPr>
            <p:sp>
              <p:nvSpPr>
                <p:cNvPr id="112" name="同侧圆角矩形 111"/>
                <p:cNvSpPr/>
                <p:nvPr/>
              </p:nvSpPr>
              <p:spPr>
                <a:xfrm rot="10800000">
                  <a:off x="4384638" y="2094384"/>
                  <a:ext cx="2500037" cy="6266741"/>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626673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cxnSp>
        <p:nvCxnSpPr>
          <p:cNvPr id="122" name="直接连接符 121"/>
          <p:cNvCxnSpPr/>
          <p:nvPr/>
        </p:nvCxnSpPr>
        <p:spPr>
          <a:xfrm>
            <a:off x="4239124" y="2033426"/>
            <a:ext cx="1167238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132" name="文本框 131"/>
          <p:cNvSpPr txBox="1"/>
          <p:nvPr/>
        </p:nvSpPr>
        <p:spPr>
          <a:xfrm>
            <a:off x="4535891" y="1774592"/>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8549380"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721344" y="1771199"/>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5814275" y="1762421"/>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6536533" y="1762869"/>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5100815" y="1772406"/>
            <a:ext cx="692652" cy="244909"/>
            <a:chOff x="3352898" y="1236548"/>
            <a:chExt cx="692652" cy="244909"/>
          </a:xfrm>
        </p:grpSpPr>
        <p:pic>
          <p:nvPicPr>
            <p:cNvPr id="152" name="图片 1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grpSp>
        <p:nvGrpSpPr>
          <p:cNvPr id="154" name="组合 153"/>
          <p:cNvGrpSpPr/>
          <p:nvPr/>
        </p:nvGrpSpPr>
        <p:grpSpPr>
          <a:xfrm>
            <a:off x="713215" y="814828"/>
            <a:ext cx="1143000" cy="7847315"/>
            <a:chOff x="713215" y="814828"/>
            <a:chExt cx="1143000" cy="7847315"/>
          </a:xfrm>
        </p:grpSpPr>
        <p:sp>
          <p:nvSpPr>
            <p:cNvPr id="155" name="文本框 15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84" name="文本框 18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85" name="文本框 18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86" name="文本框 18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87" name="图片 18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88" name="图片 18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89" name="图片 18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90" name="图片 18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91" name="图片 1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92" name="文本框 19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3" name="组合 2"/>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4" name="圆角矩形 19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7" name="图片 19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198" name="圆角矩形 197"/>
          <p:cNvSpPr/>
          <p:nvPr/>
        </p:nvSpPr>
        <p:spPr>
          <a:xfrm>
            <a:off x="11432880" y="5274520"/>
            <a:ext cx="4191834" cy="2823812"/>
          </a:xfrm>
          <a:prstGeom prst="roundRect">
            <a:avLst>
              <a:gd name="adj" fmla="val 2663"/>
            </a:avLst>
          </a:prstGeom>
          <a:solidFill>
            <a:schemeClr val="bg1"/>
          </a:solidFill>
          <a:ln>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12621232" y="6954085"/>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创建设备网络</a:t>
            </a:r>
            <a:endParaRPr kumimoji="1" lang="zh-CN" altLang="en-US" sz="1400">
              <a:solidFill>
                <a:srgbClr val="157EFB"/>
              </a:solidFill>
              <a:latin typeface="微软雅黑"/>
              <a:ea typeface="微软雅黑"/>
              <a:cs typeface="微软雅黑"/>
            </a:endParaRPr>
          </a:p>
        </p:txBody>
      </p:sp>
      <p:pic>
        <p:nvPicPr>
          <p:cNvPr id="200" name="图片 1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295470" y="6345042"/>
            <a:ext cx="501423" cy="501423"/>
          </a:xfrm>
          <a:prstGeom prst="rect">
            <a:avLst/>
          </a:prstGeom>
        </p:spPr>
      </p:pic>
      <p:cxnSp>
        <p:nvCxnSpPr>
          <p:cNvPr id="206" name="直接连接符 205"/>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1" name="组合 10"/>
          <p:cNvGrpSpPr/>
          <p:nvPr/>
        </p:nvGrpSpPr>
        <p:grpSpPr>
          <a:xfrm>
            <a:off x="7000238" y="2264620"/>
            <a:ext cx="4191834" cy="2823812"/>
            <a:chOff x="7000238" y="2264620"/>
            <a:chExt cx="4191834" cy="2823812"/>
          </a:xfrm>
        </p:grpSpPr>
        <p:sp>
          <p:nvSpPr>
            <p:cNvPr id="160" name="圆角矩形 159"/>
            <p:cNvSpPr/>
            <p:nvPr/>
          </p:nvSpPr>
          <p:spPr>
            <a:xfrm>
              <a:off x="7000238" y="2264620"/>
              <a:ext cx="4191834" cy="2823812"/>
            </a:xfrm>
            <a:prstGeom prst="roundRect">
              <a:avLst>
                <a:gd name="adj" fmla="val 2663"/>
              </a:avLst>
            </a:prstGeom>
            <a:solidFill>
              <a:srgbClr val="EFEFF4"/>
            </a:solidFill>
            <a:ln w="28575">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7" name="同侧圆角矩形 206"/>
            <p:cNvSpPr/>
            <p:nvPr/>
          </p:nvSpPr>
          <p:spPr>
            <a:xfrm rot="10800000">
              <a:off x="7007071" y="2711422"/>
              <a:ext cx="4156369"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11" name="图片 21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12" name="文本框 211"/>
          <p:cNvSpPr txBox="1"/>
          <p:nvPr/>
        </p:nvSpPr>
        <p:spPr>
          <a:xfrm>
            <a:off x="7075771"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V6</a:t>
            </a:r>
            <a:r>
              <a:rPr kumimoji="1" lang="zh-CN" altLang="en-US" sz="1400" b="1" smtClean="0">
                <a:solidFill>
                  <a:schemeClr val="tx1">
                    <a:lumMod val="85000"/>
                    <a:lumOff val="15000"/>
                  </a:schemeClr>
                </a:solidFill>
                <a:latin typeface="微软雅黑"/>
                <a:ea typeface="微软雅黑"/>
                <a:cs typeface="微软雅黑"/>
              </a:rPr>
              <a:t>开发测试设备网络</a:t>
            </a:r>
            <a:endParaRPr kumimoji="1" lang="zh-CN" altLang="en-US" sz="1400" b="1">
              <a:solidFill>
                <a:schemeClr val="tx1">
                  <a:lumMod val="85000"/>
                  <a:lumOff val="15000"/>
                </a:schemeClr>
              </a:solidFill>
              <a:latin typeface="微软雅黑"/>
              <a:ea typeface="微软雅黑"/>
              <a:cs typeface="微软雅黑"/>
            </a:endParaRPr>
          </a:p>
        </p:txBody>
      </p:sp>
      <p:sp>
        <p:nvSpPr>
          <p:cNvPr id="221" name="圆角矩形 220"/>
          <p:cNvSpPr/>
          <p:nvPr/>
        </p:nvSpPr>
        <p:spPr>
          <a:xfrm>
            <a:off x="9650593" y="4101033"/>
            <a:ext cx="1327679"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进入工作台</a:t>
            </a:r>
            <a:endParaRPr lang="zh-CN" altLang="en-US" sz="140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7010295" y="4715407"/>
            <a:ext cx="2419770" cy="317547"/>
            <a:chOff x="7059998" y="4070488"/>
            <a:chExt cx="2419770" cy="317547"/>
          </a:xfrm>
        </p:grpSpPr>
        <p:grpSp>
          <p:nvGrpSpPr>
            <p:cNvPr id="91" name="组合 90"/>
            <p:cNvGrpSpPr/>
            <p:nvPr/>
          </p:nvGrpSpPr>
          <p:grpSpPr>
            <a:xfrm>
              <a:off x="7834861" y="4070488"/>
              <a:ext cx="806707" cy="317547"/>
              <a:chOff x="11564590" y="4951032"/>
              <a:chExt cx="806707" cy="317547"/>
            </a:xfrm>
          </p:grpSpPr>
          <p:sp>
            <p:nvSpPr>
              <p:cNvPr id="98" name="矩形 97"/>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11564590" y="4994577"/>
                <a:ext cx="178575" cy="274002"/>
                <a:chOff x="7722623" y="6885994"/>
                <a:chExt cx="178575" cy="274002"/>
              </a:xfrm>
            </p:grpSpPr>
            <p:sp>
              <p:nvSpPr>
                <p:cNvPr id="100" name="椭圆 99"/>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1" name="弧形 100"/>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92" name="文本框 91"/>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93" name="组合 92"/>
            <p:cNvGrpSpPr/>
            <p:nvPr/>
          </p:nvGrpSpPr>
          <p:grpSpPr>
            <a:xfrm>
              <a:off x="8673061" y="4070488"/>
              <a:ext cx="806707" cy="317547"/>
              <a:chOff x="11564590" y="4951032"/>
              <a:chExt cx="806707" cy="317547"/>
            </a:xfrm>
          </p:grpSpPr>
          <p:sp>
            <p:nvSpPr>
              <p:cNvPr id="94" name="矩形 93"/>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11564590" y="4994577"/>
                <a:ext cx="178575" cy="274002"/>
                <a:chOff x="7722623" y="6885994"/>
                <a:chExt cx="178575" cy="274002"/>
              </a:xfrm>
            </p:grpSpPr>
            <p:sp>
              <p:nvSpPr>
                <p:cNvPr id="96" name="椭圆 95"/>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7" name="弧形 96"/>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127" name="图片 1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09172" y="4750492"/>
            <a:ext cx="216713" cy="216713"/>
          </a:xfrm>
          <a:prstGeom prst="rect">
            <a:avLst/>
          </a:prstGeom>
        </p:spPr>
      </p:pic>
      <p:grpSp>
        <p:nvGrpSpPr>
          <p:cNvPr id="2" name="组合 1"/>
          <p:cNvGrpSpPr/>
          <p:nvPr/>
        </p:nvGrpSpPr>
        <p:grpSpPr>
          <a:xfrm>
            <a:off x="11432887" y="2264620"/>
            <a:ext cx="4191834" cy="2823812"/>
            <a:chOff x="11432887" y="2264620"/>
            <a:chExt cx="4191834" cy="2823812"/>
          </a:xfrm>
        </p:grpSpPr>
        <p:cxnSp>
          <p:nvCxnSpPr>
            <p:cNvPr id="129" name="直接连接符 128"/>
            <p:cNvCxnSpPr/>
            <p:nvPr/>
          </p:nvCxnSpPr>
          <p:spPr>
            <a:xfrm>
              <a:off x="11442944"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30" name="组合 129"/>
            <p:cNvGrpSpPr/>
            <p:nvPr/>
          </p:nvGrpSpPr>
          <p:grpSpPr>
            <a:xfrm>
              <a:off x="11432887" y="2264620"/>
              <a:ext cx="4191834" cy="2823812"/>
              <a:chOff x="7000238" y="2264620"/>
              <a:chExt cx="4191834" cy="2823812"/>
            </a:xfrm>
          </p:grpSpPr>
          <p:sp>
            <p:nvSpPr>
              <p:cNvPr id="156" name="圆角矩形 155"/>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同侧圆角矩形 156"/>
              <p:cNvSpPr/>
              <p:nvPr/>
            </p:nvSpPr>
            <p:spPr>
              <a:xfrm rot="10800000">
                <a:off x="7003462" y="2711422"/>
                <a:ext cx="4188603"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158" name="图片 15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93885" y="2357798"/>
              <a:ext cx="422621" cy="301347"/>
            </a:xfrm>
            <a:prstGeom prst="rect">
              <a:avLst/>
            </a:prstGeom>
          </p:spPr>
        </p:pic>
        <p:sp>
          <p:nvSpPr>
            <p:cNvPr id="159" name="文本框 158"/>
            <p:cNvSpPr txBox="1"/>
            <p:nvPr/>
          </p:nvSpPr>
          <p:spPr>
            <a:xfrm>
              <a:off x="11508420"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音乐集团</a:t>
              </a:r>
              <a:endParaRPr kumimoji="1" lang="zh-CN" altLang="en-US" sz="1400" b="1">
                <a:solidFill>
                  <a:schemeClr val="tx1">
                    <a:lumMod val="85000"/>
                    <a:lumOff val="15000"/>
                  </a:schemeClr>
                </a:solidFill>
                <a:latin typeface="微软雅黑"/>
                <a:ea typeface="微软雅黑"/>
                <a:cs typeface="微软雅黑"/>
              </a:endParaRPr>
            </a:p>
          </p:txBody>
        </p:sp>
        <p:sp>
          <p:nvSpPr>
            <p:cNvPr id="161" name="圆角矩形 160"/>
            <p:cNvSpPr/>
            <p:nvPr/>
          </p:nvSpPr>
          <p:spPr>
            <a:xfrm>
              <a:off x="14188659" y="4101033"/>
              <a:ext cx="1231171" cy="360000"/>
            </a:xfrm>
            <a:prstGeom prst="roundRect">
              <a:avLst>
                <a:gd name="adj" fmla="val 7169"/>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007AFF"/>
                  </a:solidFill>
                  <a:latin typeface="微软雅黑" panose="020B0503020204020204" pitchFamily="34" charset="-122"/>
                  <a:ea typeface="微软雅黑" panose="020B0503020204020204" pitchFamily="34" charset="-122"/>
                </a:rPr>
                <a:t>进入工作台</a:t>
              </a:r>
              <a:endParaRPr lang="zh-CN" altLang="en-US" sz="1400">
                <a:solidFill>
                  <a:srgbClr val="007AFF"/>
                </a:solidFill>
                <a:latin typeface="微软雅黑" panose="020B0503020204020204" pitchFamily="34" charset="-122"/>
                <a:ea typeface="微软雅黑" panose="020B0503020204020204" pitchFamily="34" charset="-122"/>
              </a:endParaRPr>
            </a:p>
          </p:txBody>
        </p:sp>
        <p:grpSp>
          <p:nvGrpSpPr>
            <p:cNvPr id="162" name="组合 161"/>
            <p:cNvGrpSpPr/>
            <p:nvPr/>
          </p:nvGrpSpPr>
          <p:grpSpPr>
            <a:xfrm>
              <a:off x="11442944" y="4715407"/>
              <a:ext cx="2419770" cy="317547"/>
              <a:chOff x="7059998" y="4070488"/>
              <a:chExt cx="2419770" cy="317547"/>
            </a:xfrm>
          </p:grpSpPr>
          <p:grpSp>
            <p:nvGrpSpPr>
              <p:cNvPr id="163" name="组合 162"/>
              <p:cNvGrpSpPr/>
              <p:nvPr/>
            </p:nvGrpSpPr>
            <p:grpSpPr>
              <a:xfrm>
                <a:off x="7834861" y="4070488"/>
                <a:ext cx="806707" cy="317547"/>
                <a:chOff x="11564590" y="4951032"/>
                <a:chExt cx="806707" cy="317547"/>
              </a:xfrm>
            </p:grpSpPr>
            <p:sp>
              <p:nvSpPr>
                <p:cNvPr id="170" name="矩形 169"/>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11564590" y="4994577"/>
                  <a:ext cx="178575" cy="274002"/>
                  <a:chOff x="7722623" y="6885994"/>
                  <a:chExt cx="178575" cy="274002"/>
                </a:xfrm>
              </p:grpSpPr>
              <p:sp>
                <p:nvSpPr>
                  <p:cNvPr id="172" name="椭圆 171"/>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73" name="弧形 172"/>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164" name="文本框 163"/>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165" name="组合 164"/>
              <p:cNvGrpSpPr/>
              <p:nvPr/>
            </p:nvGrpSpPr>
            <p:grpSpPr>
              <a:xfrm>
                <a:off x="8673061" y="4070488"/>
                <a:ext cx="806707" cy="317547"/>
                <a:chOff x="11564590" y="4951032"/>
                <a:chExt cx="806707" cy="317547"/>
              </a:xfrm>
            </p:grpSpPr>
            <p:sp>
              <p:nvSpPr>
                <p:cNvPr id="166" name="矩形 165"/>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11564590" y="4994577"/>
                  <a:ext cx="178575" cy="274002"/>
                  <a:chOff x="7722623" y="6885994"/>
                  <a:chExt cx="178575" cy="274002"/>
                </a:xfrm>
              </p:grpSpPr>
              <p:sp>
                <p:nvSpPr>
                  <p:cNvPr id="168" name="椭圆 167"/>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9" name="弧形 168"/>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178" name="图片 17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4172" y="4750492"/>
              <a:ext cx="216713" cy="216713"/>
            </a:xfrm>
            <a:prstGeom prst="rect">
              <a:avLst/>
            </a:prstGeom>
          </p:spPr>
        </p:pic>
      </p:grpSp>
      <p:grpSp>
        <p:nvGrpSpPr>
          <p:cNvPr id="180" name="组合 179"/>
          <p:cNvGrpSpPr/>
          <p:nvPr/>
        </p:nvGrpSpPr>
        <p:grpSpPr>
          <a:xfrm>
            <a:off x="7000238" y="5261820"/>
            <a:ext cx="4191834" cy="2823812"/>
            <a:chOff x="11432887" y="2264620"/>
            <a:chExt cx="4191834" cy="2823812"/>
          </a:xfrm>
        </p:grpSpPr>
        <p:cxnSp>
          <p:nvCxnSpPr>
            <p:cNvPr id="181" name="直接连接符 180"/>
            <p:cNvCxnSpPr/>
            <p:nvPr/>
          </p:nvCxnSpPr>
          <p:spPr>
            <a:xfrm>
              <a:off x="11442944"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82" name="组合 181"/>
            <p:cNvGrpSpPr/>
            <p:nvPr/>
          </p:nvGrpSpPr>
          <p:grpSpPr>
            <a:xfrm>
              <a:off x="11432887" y="2264620"/>
              <a:ext cx="4191834" cy="2823812"/>
              <a:chOff x="7000238" y="2264620"/>
              <a:chExt cx="4191834" cy="2823812"/>
            </a:xfrm>
          </p:grpSpPr>
          <p:sp>
            <p:nvSpPr>
              <p:cNvPr id="231" name="圆角矩形 230"/>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2" name="同侧圆角矩形 231"/>
              <p:cNvSpPr/>
              <p:nvPr/>
            </p:nvSpPr>
            <p:spPr>
              <a:xfrm rot="10800000">
                <a:off x="7003462" y="2711422"/>
                <a:ext cx="4188603"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183" name="图片 18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93885" y="2357798"/>
              <a:ext cx="422621" cy="301347"/>
            </a:xfrm>
            <a:prstGeom prst="rect">
              <a:avLst/>
            </a:prstGeom>
          </p:spPr>
        </p:pic>
        <p:sp>
          <p:nvSpPr>
            <p:cNvPr id="201" name="文本框 200"/>
            <p:cNvSpPr txBox="1"/>
            <p:nvPr/>
          </p:nvSpPr>
          <p:spPr>
            <a:xfrm>
              <a:off x="11508420"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音乐集团</a:t>
              </a:r>
              <a:endParaRPr kumimoji="1" lang="zh-CN" altLang="en-US" sz="1400" b="1">
                <a:solidFill>
                  <a:schemeClr val="tx1">
                    <a:lumMod val="85000"/>
                    <a:lumOff val="15000"/>
                  </a:schemeClr>
                </a:solidFill>
                <a:latin typeface="微软雅黑"/>
                <a:ea typeface="微软雅黑"/>
                <a:cs typeface="微软雅黑"/>
              </a:endParaRPr>
            </a:p>
          </p:txBody>
        </p:sp>
        <p:sp>
          <p:nvSpPr>
            <p:cNvPr id="202" name="圆角矩形 201"/>
            <p:cNvSpPr/>
            <p:nvPr/>
          </p:nvSpPr>
          <p:spPr>
            <a:xfrm>
              <a:off x="14188659" y="4101033"/>
              <a:ext cx="1231171" cy="360000"/>
            </a:xfrm>
            <a:prstGeom prst="roundRect">
              <a:avLst>
                <a:gd name="adj" fmla="val 7169"/>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007AFF"/>
                  </a:solidFill>
                  <a:latin typeface="微软雅黑" panose="020B0503020204020204" pitchFamily="34" charset="-122"/>
                  <a:ea typeface="微软雅黑" panose="020B0503020204020204" pitchFamily="34" charset="-122"/>
                </a:rPr>
                <a:t>进入工作台</a:t>
              </a:r>
              <a:endParaRPr lang="zh-CN" altLang="en-US" sz="1400">
                <a:solidFill>
                  <a:srgbClr val="007AFF"/>
                </a:solidFill>
                <a:latin typeface="微软雅黑" panose="020B0503020204020204" pitchFamily="34" charset="-122"/>
                <a:ea typeface="微软雅黑" panose="020B0503020204020204" pitchFamily="34" charset="-122"/>
              </a:endParaRPr>
            </a:p>
          </p:txBody>
        </p:sp>
        <p:grpSp>
          <p:nvGrpSpPr>
            <p:cNvPr id="204" name="组合 203"/>
            <p:cNvGrpSpPr/>
            <p:nvPr/>
          </p:nvGrpSpPr>
          <p:grpSpPr>
            <a:xfrm>
              <a:off x="11442944" y="4715407"/>
              <a:ext cx="2419770" cy="317547"/>
              <a:chOff x="7059998" y="4070488"/>
              <a:chExt cx="2419770" cy="317547"/>
            </a:xfrm>
          </p:grpSpPr>
          <p:grpSp>
            <p:nvGrpSpPr>
              <p:cNvPr id="217" name="组合 216"/>
              <p:cNvGrpSpPr/>
              <p:nvPr/>
            </p:nvGrpSpPr>
            <p:grpSpPr>
              <a:xfrm>
                <a:off x="7834861" y="4070488"/>
                <a:ext cx="806707" cy="317547"/>
                <a:chOff x="11564590" y="4951032"/>
                <a:chExt cx="806707" cy="317547"/>
              </a:xfrm>
            </p:grpSpPr>
            <p:sp>
              <p:nvSpPr>
                <p:cNvPr id="227" name="矩形 226"/>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11564590" y="4994577"/>
                  <a:ext cx="178575" cy="274002"/>
                  <a:chOff x="7722623" y="6885994"/>
                  <a:chExt cx="178575" cy="274002"/>
                </a:xfrm>
              </p:grpSpPr>
              <p:sp>
                <p:nvSpPr>
                  <p:cNvPr id="229" name="椭圆 228"/>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30" name="弧形 229"/>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219" name="文本框 218"/>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222" name="组合 221"/>
              <p:cNvGrpSpPr/>
              <p:nvPr/>
            </p:nvGrpSpPr>
            <p:grpSpPr>
              <a:xfrm>
                <a:off x="8673061" y="4070488"/>
                <a:ext cx="806707" cy="317547"/>
                <a:chOff x="11564590" y="4951032"/>
                <a:chExt cx="806707" cy="317547"/>
              </a:xfrm>
            </p:grpSpPr>
            <p:sp>
              <p:nvSpPr>
                <p:cNvPr id="223" name="矩形 222"/>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4" name="组合 223"/>
                <p:cNvGrpSpPr/>
                <p:nvPr/>
              </p:nvGrpSpPr>
              <p:grpSpPr>
                <a:xfrm>
                  <a:off x="11564590" y="4994577"/>
                  <a:ext cx="178575" cy="274002"/>
                  <a:chOff x="7722623" y="6885994"/>
                  <a:chExt cx="178575" cy="274002"/>
                </a:xfrm>
              </p:grpSpPr>
              <p:sp>
                <p:nvSpPr>
                  <p:cNvPr id="225" name="椭圆 224"/>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26" name="弧形 225"/>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216" name="图片 2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4172" y="4750492"/>
              <a:ext cx="216713" cy="216713"/>
            </a:xfrm>
            <a:prstGeom prst="rect">
              <a:avLst/>
            </a:prstGeom>
          </p:spPr>
        </p:pic>
      </p:grpSp>
      <p:grpSp>
        <p:nvGrpSpPr>
          <p:cNvPr id="4" name="组合 3"/>
          <p:cNvGrpSpPr/>
          <p:nvPr/>
        </p:nvGrpSpPr>
        <p:grpSpPr>
          <a:xfrm>
            <a:off x="7000589" y="3175619"/>
            <a:ext cx="1736747" cy="697749"/>
            <a:chOff x="7203992" y="3175619"/>
            <a:chExt cx="1736747" cy="697749"/>
          </a:xfrm>
        </p:grpSpPr>
        <p:sp>
          <p:nvSpPr>
            <p:cNvPr id="102" name="文本框 101"/>
            <p:cNvSpPr txBox="1"/>
            <p:nvPr/>
          </p:nvSpPr>
          <p:spPr>
            <a:xfrm>
              <a:off x="7203992" y="3282148"/>
              <a:ext cx="136762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15</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124" name="图片 123"/>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234" name="图片 233"/>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8242990" y="3175619"/>
              <a:ext cx="697749" cy="697749"/>
            </a:xfrm>
            <a:prstGeom prst="rect">
              <a:avLst/>
            </a:prstGeom>
            <a:effectLst>
              <a:softEdge rad="0"/>
            </a:effectLst>
          </p:spPr>
        </p:pic>
      </p:grpSp>
      <p:grpSp>
        <p:nvGrpSpPr>
          <p:cNvPr id="6" name="组合 5"/>
          <p:cNvGrpSpPr/>
          <p:nvPr/>
        </p:nvGrpSpPr>
        <p:grpSpPr>
          <a:xfrm>
            <a:off x="8791669" y="3175619"/>
            <a:ext cx="1876270" cy="697749"/>
            <a:chOff x="8791669" y="3175619"/>
            <a:chExt cx="1876270" cy="697749"/>
          </a:xfrm>
        </p:grpSpPr>
        <p:sp>
          <p:nvSpPr>
            <p:cNvPr id="123" name="文本框 122"/>
            <p:cNvSpPr txBox="1"/>
            <p:nvPr/>
          </p:nvSpPr>
          <p:spPr>
            <a:xfrm>
              <a:off x="8791669" y="3268287"/>
              <a:ext cx="1192790" cy="584775"/>
            </a:xfrm>
            <a:prstGeom prst="rect">
              <a:avLst/>
            </a:prstGeom>
            <a:noFill/>
          </p:spPr>
          <p:txBody>
            <a:bodyPr wrap="square" rtlCol="0">
              <a:spAutoFit/>
            </a:bodyPr>
            <a:lstStyle/>
            <a:p>
              <a:pPr algn="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105</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125" name="图片 124"/>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236" name="图片 235"/>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9970190" y="3175619"/>
              <a:ext cx="697749" cy="697749"/>
            </a:xfrm>
            <a:prstGeom prst="rect">
              <a:avLst/>
            </a:prstGeom>
          </p:spPr>
        </p:pic>
      </p:grpSp>
      <p:grpSp>
        <p:nvGrpSpPr>
          <p:cNvPr id="179" name="组合 178"/>
          <p:cNvGrpSpPr/>
          <p:nvPr/>
        </p:nvGrpSpPr>
        <p:grpSpPr>
          <a:xfrm>
            <a:off x="11140755" y="3175619"/>
            <a:ext cx="2066981" cy="697749"/>
            <a:chOff x="6873758" y="3175619"/>
            <a:chExt cx="2066981" cy="697749"/>
          </a:xfrm>
        </p:grpSpPr>
        <p:sp>
          <p:nvSpPr>
            <p:cNvPr id="195" name="文本框 194"/>
            <p:cNvSpPr txBox="1"/>
            <p:nvPr/>
          </p:nvSpPr>
          <p:spPr>
            <a:xfrm>
              <a:off x="6873758" y="3282148"/>
              <a:ext cx="1367620" cy="584775"/>
            </a:xfrm>
            <a:prstGeom prst="rect">
              <a:avLst/>
            </a:prstGeom>
            <a:noFill/>
          </p:spPr>
          <p:txBody>
            <a:bodyPr wrap="square" rtlCol="0">
              <a:spAutoFit/>
            </a:bodyPr>
            <a:lstStyle/>
            <a:p>
              <a:pPr algn="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29</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203" name="图片 202"/>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208" name="图片 207"/>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8242990" y="3175619"/>
              <a:ext cx="697749" cy="697749"/>
            </a:xfrm>
            <a:prstGeom prst="rect">
              <a:avLst/>
            </a:prstGeom>
            <a:effectLst>
              <a:softEdge rad="0"/>
            </a:effectLst>
          </p:spPr>
        </p:pic>
      </p:grpSp>
      <p:grpSp>
        <p:nvGrpSpPr>
          <p:cNvPr id="235" name="组合 234"/>
          <p:cNvGrpSpPr/>
          <p:nvPr/>
        </p:nvGrpSpPr>
        <p:grpSpPr>
          <a:xfrm>
            <a:off x="13186366" y="3175619"/>
            <a:ext cx="1876270" cy="697749"/>
            <a:chOff x="8791669" y="3175619"/>
            <a:chExt cx="1876270" cy="697749"/>
          </a:xfrm>
        </p:grpSpPr>
        <p:sp>
          <p:nvSpPr>
            <p:cNvPr id="237" name="文本框 236"/>
            <p:cNvSpPr txBox="1"/>
            <p:nvPr/>
          </p:nvSpPr>
          <p:spPr>
            <a:xfrm>
              <a:off x="8791669" y="3268287"/>
              <a:ext cx="1192790" cy="584775"/>
            </a:xfrm>
            <a:prstGeom prst="rect">
              <a:avLst/>
            </a:prstGeom>
            <a:noFill/>
          </p:spPr>
          <p:txBody>
            <a:bodyPr wrap="square" rtlCol="0">
              <a:spAutoFit/>
            </a:bodyPr>
            <a:lstStyle/>
            <a:p>
              <a:pPr algn="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311</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238" name="图片 237"/>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239" name="图片 238"/>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9970190" y="3175619"/>
              <a:ext cx="697749" cy="697749"/>
            </a:xfrm>
            <a:prstGeom prst="rect">
              <a:avLst/>
            </a:prstGeom>
          </p:spPr>
        </p:pic>
      </p:grpSp>
      <p:grpSp>
        <p:nvGrpSpPr>
          <p:cNvPr id="240" name="组合 239"/>
          <p:cNvGrpSpPr/>
          <p:nvPr/>
        </p:nvGrpSpPr>
        <p:grpSpPr>
          <a:xfrm>
            <a:off x="7000589" y="6134719"/>
            <a:ext cx="1736747" cy="697749"/>
            <a:chOff x="7203992" y="3175619"/>
            <a:chExt cx="1736747" cy="697749"/>
          </a:xfrm>
        </p:grpSpPr>
        <p:sp>
          <p:nvSpPr>
            <p:cNvPr id="241" name="文本框 240"/>
            <p:cNvSpPr txBox="1"/>
            <p:nvPr/>
          </p:nvSpPr>
          <p:spPr>
            <a:xfrm>
              <a:off x="7203992" y="3282148"/>
              <a:ext cx="1367620" cy="584775"/>
            </a:xfrm>
            <a:prstGeom prst="rect">
              <a:avLst/>
            </a:prstGeom>
            <a:noFill/>
          </p:spPr>
          <p:txBody>
            <a:bodyPr wrap="square" rtlCol="0">
              <a:spAutoFit/>
            </a:bodyPr>
            <a:lstStyle/>
            <a:p>
              <a:pPr algn="ct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5</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242" name="图片 241"/>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243" name="图片 242"/>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8242990" y="3175619"/>
              <a:ext cx="697749" cy="697749"/>
            </a:xfrm>
            <a:prstGeom prst="rect">
              <a:avLst/>
            </a:prstGeom>
            <a:effectLst>
              <a:softEdge rad="0"/>
            </a:effectLst>
          </p:spPr>
        </p:pic>
      </p:grpSp>
      <p:grpSp>
        <p:nvGrpSpPr>
          <p:cNvPr id="244" name="组合 243"/>
          <p:cNvGrpSpPr/>
          <p:nvPr/>
        </p:nvGrpSpPr>
        <p:grpSpPr>
          <a:xfrm>
            <a:off x="8791669" y="6134719"/>
            <a:ext cx="1876270" cy="697749"/>
            <a:chOff x="8791669" y="3175619"/>
            <a:chExt cx="1876270" cy="697749"/>
          </a:xfrm>
        </p:grpSpPr>
        <p:sp>
          <p:nvSpPr>
            <p:cNvPr id="245" name="文本框 244"/>
            <p:cNvSpPr txBox="1"/>
            <p:nvPr/>
          </p:nvSpPr>
          <p:spPr>
            <a:xfrm>
              <a:off x="8791669" y="3268287"/>
              <a:ext cx="1192790" cy="584775"/>
            </a:xfrm>
            <a:prstGeom prst="rect">
              <a:avLst/>
            </a:prstGeom>
            <a:noFill/>
          </p:spPr>
          <p:txBody>
            <a:bodyPr wrap="square" rtlCol="0">
              <a:spAutoFit/>
            </a:bodyPr>
            <a:lstStyle/>
            <a:p>
              <a:pPr algn="r">
                <a:lnSpc>
                  <a:spcPct val="80000"/>
                </a:lnSpc>
              </a:pPr>
              <a:r>
                <a:rPr kumimoji="1" lang="en-US" altLang="zh-CN" sz="4000" b="1" i="1" smtClean="0">
                  <a:solidFill>
                    <a:schemeClr val="tx1">
                      <a:lumMod val="75000"/>
                      <a:lumOff val="25000"/>
                    </a:schemeClr>
                  </a:solidFill>
                  <a:latin typeface="Arial" panose="020B0604020202020204" pitchFamily="34" charset="0"/>
                  <a:ea typeface="微软雅黑"/>
                  <a:cs typeface="Arial" panose="020B0604020202020204" pitchFamily="34" charset="0"/>
                </a:rPr>
                <a:t>10</a:t>
              </a:r>
              <a:endParaRPr kumimoji="1" lang="zh-CN" altLang="en-US" sz="4000" b="1" i="1">
                <a:solidFill>
                  <a:schemeClr val="tx1">
                    <a:lumMod val="75000"/>
                    <a:lumOff val="25000"/>
                  </a:schemeClr>
                </a:solidFill>
                <a:latin typeface="Arial" panose="020B0604020202020204" pitchFamily="34" charset="0"/>
                <a:ea typeface="微软雅黑"/>
                <a:cs typeface="Arial" panose="020B0604020202020204" pitchFamily="34" charset="0"/>
              </a:endParaRPr>
            </a:p>
          </p:txBody>
        </p:sp>
        <p:pic>
          <p:nvPicPr>
            <p:cNvPr id="246" name="图片 245"/>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247" name="图片 246"/>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9970190" y="3175619"/>
              <a:ext cx="697749" cy="697749"/>
            </a:xfrm>
            <a:prstGeom prst="rect">
              <a:avLst/>
            </a:prstGeom>
          </p:spPr>
        </p:pic>
      </p:grpSp>
    </p:spTree>
    <p:extLst>
      <p:ext uri="{BB962C8B-B14F-4D97-AF65-F5344CB8AC3E}">
        <p14:creationId xmlns:p14="http://schemas.microsoft.com/office/powerpoint/2010/main" val="27447516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colorTemperature colorTemp="6200"/>
                    </a14:imgEffect>
                  </a14:imgLayer>
                </a14:imgProps>
              </a:ex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8" y="1363328"/>
            <a:ext cx="11672387" cy="6936830"/>
            <a:chOff x="2242891" y="900068"/>
            <a:chExt cx="11672387" cy="6936830"/>
          </a:xfrm>
        </p:grpSpPr>
        <p:grpSp>
          <p:nvGrpSpPr>
            <p:cNvPr id="104" name="组合 103"/>
            <p:cNvGrpSpPr/>
            <p:nvPr/>
          </p:nvGrpSpPr>
          <p:grpSpPr>
            <a:xfrm>
              <a:off x="2242891" y="900068"/>
              <a:ext cx="11672387" cy="6936830"/>
              <a:chOff x="4384638" y="1424296"/>
              <a:chExt cx="11672387" cy="6936830"/>
            </a:xfrm>
          </p:grpSpPr>
          <p:sp>
            <p:nvSpPr>
              <p:cNvPr id="108" name="圆角矩形 107"/>
              <p:cNvSpPr/>
              <p:nvPr/>
            </p:nvSpPr>
            <p:spPr>
              <a:xfrm>
                <a:off x="4384642" y="1424296"/>
                <a:ext cx="11672383" cy="693683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8" y="2094384"/>
                <a:ext cx="2516476" cy="6266741"/>
                <a:chOff x="4384638" y="2094384"/>
                <a:chExt cx="2516476" cy="6266741"/>
              </a:xfrm>
            </p:grpSpPr>
            <p:sp>
              <p:nvSpPr>
                <p:cNvPr id="112" name="同侧圆角矩形 111"/>
                <p:cNvSpPr/>
                <p:nvPr/>
              </p:nvSpPr>
              <p:spPr>
                <a:xfrm rot="10800000">
                  <a:off x="4384638" y="2094384"/>
                  <a:ext cx="2500037" cy="6266741"/>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626673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cxnSp>
        <p:nvCxnSpPr>
          <p:cNvPr id="122" name="直接连接符 121"/>
          <p:cNvCxnSpPr/>
          <p:nvPr/>
        </p:nvCxnSpPr>
        <p:spPr>
          <a:xfrm>
            <a:off x="4239124" y="2033426"/>
            <a:ext cx="1167238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132" name="文本框 131"/>
          <p:cNvSpPr txBox="1"/>
          <p:nvPr/>
        </p:nvSpPr>
        <p:spPr>
          <a:xfrm>
            <a:off x="4535891" y="1774592"/>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8549380"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721344" y="1771199"/>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5814275" y="1762421"/>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6536533" y="1762869"/>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5100815" y="1772406"/>
            <a:ext cx="692652" cy="244909"/>
            <a:chOff x="3352898" y="1236548"/>
            <a:chExt cx="692652" cy="244909"/>
          </a:xfrm>
        </p:grpSpPr>
        <p:pic>
          <p:nvPicPr>
            <p:cNvPr id="152" name="图片 15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grpSp>
        <p:nvGrpSpPr>
          <p:cNvPr id="154" name="组合 153"/>
          <p:cNvGrpSpPr/>
          <p:nvPr/>
        </p:nvGrpSpPr>
        <p:grpSpPr>
          <a:xfrm>
            <a:off x="713215" y="814828"/>
            <a:ext cx="1143000" cy="7847315"/>
            <a:chOff x="713215" y="814828"/>
            <a:chExt cx="1143000" cy="7847315"/>
          </a:xfrm>
        </p:grpSpPr>
        <p:sp>
          <p:nvSpPr>
            <p:cNvPr id="155" name="文本框 15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84" name="文本框 18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85" name="文本框 18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86" name="文本框 18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87" name="图片 18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88" name="图片 18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89" name="图片 18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90" name="图片 18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91" name="图片 1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92" name="文本框 19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3" name="组合 2"/>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4" name="圆角矩形 19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7" name="图片 19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198" name="圆角矩形 197"/>
          <p:cNvSpPr/>
          <p:nvPr/>
        </p:nvSpPr>
        <p:spPr>
          <a:xfrm>
            <a:off x="11432880" y="5274520"/>
            <a:ext cx="4191834" cy="2823812"/>
          </a:xfrm>
          <a:prstGeom prst="roundRect">
            <a:avLst>
              <a:gd name="adj" fmla="val 2663"/>
            </a:avLst>
          </a:prstGeom>
          <a:solidFill>
            <a:schemeClr val="bg1"/>
          </a:solidFill>
          <a:ln>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12621232" y="6954085"/>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创建设备网络</a:t>
            </a:r>
            <a:endParaRPr kumimoji="1" lang="zh-CN" altLang="en-US" sz="1400">
              <a:solidFill>
                <a:srgbClr val="157EFB"/>
              </a:solidFill>
              <a:latin typeface="微软雅黑"/>
              <a:ea typeface="微软雅黑"/>
              <a:cs typeface="微软雅黑"/>
            </a:endParaRPr>
          </a:p>
        </p:txBody>
      </p:sp>
      <p:pic>
        <p:nvPicPr>
          <p:cNvPr id="200" name="图片 19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295470" y="6345042"/>
            <a:ext cx="501423" cy="501423"/>
          </a:xfrm>
          <a:prstGeom prst="rect">
            <a:avLst/>
          </a:prstGeom>
        </p:spPr>
      </p:pic>
      <p:cxnSp>
        <p:nvCxnSpPr>
          <p:cNvPr id="206" name="直接连接符 205"/>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1" name="组合 10"/>
          <p:cNvGrpSpPr/>
          <p:nvPr/>
        </p:nvGrpSpPr>
        <p:grpSpPr>
          <a:xfrm>
            <a:off x="7000238" y="2264620"/>
            <a:ext cx="4191834" cy="2823812"/>
            <a:chOff x="7000238" y="2264620"/>
            <a:chExt cx="4191834" cy="2823812"/>
          </a:xfrm>
        </p:grpSpPr>
        <p:sp>
          <p:nvSpPr>
            <p:cNvPr id="160" name="圆角矩形 159"/>
            <p:cNvSpPr/>
            <p:nvPr/>
          </p:nvSpPr>
          <p:spPr>
            <a:xfrm>
              <a:off x="7000238" y="2264620"/>
              <a:ext cx="4191834" cy="2823812"/>
            </a:xfrm>
            <a:prstGeom prst="roundRect">
              <a:avLst>
                <a:gd name="adj" fmla="val 2663"/>
              </a:avLst>
            </a:prstGeom>
            <a:solidFill>
              <a:srgbClr val="EFEFF4"/>
            </a:solidFill>
            <a:ln w="28575">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7" name="同侧圆角矩形 206"/>
            <p:cNvSpPr/>
            <p:nvPr/>
          </p:nvSpPr>
          <p:spPr>
            <a:xfrm rot="10800000">
              <a:off x="7007071" y="2711422"/>
              <a:ext cx="4156369"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11" name="图片 21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12" name="文本框 211"/>
          <p:cNvSpPr txBox="1"/>
          <p:nvPr/>
        </p:nvSpPr>
        <p:spPr>
          <a:xfrm>
            <a:off x="7075771"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V6</a:t>
            </a:r>
            <a:r>
              <a:rPr kumimoji="1" lang="zh-CN" altLang="en-US" sz="1400" b="1" smtClean="0">
                <a:solidFill>
                  <a:schemeClr val="tx1">
                    <a:lumMod val="85000"/>
                    <a:lumOff val="15000"/>
                  </a:schemeClr>
                </a:solidFill>
                <a:latin typeface="微软雅黑"/>
                <a:ea typeface="微软雅黑"/>
                <a:cs typeface="微软雅黑"/>
              </a:rPr>
              <a:t>开发测试设备网络</a:t>
            </a:r>
            <a:endParaRPr kumimoji="1" lang="zh-CN" altLang="en-US" sz="1400" b="1">
              <a:solidFill>
                <a:schemeClr val="tx1">
                  <a:lumMod val="85000"/>
                  <a:lumOff val="15000"/>
                </a:schemeClr>
              </a:solidFill>
              <a:latin typeface="微软雅黑"/>
              <a:ea typeface="微软雅黑"/>
              <a:cs typeface="微软雅黑"/>
            </a:endParaRPr>
          </a:p>
        </p:txBody>
      </p:sp>
      <p:grpSp>
        <p:nvGrpSpPr>
          <p:cNvPr id="90" name="组合 89"/>
          <p:cNvGrpSpPr/>
          <p:nvPr/>
        </p:nvGrpSpPr>
        <p:grpSpPr>
          <a:xfrm>
            <a:off x="7010295" y="4715407"/>
            <a:ext cx="2419770" cy="317547"/>
            <a:chOff x="7059998" y="4070488"/>
            <a:chExt cx="2419770" cy="317547"/>
          </a:xfrm>
        </p:grpSpPr>
        <p:grpSp>
          <p:nvGrpSpPr>
            <p:cNvPr id="91" name="组合 90"/>
            <p:cNvGrpSpPr/>
            <p:nvPr/>
          </p:nvGrpSpPr>
          <p:grpSpPr>
            <a:xfrm>
              <a:off x="7834861" y="4070488"/>
              <a:ext cx="806707" cy="317547"/>
              <a:chOff x="11564590" y="4951032"/>
              <a:chExt cx="806707" cy="317547"/>
            </a:xfrm>
          </p:grpSpPr>
          <p:sp>
            <p:nvSpPr>
              <p:cNvPr id="98" name="矩形 97"/>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11564590" y="4994577"/>
                <a:ext cx="178575" cy="274002"/>
                <a:chOff x="7722623" y="6885994"/>
                <a:chExt cx="178575" cy="274002"/>
              </a:xfrm>
            </p:grpSpPr>
            <p:sp>
              <p:nvSpPr>
                <p:cNvPr id="100" name="椭圆 99"/>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1" name="弧形 100"/>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92" name="文本框 91"/>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93" name="组合 92"/>
            <p:cNvGrpSpPr/>
            <p:nvPr/>
          </p:nvGrpSpPr>
          <p:grpSpPr>
            <a:xfrm>
              <a:off x="8673061" y="4070488"/>
              <a:ext cx="806707" cy="317547"/>
              <a:chOff x="11564590" y="4951032"/>
              <a:chExt cx="806707" cy="317547"/>
            </a:xfrm>
          </p:grpSpPr>
          <p:sp>
            <p:nvSpPr>
              <p:cNvPr id="94" name="矩形 93"/>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11564590" y="4994577"/>
                <a:ext cx="178575" cy="274002"/>
                <a:chOff x="7722623" y="6885994"/>
                <a:chExt cx="178575" cy="274002"/>
              </a:xfrm>
            </p:grpSpPr>
            <p:sp>
              <p:nvSpPr>
                <p:cNvPr id="96" name="椭圆 95"/>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7" name="弧形 96"/>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127" name="图片 1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809172" y="4750492"/>
            <a:ext cx="216713" cy="216713"/>
          </a:xfrm>
          <a:prstGeom prst="rect">
            <a:avLst/>
          </a:prstGeom>
        </p:spPr>
      </p:pic>
      <p:grpSp>
        <p:nvGrpSpPr>
          <p:cNvPr id="2" name="组合 1"/>
          <p:cNvGrpSpPr/>
          <p:nvPr/>
        </p:nvGrpSpPr>
        <p:grpSpPr>
          <a:xfrm>
            <a:off x="11432887" y="2264620"/>
            <a:ext cx="4191834" cy="2823812"/>
            <a:chOff x="11432887" y="2264620"/>
            <a:chExt cx="4191834" cy="2823812"/>
          </a:xfrm>
        </p:grpSpPr>
        <p:cxnSp>
          <p:nvCxnSpPr>
            <p:cNvPr id="129" name="直接连接符 128"/>
            <p:cNvCxnSpPr/>
            <p:nvPr/>
          </p:nvCxnSpPr>
          <p:spPr>
            <a:xfrm>
              <a:off x="11442944"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30" name="组合 129"/>
            <p:cNvGrpSpPr/>
            <p:nvPr/>
          </p:nvGrpSpPr>
          <p:grpSpPr>
            <a:xfrm>
              <a:off x="11432887" y="2264620"/>
              <a:ext cx="4191834" cy="2823812"/>
              <a:chOff x="7000238" y="2264620"/>
              <a:chExt cx="4191834" cy="2823812"/>
            </a:xfrm>
          </p:grpSpPr>
          <p:sp>
            <p:nvSpPr>
              <p:cNvPr id="156" name="圆角矩形 155"/>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7" name="同侧圆角矩形 156"/>
              <p:cNvSpPr/>
              <p:nvPr/>
            </p:nvSpPr>
            <p:spPr>
              <a:xfrm rot="10800000">
                <a:off x="7003462" y="2711422"/>
                <a:ext cx="4188603"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158" name="图片 15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93885" y="2357798"/>
              <a:ext cx="422621" cy="301347"/>
            </a:xfrm>
            <a:prstGeom prst="rect">
              <a:avLst/>
            </a:prstGeom>
          </p:spPr>
        </p:pic>
        <p:sp>
          <p:nvSpPr>
            <p:cNvPr id="159" name="文本框 158"/>
            <p:cNvSpPr txBox="1"/>
            <p:nvPr/>
          </p:nvSpPr>
          <p:spPr>
            <a:xfrm>
              <a:off x="11508420"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音乐集团</a:t>
              </a:r>
              <a:endParaRPr kumimoji="1" lang="zh-CN" altLang="en-US" sz="1400" b="1">
                <a:solidFill>
                  <a:schemeClr val="tx1">
                    <a:lumMod val="85000"/>
                    <a:lumOff val="15000"/>
                  </a:schemeClr>
                </a:solidFill>
                <a:latin typeface="微软雅黑"/>
                <a:ea typeface="微软雅黑"/>
                <a:cs typeface="微软雅黑"/>
              </a:endParaRPr>
            </a:p>
          </p:txBody>
        </p:sp>
        <p:grpSp>
          <p:nvGrpSpPr>
            <p:cNvPr id="162" name="组合 161"/>
            <p:cNvGrpSpPr/>
            <p:nvPr/>
          </p:nvGrpSpPr>
          <p:grpSpPr>
            <a:xfrm>
              <a:off x="11442944" y="4715407"/>
              <a:ext cx="2419770" cy="317547"/>
              <a:chOff x="7059998" y="4070488"/>
              <a:chExt cx="2419770" cy="317547"/>
            </a:xfrm>
          </p:grpSpPr>
          <p:grpSp>
            <p:nvGrpSpPr>
              <p:cNvPr id="163" name="组合 162"/>
              <p:cNvGrpSpPr/>
              <p:nvPr/>
            </p:nvGrpSpPr>
            <p:grpSpPr>
              <a:xfrm>
                <a:off x="7834861" y="4070488"/>
                <a:ext cx="806707" cy="317547"/>
                <a:chOff x="11564590" y="4951032"/>
                <a:chExt cx="806707" cy="317547"/>
              </a:xfrm>
            </p:grpSpPr>
            <p:sp>
              <p:nvSpPr>
                <p:cNvPr id="170" name="矩形 169"/>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71" name="组合 170"/>
                <p:cNvGrpSpPr/>
                <p:nvPr/>
              </p:nvGrpSpPr>
              <p:grpSpPr>
                <a:xfrm>
                  <a:off x="11564590" y="4994577"/>
                  <a:ext cx="178575" cy="274002"/>
                  <a:chOff x="7722623" y="6885994"/>
                  <a:chExt cx="178575" cy="274002"/>
                </a:xfrm>
              </p:grpSpPr>
              <p:sp>
                <p:nvSpPr>
                  <p:cNvPr id="172" name="椭圆 171"/>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73" name="弧形 172"/>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164" name="文本框 163"/>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165" name="组合 164"/>
              <p:cNvGrpSpPr/>
              <p:nvPr/>
            </p:nvGrpSpPr>
            <p:grpSpPr>
              <a:xfrm>
                <a:off x="8673061" y="4070488"/>
                <a:ext cx="806707" cy="317547"/>
                <a:chOff x="11564590" y="4951032"/>
                <a:chExt cx="806707" cy="317547"/>
              </a:xfrm>
            </p:grpSpPr>
            <p:sp>
              <p:nvSpPr>
                <p:cNvPr id="166" name="矩形 165"/>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11564590" y="4994577"/>
                  <a:ext cx="178575" cy="274002"/>
                  <a:chOff x="7722623" y="6885994"/>
                  <a:chExt cx="178575" cy="274002"/>
                </a:xfrm>
              </p:grpSpPr>
              <p:sp>
                <p:nvSpPr>
                  <p:cNvPr id="168" name="椭圆 167"/>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9" name="弧形 168"/>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178" name="图片 17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4172" y="4750492"/>
              <a:ext cx="216713" cy="216713"/>
            </a:xfrm>
            <a:prstGeom prst="rect">
              <a:avLst/>
            </a:prstGeom>
          </p:spPr>
        </p:pic>
      </p:grpSp>
      <p:grpSp>
        <p:nvGrpSpPr>
          <p:cNvPr id="180" name="组合 179"/>
          <p:cNvGrpSpPr/>
          <p:nvPr/>
        </p:nvGrpSpPr>
        <p:grpSpPr>
          <a:xfrm>
            <a:off x="7000238" y="5261820"/>
            <a:ext cx="4191834" cy="2823812"/>
            <a:chOff x="11432887" y="2264620"/>
            <a:chExt cx="4191834" cy="2823812"/>
          </a:xfrm>
        </p:grpSpPr>
        <p:cxnSp>
          <p:nvCxnSpPr>
            <p:cNvPr id="181" name="直接连接符 180"/>
            <p:cNvCxnSpPr/>
            <p:nvPr/>
          </p:nvCxnSpPr>
          <p:spPr>
            <a:xfrm>
              <a:off x="11442944"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82" name="组合 181"/>
            <p:cNvGrpSpPr/>
            <p:nvPr/>
          </p:nvGrpSpPr>
          <p:grpSpPr>
            <a:xfrm>
              <a:off x="11432887" y="2264620"/>
              <a:ext cx="4191834" cy="2823812"/>
              <a:chOff x="7000238" y="2264620"/>
              <a:chExt cx="4191834" cy="2823812"/>
            </a:xfrm>
          </p:grpSpPr>
          <p:sp>
            <p:nvSpPr>
              <p:cNvPr id="231" name="圆角矩形 230"/>
              <p:cNvSpPr/>
              <p:nvPr/>
            </p:nvSpPr>
            <p:spPr>
              <a:xfrm>
                <a:off x="7000238" y="2264620"/>
                <a:ext cx="4191834" cy="2823812"/>
              </a:xfrm>
              <a:prstGeom prst="roundRect">
                <a:avLst>
                  <a:gd name="adj" fmla="val 2663"/>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2" name="同侧圆角矩形 231"/>
              <p:cNvSpPr/>
              <p:nvPr/>
            </p:nvSpPr>
            <p:spPr>
              <a:xfrm rot="10800000">
                <a:off x="7003462" y="2711422"/>
                <a:ext cx="4188603" cy="1948392"/>
              </a:xfrm>
              <a:prstGeom prst="round2SameRect">
                <a:avLst>
                  <a:gd name="adj1" fmla="val 0"/>
                  <a:gd name="adj2" fmla="val 0"/>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183" name="图片 18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93885" y="2357798"/>
              <a:ext cx="422621" cy="301347"/>
            </a:xfrm>
            <a:prstGeom prst="rect">
              <a:avLst/>
            </a:prstGeom>
          </p:spPr>
        </p:pic>
        <p:sp>
          <p:nvSpPr>
            <p:cNvPr id="201" name="文本框 200"/>
            <p:cNvSpPr txBox="1"/>
            <p:nvPr/>
          </p:nvSpPr>
          <p:spPr>
            <a:xfrm>
              <a:off x="11508420"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音乐集团</a:t>
              </a:r>
              <a:endParaRPr kumimoji="1" lang="zh-CN" altLang="en-US" sz="1400" b="1">
                <a:solidFill>
                  <a:schemeClr val="tx1">
                    <a:lumMod val="85000"/>
                    <a:lumOff val="15000"/>
                  </a:schemeClr>
                </a:solidFill>
                <a:latin typeface="微软雅黑"/>
                <a:ea typeface="微软雅黑"/>
                <a:cs typeface="微软雅黑"/>
              </a:endParaRPr>
            </a:p>
          </p:txBody>
        </p:sp>
        <p:grpSp>
          <p:nvGrpSpPr>
            <p:cNvPr id="204" name="组合 203"/>
            <p:cNvGrpSpPr/>
            <p:nvPr/>
          </p:nvGrpSpPr>
          <p:grpSpPr>
            <a:xfrm>
              <a:off x="11442944" y="4715407"/>
              <a:ext cx="2419770" cy="317547"/>
              <a:chOff x="7059998" y="4070488"/>
              <a:chExt cx="2419770" cy="317547"/>
            </a:xfrm>
          </p:grpSpPr>
          <p:grpSp>
            <p:nvGrpSpPr>
              <p:cNvPr id="217" name="组合 216"/>
              <p:cNvGrpSpPr/>
              <p:nvPr/>
            </p:nvGrpSpPr>
            <p:grpSpPr>
              <a:xfrm>
                <a:off x="7834861" y="4070488"/>
                <a:ext cx="806707" cy="317547"/>
                <a:chOff x="11564590" y="4951032"/>
                <a:chExt cx="806707" cy="317547"/>
              </a:xfrm>
            </p:grpSpPr>
            <p:sp>
              <p:nvSpPr>
                <p:cNvPr id="227" name="矩形 226"/>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8" name="组合 227"/>
                <p:cNvGrpSpPr/>
                <p:nvPr/>
              </p:nvGrpSpPr>
              <p:grpSpPr>
                <a:xfrm>
                  <a:off x="11564590" y="4994577"/>
                  <a:ext cx="178575" cy="274002"/>
                  <a:chOff x="7722623" y="6885994"/>
                  <a:chExt cx="178575" cy="274002"/>
                </a:xfrm>
              </p:grpSpPr>
              <p:sp>
                <p:nvSpPr>
                  <p:cNvPr id="229" name="椭圆 228"/>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30" name="弧形 229"/>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219" name="文本框 218"/>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222" name="组合 221"/>
              <p:cNvGrpSpPr/>
              <p:nvPr/>
            </p:nvGrpSpPr>
            <p:grpSpPr>
              <a:xfrm>
                <a:off x="8673061" y="4070488"/>
                <a:ext cx="806707" cy="317547"/>
                <a:chOff x="11564590" y="4951032"/>
                <a:chExt cx="806707" cy="317547"/>
              </a:xfrm>
            </p:grpSpPr>
            <p:sp>
              <p:nvSpPr>
                <p:cNvPr id="223" name="矩形 222"/>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24" name="组合 223"/>
                <p:cNvGrpSpPr/>
                <p:nvPr/>
              </p:nvGrpSpPr>
              <p:grpSpPr>
                <a:xfrm>
                  <a:off x="11564590" y="4994577"/>
                  <a:ext cx="178575" cy="274002"/>
                  <a:chOff x="7722623" y="6885994"/>
                  <a:chExt cx="178575" cy="274002"/>
                </a:xfrm>
              </p:grpSpPr>
              <p:sp>
                <p:nvSpPr>
                  <p:cNvPr id="225" name="椭圆 224"/>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26" name="弧形 225"/>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216" name="图片 21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5254172" y="4750492"/>
              <a:ext cx="216713" cy="216713"/>
            </a:xfrm>
            <a:prstGeom prst="rect">
              <a:avLst/>
            </a:prstGeom>
          </p:spPr>
        </p:pic>
      </p:grpSp>
      <p:grpSp>
        <p:nvGrpSpPr>
          <p:cNvPr id="4" name="组合 3"/>
          <p:cNvGrpSpPr/>
          <p:nvPr/>
        </p:nvGrpSpPr>
        <p:grpSpPr>
          <a:xfrm>
            <a:off x="7426746" y="3241092"/>
            <a:ext cx="1777592" cy="697749"/>
            <a:chOff x="8242990" y="3175619"/>
            <a:chExt cx="1777592" cy="697749"/>
          </a:xfrm>
        </p:grpSpPr>
        <p:sp>
          <p:nvSpPr>
            <p:cNvPr id="102" name="文本框 101"/>
            <p:cNvSpPr txBox="1"/>
            <p:nvPr/>
          </p:nvSpPr>
          <p:spPr>
            <a:xfrm>
              <a:off x="8652962" y="3320257"/>
              <a:ext cx="1367620" cy="437043"/>
            </a:xfrm>
            <a:prstGeom prst="rect">
              <a:avLst/>
            </a:prstGeom>
            <a:noFill/>
          </p:spPr>
          <p:txBody>
            <a:bodyPr wrap="square" rtlCol="0">
              <a:spAutoFit/>
            </a:bodyPr>
            <a:lstStyle/>
            <a:p>
              <a:pPr algn="ctr">
                <a:lnSpc>
                  <a:spcPct val="80000"/>
                </a:lnSpc>
              </a:pPr>
              <a:r>
                <a:rPr kumimoji="1" lang="en-US" altLang="zh-CN" sz="28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43</a:t>
              </a:r>
              <a:endParaRPr kumimoji="1"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4" name="图片 123"/>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234" name="图片 233"/>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8242990" y="3175619"/>
              <a:ext cx="697749" cy="697749"/>
            </a:xfrm>
            <a:prstGeom prst="rect">
              <a:avLst/>
            </a:prstGeom>
            <a:effectLst>
              <a:softEdge rad="0"/>
            </a:effectLst>
          </p:spPr>
        </p:pic>
      </p:grpSp>
      <p:grpSp>
        <p:nvGrpSpPr>
          <p:cNvPr id="6" name="组合 5"/>
          <p:cNvGrpSpPr/>
          <p:nvPr/>
        </p:nvGrpSpPr>
        <p:grpSpPr>
          <a:xfrm>
            <a:off x="9318889" y="3267647"/>
            <a:ext cx="1593263" cy="697749"/>
            <a:chOff x="9970190" y="3175619"/>
            <a:chExt cx="1593263" cy="697749"/>
          </a:xfrm>
        </p:grpSpPr>
        <p:sp>
          <p:nvSpPr>
            <p:cNvPr id="123" name="文本框 122"/>
            <p:cNvSpPr txBox="1"/>
            <p:nvPr/>
          </p:nvSpPr>
          <p:spPr>
            <a:xfrm>
              <a:off x="10370663" y="3255311"/>
              <a:ext cx="1192790" cy="437043"/>
            </a:xfrm>
            <a:prstGeom prst="rect">
              <a:avLst/>
            </a:prstGeom>
            <a:noFill/>
          </p:spPr>
          <p:txBody>
            <a:bodyPr wrap="square" rtlCol="0">
              <a:spAutoFit/>
            </a:bodyPr>
            <a:lstStyle/>
            <a:p>
              <a:pPr algn="r">
                <a:lnSpc>
                  <a:spcPct val="80000"/>
                </a:lnSpc>
              </a:pPr>
              <a:r>
                <a:rPr kumimoji="1" lang="en-US" altLang="zh-CN" sz="28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25</a:t>
              </a:r>
              <a:endParaRPr kumimoji="1"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5" name="图片 124"/>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236" name="图片 235"/>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9970190" y="3175619"/>
              <a:ext cx="697749" cy="697749"/>
            </a:xfrm>
            <a:prstGeom prst="rect">
              <a:avLst/>
            </a:prstGeom>
          </p:spPr>
        </p:pic>
      </p:grpSp>
      <p:sp>
        <p:nvSpPr>
          <p:cNvPr id="174" name="文本框 173"/>
          <p:cNvSpPr txBox="1"/>
          <p:nvPr/>
        </p:nvSpPr>
        <p:spPr>
          <a:xfrm>
            <a:off x="9417072" y="4274542"/>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进入网络工作台</a:t>
            </a:r>
            <a:endParaRPr kumimoji="1" lang="zh-CN" altLang="en-US" sz="1400">
              <a:solidFill>
                <a:srgbClr val="157EFB"/>
              </a:solidFill>
              <a:latin typeface="微软雅黑"/>
              <a:ea typeface="微软雅黑"/>
              <a:cs typeface="微软雅黑"/>
            </a:endParaRPr>
          </a:p>
        </p:txBody>
      </p:sp>
      <p:grpSp>
        <p:nvGrpSpPr>
          <p:cNvPr id="233" name="组合 232"/>
          <p:cNvGrpSpPr/>
          <p:nvPr/>
        </p:nvGrpSpPr>
        <p:grpSpPr>
          <a:xfrm>
            <a:off x="11846346" y="3241092"/>
            <a:ext cx="1777592" cy="697749"/>
            <a:chOff x="8242990" y="3175619"/>
            <a:chExt cx="1777592" cy="697749"/>
          </a:xfrm>
        </p:grpSpPr>
        <p:sp>
          <p:nvSpPr>
            <p:cNvPr id="248" name="文本框 247"/>
            <p:cNvSpPr txBox="1"/>
            <p:nvPr/>
          </p:nvSpPr>
          <p:spPr>
            <a:xfrm>
              <a:off x="8652962" y="3320257"/>
              <a:ext cx="1367620" cy="437043"/>
            </a:xfrm>
            <a:prstGeom prst="rect">
              <a:avLst/>
            </a:prstGeom>
            <a:noFill/>
          </p:spPr>
          <p:txBody>
            <a:bodyPr wrap="square" rtlCol="0">
              <a:spAutoFit/>
            </a:bodyPr>
            <a:lstStyle/>
            <a:p>
              <a:pPr algn="ctr">
                <a:lnSpc>
                  <a:spcPct val="80000"/>
                </a:lnSpc>
              </a:pPr>
              <a:r>
                <a:rPr kumimoji="1" lang="en-US" altLang="zh-CN"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a:t>
              </a:r>
              <a:r>
                <a:rPr kumimoji="1" lang="en-US" altLang="zh-CN" sz="28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a:t>
              </a:r>
              <a:endParaRPr kumimoji="1"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49" name="图片 248"/>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250" name="图片 249"/>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8242990" y="3175619"/>
              <a:ext cx="697749" cy="697749"/>
            </a:xfrm>
            <a:prstGeom prst="rect">
              <a:avLst/>
            </a:prstGeom>
            <a:effectLst>
              <a:softEdge rad="0"/>
            </a:effectLst>
          </p:spPr>
        </p:pic>
      </p:grpSp>
      <p:grpSp>
        <p:nvGrpSpPr>
          <p:cNvPr id="251" name="组合 250"/>
          <p:cNvGrpSpPr/>
          <p:nvPr/>
        </p:nvGrpSpPr>
        <p:grpSpPr>
          <a:xfrm>
            <a:off x="13738489" y="3267647"/>
            <a:ext cx="1593263" cy="697749"/>
            <a:chOff x="9970190" y="3175619"/>
            <a:chExt cx="1593263" cy="697749"/>
          </a:xfrm>
        </p:grpSpPr>
        <p:sp>
          <p:nvSpPr>
            <p:cNvPr id="252" name="文本框 251"/>
            <p:cNvSpPr txBox="1"/>
            <p:nvPr/>
          </p:nvSpPr>
          <p:spPr>
            <a:xfrm>
              <a:off x="10370663" y="3255311"/>
              <a:ext cx="1192790" cy="437043"/>
            </a:xfrm>
            <a:prstGeom prst="rect">
              <a:avLst/>
            </a:prstGeom>
            <a:noFill/>
          </p:spPr>
          <p:txBody>
            <a:bodyPr wrap="square" rtlCol="0">
              <a:spAutoFit/>
            </a:bodyPr>
            <a:lstStyle/>
            <a:p>
              <a:pPr algn="r">
                <a:lnSpc>
                  <a:spcPct val="80000"/>
                </a:lnSpc>
              </a:pPr>
              <a:r>
                <a:rPr kumimoji="1" lang="en-US" altLang="zh-CN" sz="28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171</a:t>
              </a:r>
              <a:endParaRPr kumimoji="1"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53" name="图片 252"/>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254" name="图片 253"/>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9970190" y="3175619"/>
              <a:ext cx="697749" cy="697749"/>
            </a:xfrm>
            <a:prstGeom prst="rect">
              <a:avLst/>
            </a:prstGeom>
          </p:spPr>
        </p:pic>
      </p:grpSp>
      <p:sp>
        <p:nvSpPr>
          <p:cNvPr id="255" name="文本框 254"/>
          <p:cNvSpPr txBox="1"/>
          <p:nvPr/>
        </p:nvSpPr>
        <p:spPr>
          <a:xfrm>
            <a:off x="13925572" y="4274542"/>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进入网络工作台</a:t>
            </a:r>
            <a:endParaRPr kumimoji="1" lang="zh-CN" altLang="en-US" sz="1400">
              <a:solidFill>
                <a:srgbClr val="157EFB"/>
              </a:solidFill>
              <a:latin typeface="微软雅黑"/>
              <a:ea typeface="微软雅黑"/>
              <a:cs typeface="微软雅黑"/>
            </a:endParaRPr>
          </a:p>
        </p:txBody>
      </p:sp>
      <p:grpSp>
        <p:nvGrpSpPr>
          <p:cNvPr id="256" name="组合 255"/>
          <p:cNvGrpSpPr/>
          <p:nvPr/>
        </p:nvGrpSpPr>
        <p:grpSpPr>
          <a:xfrm>
            <a:off x="7426746" y="6289092"/>
            <a:ext cx="1777592" cy="697749"/>
            <a:chOff x="8242990" y="3175619"/>
            <a:chExt cx="1777592" cy="697749"/>
          </a:xfrm>
        </p:grpSpPr>
        <p:sp>
          <p:nvSpPr>
            <p:cNvPr id="257" name="文本框 256"/>
            <p:cNvSpPr txBox="1"/>
            <p:nvPr/>
          </p:nvSpPr>
          <p:spPr>
            <a:xfrm>
              <a:off x="8652962" y="3320257"/>
              <a:ext cx="1367620" cy="437043"/>
            </a:xfrm>
            <a:prstGeom prst="rect">
              <a:avLst/>
            </a:prstGeom>
            <a:noFill/>
          </p:spPr>
          <p:txBody>
            <a:bodyPr wrap="square" rtlCol="0">
              <a:spAutoFit/>
            </a:bodyPr>
            <a:lstStyle/>
            <a:p>
              <a:pPr algn="ctr">
                <a:lnSpc>
                  <a:spcPct val="80000"/>
                </a:lnSpc>
              </a:pPr>
              <a:r>
                <a:rPr kumimoji="1" lang="en-US" altLang="zh-CN" sz="28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12</a:t>
              </a:r>
              <a:endParaRPr kumimoji="1"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58" name="图片 257"/>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468395" y="3376780"/>
              <a:ext cx="356256" cy="356256"/>
            </a:xfrm>
            <a:prstGeom prst="rect">
              <a:avLst/>
            </a:prstGeom>
          </p:spPr>
        </p:pic>
        <p:pic>
          <p:nvPicPr>
            <p:cNvPr id="259" name="图片 258"/>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8242990" y="3175619"/>
              <a:ext cx="697749" cy="697749"/>
            </a:xfrm>
            <a:prstGeom prst="rect">
              <a:avLst/>
            </a:prstGeom>
            <a:effectLst>
              <a:softEdge rad="0"/>
            </a:effectLst>
          </p:spPr>
        </p:pic>
      </p:grpSp>
      <p:grpSp>
        <p:nvGrpSpPr>
          <p:cNvPr id="260" name="组合 259"/>
          <p:cNvGrpSpPr/>
          <p:nvPr/>
        </p:nvGrpSpPr>
        <p:grpSpPr>
          <a:xfrm>
            <a:off x="9318889" y="6315647"/>
            <a:ext cx="1593263" cy="697749"/>
            <a:chOff x="9970190" y="3175619"/>
            <a:chExt cx="1593263" cy="697749"/>
          </a:xfrm>
        </p:grpSpPr>
        <p:sp>
          <p:nvSpPr>
            <p:cNvPr id="261" name="文本框 260"/>
            <p:cNvSpPr txBox="1"/>
            <p:nvPr/>
          </p:nvSpPr>
          <p:spPr>
            <a:xfrm>
              <a:off x="10370663" y="3255311"/>
              <a:ext cx="1192790" cy="437043"/>
            </a:xfrm>
            <a:prstGeom prst="rect">
              <a:avLst/>
            </a:prstGeom>
            <a:noFill/>
          </p:spPr>
          <p:txBody>
            <a:bodyPr wrap="square" rtlCol="0">
              <a:spAutoFit/>
            </a:bodyPr>
            <a:lstStyle/>
            <a:p>
              <a:pPr algn="r">
                <a:lnSpc>
                  <a:spcPct val="80000"/>
                </a:lnSpc>
              </a:pPr>
              <a:r>
                <a:rPr kumimoji="1" lang="en-US" altLang="zh-CN" sz="28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15</a:t>
              </a:r>
              <a:endParaRPr kumimoji="1" lang="zh-CN" altLang="en-US" sz="28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62" name="图片 261"/>
            <p:cNvPicPr>
              <a:picLocks noChangeAspect="1"/>
            </p:cNvPicPr>
            <p:nvPr/>
          </p:nvPicPr>
          <p:blipFill>
            <a:blip r:embed="rId28">
              <a:extLst>
                <a:ext uri="{BEBA8EAE-BF5A-486C-A8C5-ECC9F3942E4B}">
                  <a14:imgProps xmlns:a14="http://schemas.microsoft.com/office/drawing/2010/main">
                    <a14:imgLayer r:embed="rId2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93828" y="3368149"/>
              <a:ext cx="353670" cy="353670"/>
            </a:xfrm>
            <a:prstGeom prst="rect">
              <a:avLst/>
            </a:prstGeom>
          </p:spPr>
        </p:pic>
        <p:pic>
          <p:nvPicPr>
            <p:cNvPr id="263" name="图片 262"/>
            <p:cNvPicPr>
              <a:picLocks noChangeAspect="1"/>
            </p:cNvPicPr>
            <p:nvPr/>
          </p:nvPicPr>
          <p:blipFill>
            <a:blip r:embed="rId26">
              <a:extLst>
                <a:ext uri="{BEBA8EAE-BF5A-486C-A8C5-ECC9F3942E4B}">
                  <a14:imgProps xmlns:a14="http://schemas.microsoft.com/office/drawing/2010/main">
                    <a14:imgLayer r:embed="rId27">
                      <a14:imgEffect>
                        <a14:artisticLineDrawing/>
                      </a14:imgEffect>
                    </a14:imgLayer>
                  </a14:imgProps>
                </a:ext>
                <a:ext uri="{28A0092B-C50C-407E-A947-70E740481C1C}">
                  <a14:useLocalDpi xmlns:a14="http://schemas.microsoft.com/office/drawing/2010/main" val="0"/>
                </a:ext>
              </a:extLst>
            </a:blip>
            <a:stretch>
              <a:fillRect/>
            </a:stretch>
          </p:blipFill>
          <p:spPr>
            <a:xfrm>
              <a:off x="9970190" y="3175619"/>
              <a:ext cx="697749" cy="697749"/>
            </a:xfrm>
            <a:prstGeom prst="rect">
              <a:avLst/>
            </a:prstGeom>
          </p:spPr>
        </p:pic>
      </p:grpSp>
      <p:sp>
        <p:nvSpPr>
          <p:cNvPr id="264" name="文本框 263"/>
          <p:cNvSpPr txBox="1"/>
          <p:nvPr/>
        </p:nvSpPr>
        <p:spPr>
          <a:xfrm>
            <a:off x="9417072" y="7322542"/>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进入网络工作台</a:t>
            </a:r>
            <a:endParaRPr kumimoji="1" lang="zh-CN" altLang="en-US" sz="1400">
              <a:solidFill>
                <a:srgbClr val="157EFB"/>
              </a:solidFill>
              <a:latin typeface="微软雅黑"/>
              <a:ea typeface="微软雅黑"/>
              <a:cs typeface="微软雅黑"/>
            </a:endParaRPr>
          </a:p>
        </p:txBody>
      </p:sp>
    </p:spTree>
    <p:extLst>
      <p:ext uri="{BB962C8B-B14F-4D97-AF65-F5344CB8AC3E}">
        <p14:creationId xmlns:p14="http://schemas.microsoft.com/office/powerpoint/2010/main" val="3761478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colorTemperature colorTemp="6200"/>
                    </a14:imgEffect>
                  </a14:imgLayer>
                </a14:imgProps>
              </a:ext>
              <a:ext uri="{28A0092B-C50C-407E-A947-70E740481C1C}">
                <a14:useLocalDpi xmlns:a14="http://schemas.microsoft.com/office/drawing/2010/main" val="0"/>
              </a:ext>
            </a:extLst>
          </a:blip>
          <a:stretch>
            <a:fillRect/>
          </a:stretch>
        </p:blipFill>
        <p:spPr>
          <a:xfrm>
            <a:off x="0" y="-2072"/>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3" name="图片 22"/>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8" y="1363328"/>
            <a:ext cx="11672387" cy="6936830"/>
            <a:chOff x="2242891" y="900068"/>
            <a:chExt cx="11672387" cy="6936830"/>
          </a:xfrm>
        </p:grpSpPr>
        <p:grpSp>
          <p:nvGrpSpPr>
            <p:cNvPr id="104" name="组合 103"/>
            <p:cNvGrpSpPr/>
            <p:nvPr/>
          </p:nvGrpSpPr>
          <p:grpSpPr>
            <a:xfrm>
              <a:off x="2242891" y="900068"/>
              <a:ext cx="11672387" cy="6936830"/>
              <a:chOff x="4384638" y="1424296"/>
              <a:chExt cx="11672387" cy="6936830"/>
            </a:xfrm>
          </p:grpSpPr>
          <p:sp>
            <p:nvSpPr>
              <p:cNvPr id="108" name="圆角矩形 107"/>
              <p:cNvSpPr/>
              <p:nvPr/>
            </p:nvSpPr>
            <p:spPr>
              <a:xfrm>
                <a:off x="4384642" y="1424296"/>
                <a:ext cx="11672383" cy="693683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8" y="2094384"/>
                <a:ext cx="2516476" cy="6266741"/>
                <a:chOff x="4384638" y="2094384"/>
                <a:chExt cx="2516476" cy="6266741"/>
              </a:xfrm>
            </p:grpSpPr>
            <p:sp>
              <p:nvSpPr>
                <p:cNvPr id="112" name="同侧圆角矩形 111"/>
                <p:cNvSpPr/>
                <p:nvPr/>
              </p:nvSpPr>
              <p:spPr>
                <a:xfrm rot="10800000">
                  <a:off x="4384638" y="2094384"/>
                  <a:ext cx="2500037" cy="6266741"/>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626673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cxnSp>
        <p:nvCxnSpPr>
          <p:cNvPr id="122" name="直接连接符 121"/>
          <p:cNvCxnSpPr/>
          <p:nvPr/>
        </p:nvCxnSpPr>
        <p:spPr>
          <a:xfrm>
            <a:off x="4239124" y="2033426"/>
            <a:ext cx="1167238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6" name="组合 25"/>
          <p:cNvGrpSpPr/>
          <p:nvPr/>
        </p:nvGrpSpPr>
        <p:grpSpPr>
          <a:xfrm>
            <a:off x="4326889" y="1751849"/>
            <a:ext cx="5458377" cy="324737"/>
            <a:chOff x="4326889" y="1751849"/>
            <a:chExt cx="5458377" cy="324737"/>
          </a:xfrm>
        </p:grpSpPr>
        <p:pic>
          <p:nvPicPr>
            <p:cNvPr id="131" name="图片 1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132" name="文本框 131"/>
            <p:cNvSpPr txBox="1"/>
            <p:nvPr/>
          </p:nvSpPr>
          <p:spPr>
            <a:xfrm>
              <a:off x="4535891" y="1774592"/>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8549380"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721344" y="1771199"/>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5814275" y="1762421"/>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6536533" y="1762869"/>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5100815" y="1772406"/>
              <a:ext cx="692652" cy="244909"/>
              <a:chOff x="3352898" y="1236548"/>
              <a:chExt cx="692652" cy="244909"/>
            </a:xfrm>
          </p:grpSpPr>
          <p:pic>
            <p:nvPicPr>
              <p:cNvPr id="152" name="图片 1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grpSp>
      <p:grpSp>
        <p:nvGrpSpPr>
          <p:cNvPr id="154" name="组合 153"/>
          <p:cNvGrpSpPr/>
          <p:nvPr/>
        </p:nvGrpSpPr>
        <p:grpSpPr>
          <a:xfrm>
            <a:off x="713215" y="814828"/>
            <a:ext cx="1143000" cy="7847315"/>
            <a:chOff x="713215" y="814828"/>
            <a:chExt cx="1143000" cy="7847315"/>
          </a:xfrm>
        </p:grpSpPr>
        <p:sp>
          <p:nvSpPr>
            <p:cNvPr id="155" name="文本框 15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84" name="文本框 18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85" name="文本框 18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86" name="文本框 18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87" name="图片 18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88" name="图片 18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89" name="图片 18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90" name="图片 18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91" name="图片 19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92" name="文本框 19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3" name="组合 2"/>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4" name="圆角矩形 19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7" name="图片 19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198" name="圆角矩形 197"/>
          <p:cNvSpPr/>
          <p:nvPr/>
        </p:nvSpPr>
        <p:spPr>
          <a:xfrm>
            <a:off x="11432880" y="5274520"/>
            <a:ext cx="4191834" cy="2823812"/>
          </a:xfrm>
          <a:prstGeom prst="roundRect">
            <a:avLst>
              <a:gd name="adj" fmla="val 2663"/>
            </a:avLst>
          </a:prstGeom>
          <a:solidFill>
            <a:schemeClr val="bg1"/>
          </a:solidFill>
          <a:ln>
            <a:solidFill>
              <a:schemeClr val="bg1">
                <a:lumMod val="6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文本框 198"/>
          <p:cNvSpPr txBox="1"/>
          <p:nvPr/>
        </p:nvSpPr>
        <p:spPr>
          <a:xfrm>
            <a:off x="12621232" y="6954085"/>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创建设备网络</a:t>
            </a:r>
            <a:endParaRPr kumimoji="1" lang="zh-CN" altLang="en-US" sz="1400">
              <a:solidFill>
                <a:srgbClr val="157EFB"/>
              </a:solidFill>
              <a:latin typeface="微软雅黑"/>
              <a:ea typeface="微软雅黑"/>
              <a:cs typeface="微软雅黑"/>
            </a:endParaRPr>
          </a:p>
        </p:txBody>
      </p:sp>
      <p:pic>
        <p:nvPicPr>
          <p:cNvPr id="200" name="图片 19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295470" y="6345042"/>
            <a:ext cx="501423" cy="501423"/>
          </a:xfrm>
          <a:prstGeom prst="rect">
            <a:avLst/>
          </a:prstGeom>
        </p:spPr>
      </p:pic>
      <p:grpSp>
        <p:nvGrpSpPr>
          <p:cNvPr id="7" name="组合 6"/>
          <p:cNvGrpSpPr/>
          <p:nvPr/>
        </p:nvGrpSpPr>
        <p:grpSpPr>
          <a:xfrm>
            <a:off x="143070" y="1902045"/>
            <a:ext cx="697749" cy="697749"/>
            <a:chOff x="7241455" y="2867560"/>
            <a:chExt cx="697749" cy="697749"/>
          </a:xfrm>
        </p:grpSpPr>
        <p:pic>
          <p:nvPicPr>
            <p:cNvPr id="234" name="图片 233"/>
            <p:cNvPicPr>
              <a:picLocks noChangeAspect="1"/>
            </p:cNvPicPr>
            <p:nvPr/>
          </p:nvPicPr>
          <p:blipFill>
            <a:blip r:embed="rId19">
              <a:extLst>
                <a:ext uri="{BEBA8EAE-BF5A-486C-A8C5-ECC9F3942E4B}">
                  <a14:imgProps xmlns:a14="http://schemas.microsoft.com/office/drawing/2010/main">
                    <a14:imgLayer r:embed="rId20">
                      <a14:imgEffect>
                        <a14:artisticLineDrawing/>
                      </a14:imgEffect>
                    </a14:imgLayer>
                  </a14:imgProps>
                </a:ext>
                <a:ext uri="{28A0092B-C50C-407E-A947-70E740481C1C}">
                  <a14:useLocalDpi xmlns:a14="http://schemas.microsoft.com/office/drawing/2010/main" val="0"/>
                </a:ext>
              </a:extLst>
            </a:blip>
            <a:stretch>
              <a:fillRect/>
            </a:stretch>
          </p:blipFill>
          <p:spPr>
            <a:xfrm>
              <a:off x="7241455" y="2867560"/>
              <a:ext cx="697749" cy="697749"/>
            </a:xfrm>
            <a:prstGeom prst="rect">
              <a:avLst/>
            </a:prstGeom>
            <a:effectLst>
              <a:softEdge rad="0"/>
            </a:effectLst>
          </p:spPr>
        </p:pic>
        <p:pic>
          <p:nvPicPr>
            <p:cNvPr id="125" name="图片 124"/>
            <p:cNvPicPr>
              <a:picLocks noChangeAspect="1"/>
            </p:cNvPicPr>
            <p:nvPr/>
          </p:nvPicPr>
          <p:blipFill>
            <a:blip r:embed="rId21">
              <a:extLst>
                <a:ext uri="{BEBA8EAE-BF5A-486C-A8C5-ECC9F3942E4B}">
                  <a14:imgProps xmlns:a14="http://schemas.microsoft.com/office/drawing/2010/main">
                    <a14:imgLayer r:embed="rId2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496567" y="3062854"/>
              <a:ext cx="353670" cy="353670"/>
            </a:xfrm>
            <a:prstGeom prst="rect">
              <a:avLst/>
            </a:prstGeom>
          </p:spPr>
        </p:pic>
      </p:grpSp>
      <p:grpSp>
        <p:nvGrpSpPr>
          <p:cNvPr id="8" name="组合 7"/>
          <p:cNvGrpSpPr/>
          <p:nvPr/>
        </p:nvGrpSpPr>
        <p:grpSpPr>
          <a:xfrm>
            <a:off x="2518061" y="3951110"/>
            <a:ext cx="697749" cy="697749"/>
            <a:chOff x="7294311" y="3775006"/>
            <a:chExt cx="697749" cy="697749"/>
          </a:xfrm>
        </p:grpSpPr>
        <p:pic>
          <p:nvPicPr>
            <p:cNvPr id="236" name="图片 235"/>
            <p:cNvPicPr>
              <a:picLocks noChangeAspect="1"/>
            </p:cNvPicPr>
            <p:nvPr/>
          </p:nvPicPr>
          <p:blipFill>
            <a:blip r:embed="rId19">
              <a:extLst>
                <a:ext uri="{BEBA8EAE-BF5A-486C-A8C5-ECC9F3942E4B}">
                  <a14:imgProps xmlns:a14="http://schemas.microsoft.com/office/drawing/2010/main">
                    <a14:imgLayer r:embed="rId20">
                      <a14:imgEffect>
                        <a14:artisticLineDrawing/>
                      </a14:imgEffect>
                    </a14:imgLayer>
                  </a14:imgProps>
                </a:ext>
                <a:ext uri="{28A0092B-C50C-407E-A947-70E740481C1C}">
                  <a14:useLocalDpi xmlns:a14="http://schemas.microsoft.com/office/drawing/2010/main" val="0"/>
                </a:ext>
              </a:extLst>
            </a:blip>
            <a:stretch>
              <a:fillRect/>
            </a:stretch>
          </p:blipFill>
          <p:spPr>
            <a:xfrm>
              <a:off x="7294311" y="3775006"/>
              <a:ext cx="697749" cy="697749"/>
            </a:xfrm>
            <a:prstGeom prst="rect">
              <a:avLst/>
            </a:prstGeom>
          </p:spPr>
        </p:pic>
        <p:pic>
          <p:nvPicPr>
            <p:cNvPr id="174" name="图片 173"/>
            <p:cNvPicPr>
              <a:picLocks noChangeAspect="1"/>
            </p:cNvPicPr>
            <p:nvPr/>
          </p:nvPicPr>
          <p:blipFill>
            <a:blip r:embed="rId23">
              <a:extLst>
                <a:ext uri="{BEBA8EAE-BF5A-486C-A8C5-ECC9F3942E4B}">
                  <a14:imgProps xmlns:a14="http://schemas.microsoft.com/office/drawing/2010/main">
                    <a14:imgLayer r:embed="rId2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27881" y="3978623"/>
              <a:ext cx="356256" cy="356256"/>
            </a:xfrm>
            <a:prstGeom prst="rect">
              <a:avLst/>
            </a:prstGeom>
          </p:spPr>
        </p:pic>
      </p:grpSp>
      <p:sp>
        <p:nvSpPr>
          <p:cNvPr id="175" name="文本框 174"/>
          <p:cNvSpPr txBox="1"/>
          <p:nvPr/>
        </p:nvSpPr>
        <p:spPr>
          <a:xfrm>
            <a:off x="9729218" y="1533691"/>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进入工作台</a:t>
            </a:r>
            <a:endParaRPr kumimoji="1" lang="zh-CN" altLang="en-US" sz="1400">
              <a:solidFill>
                <a:schemeClr val="tx1">
                  <a:lumMod val="85000"/>
                  <a:lumOff val="15000"/>
                </a:schemeClr>
              </a:solidFill>
              <a:latin typeface="微软雅黑"/>
              <a:ea typeface="微软雅黑"/>
              <a:cs typeface="微软雅黑"/>
            </a:endParaRPr>
          </a:p>
        </p:txBody>
      </p:sp>
      <p:grpSp>
        <p:nvGrpSpPr>
          <p:cNvPr id="27" name="组合 26"/>
          <p:cNvGrpSpPr/>
          <p:nvPr/>
        </p:nvGrpSpPr>
        <p:grpSpPr>
          <a:xfrm>
            <a:off x="7000238" y="2264620"/>
            <a:ext cx="4191834" cy="2823812"/>
            <a:chOff x="7000238" y="2264620"/>
            <a:chExt cx="4191834" cy="2823812"/>
          </a:xfrm>
        </p:grpSpPr>
        <p:cxnSp>
          <p:nvCxnSpPr>
            <p:cNvPr id="206" name="直接连接符 205"/>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1" name="组合 10"/>
            <p:cNvGrpSpPr/>
            <p:nvPr/>
          </p:nvGrpSpPr>
          <p:grpSpPr>
            <a:xfrm>
              <a:off x="7000238" y="2264620"/>
              <a:ext cx="4191834" cy="2823812"/>
              <a:chOff x="7000238" y="2264620"/>
              <a:chExt cx="4191834" cy="2823812"/>
            </a:xfrm>
          </p:grpSpPr>
          <p:sp>
            <p:nvSpPr>
              <p:cNvPr id="160" name="圆角矩形 159"/>
              <p:cNvSpPr/>
              <p:nvPr/>
            </p:nvSpPr>
            <p:spPr>
              <a:xfrm>
                <a:off x="7000238" y="2264620"/>
                <a:ext cx="4191834" cy="2823812"/>
              </a:xfrm>
              <a:prstGeom prst="roundRect">
                <a:avLst>
                  <a:gd name="adj" fmla="val 2663"/>
                </a:avLst>
              </a:prstGeom>
              <a:solidFill>
                <a:schemeClr val="bg1"/>
              </a:solidFill>
              <a:ln w="28575">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7" name="同侧圆角矩形 206"/>
              <p:cNvSpPr/>
              <p:nvPr/>
            </p:nvSpPr>
            <p:spPr>
              <a:xfrm rot="10800000">
                <a:off x="7007070" y="4569283"/>
                <a:ext cx="4156369" cy="497283"/>
              </a:xfrm>
              <a:prstGeom prst="round2SameRect">
                <a:avLst>
                  <a:gd name="adj1" fmla="val 4563"/>
                  <a:gd name="adj2" fmla="val 0"/>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11" name="图片 21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12" name="文本框 211"/>
            <p:cNvSpPr txBox="1"/>
            <p:nvPr/>
          </p:nvSpPr>
          <p:spPr>
            <a:xfrm>
              <a:off x="8117062" y="2362580"/>
              <a:ext cx="2354294" cy="264688"/>
            </a:xfrm>
            <a:prstGeom prst="rect">
              <a:avLst/>
            </a:prstGeom>
            <a:noFill/>
          </p:spPr>
          <p:txBody>
            <a:bodyPr wrap="square" rtlCol="0">
              <a:spAutoFit/>
            </a:bodyPr>
            <a:lstStyle/>
            <a:p>
              <a:pPr>
                <a:lnSpc>
                  <a:spcPct val="80000"/>
                </a:lnSpc>
              </a:pPr>
              <a:r>
                <a:rPr kumimoji="1" lang="en-US" altLang="zh-CN" sz="1400" b="1" smtClean="0">
                  <a:solidFill>
                    <a:schemeClr val="tx1">
                      <a:lumMod val="85000"/>
                      <a:lumOff val="15000"/>
                    </a:schemeClr>
                  </a:solidFill>
                  <a:latin typeface="微软雅黑"/>
                  <a:ea typeface="微软雅黑"/>
                  <a:cs typeface="微软雅黑"/>
                </a:rPr>
                <a:t>V6</a:t>
              </a:r>
              <a:r>
                <a:rPr kumimoji="1" lang="zh-CN" altLang="en-US" sz="1400" b="1" smtClean="0">
                  <a:solidFill>
                    <a:schemeClr val="tx1">
                      <a:lumMod val="85000"/>
                      <a:lumOff val="15000"/>
                    </a:schemeClr>
                  </a:solidFill>
                  <a:latin typeface="微软雅黑"/>
                  <a:ea typeface="微软雅黑"/>
                  <a:cs typeface="微软雅黑"/>
                </a:rPr>
                <a:t>开发测试设备网络</a:t>
              </a:r>
              <a:endParaRPr kumimoji="1" lang="zh-CN" altLang="en-US" sz="1400" b="1">
                <a:solidFill>
                  <a:schemeClr val="tx1">
                    <a:lumMod val="85000"/>
                    <a:lumOff val="15000"/>
                  </a:schemeClr>
                </a:solidFill>
                <a:latin typeface="微软雅黑"/>
                <a:ea typeface="微软雅黑"/>
                <a:cs typeface="微软雅黑"/>
              </a:endParaRPr>
            </a:p>
          </p:txBody>
        </p:sp>
        <p:sp>
          <p:nvSpPr>
            <p:cNvPr id="221" name="圆角矩形 220"/>
            <p:cNvSpPr/>
            <p:nvPr/>
          </p:nvSpPr>
          <p:spPr>
            <a:xfrm>
              <a:off x="10296444" y="4035901"/>
              <a:ext cx="792094"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工作台</a:t>
              </a:r>
              <a:endParaRPr lang="zh-CN" altLang="en-US" sz="140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7010295" y="4715407"/>
              <a:ext cx="2419770" cy="317547"/>
              <a:chOff x="7059998" y="4070488"/>
              <a:chExt cx="2419770" cy="317547"/>
            </a:xfrm>
          </p:grpSpPr>
          <p:grpSp>
            <p:nvGrpSpPr>
              <p:cNvPr id="91" name="组合 90"/>
              <p:cNvGrpSpPr/>
              <p:nvPr/>
            </p:nvGrpSpPr>
            <p:grpSpPr>
              <a:xfrm>
                <a:off x="7834861" y="4070488"/>
                <a:ext cx="806707" cy="317547"/>
                <a:chOff x="11564590" y="4951032"/>
                <a:chExt cx="806707" cy="317547"/>
              </a:xfrm>
            </p:grpSpPr>
            <p:sp>
              <p:nvSpPr>
                <p:cNvPr id="98" name="矩形 97"/>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9" name="组合 98"/>
                <p:cNvGrpSpPr/>
                <p:nvPr/>
              </p:nvGrpSpPr>
              <p:grpSpPr>
                <a:xfrm>
                  <a:off x="11564590" y="4994577"/>
                  <a:ext cx="178575" cy="274002"/>
                  <a:chOff x="7722623" y="6885994"/>
                  <a:chExt cx="178575" cy="274002"/>
                </a:xfrm>
              </p:grpSpPr>
              <p:sp>
                <p:nvSpPr>
                  <p:cNvPr id="100" name="椭圆 99"/>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01" name="弧形 100"/>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92" name="文本框 91"/>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93" name="组合 92"/>
              <p:cNvGrpSpPr/>
              <p:nvPr/>
            </p:nvGrpSpPr>
            <p:grpSpPr>
              <a:xfrm>
                <a:off x="8673061" y="4070488"/>
                <a:ext cx="806707" cy="317547"/>
                <a:chOff x="11564590" y="4951032"/>
                <a:chExt cx="806707" cy="317547"/>
              </a:xfrm>
            </p:grpSpPr>
            <p:sp>
              <p:nvSpPr>
                <p:cNvPr id="94" name="矩形 93"/>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11564590" y="4994577"/>
                  <a:ext cx="178575" cy="274002"/>
                  <a:chOff x="7722623" y="6885994"/>
                  <a:chExt cx="178575" cy="274002"/>
                </a:xfrm>
              </p:grpSpPr>
              <p:sp>
                <p:nvSpPr>
                  <p:cNvPr id="96" name="椭圆 95"/>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7" name="弧形 96"/>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127" name="图片 1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09172" y="4750492"/>
              <a:ext cx="216713" cy="216713"/>
            </a:xfrm>
            <a:prstGeom prst="rect">
              <a:avLst/>
            </a:prstGeom>
          </p:spPr>
        </p:pic>
        <p:sp>
          <p:nvSpPr>
            <p:cNvPr id="102" name="文本框 101"/>
            <p:cNvSpPr txBox="1"/>
            <p:nvPr/>
          </p:nvSpPr>
          <p:spPr>
            <a:xfrm>
              <a:off x="7212496" y="3000722"/>
              <a:ext cx="1367620" cy="495905"/>
            </a:xfrm>
            <a:prstGeom prst="rect">
              <a:avLst/>
            </a:prstGeom>
            <a:noFill/>
          </p:spPr>
          <p:txBody>
            <a:bodyPr wrap="square" rtlCol="0">
              <a:spAutoFit/>
            </a:bodyPr>
            <a:lstStyle/>
            <a:p>
              <a:pPr algn="ctr">
                <a:lnSpc>
                  <a:spcPct val="80000"/>
                </a:lnSpc>
              </a:pPr>
              <a:r>
                <a:rPr kumimoji="1" lang="en-US" altLang="zh-CN" sz="3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159</a:t>
              </a:r>
              <a:endParaRPr kumimoji="1"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文本框 122"/>
            <p:cNvSpPr txBox="1"/>
            <p:nvPr/>
          </p:nvSpPr>
          <p:spPr>
            <a:xfrm>
              <a:off x="9634718" y="2999369"/>
              <a:ext cx="1143182" cy="486287"/>
            </a:xfrm>
            <a:prstGeom prst="rect">
              <a:avLst/>
            </a:prstGeom>
            <a:noFill/>
          </p:spPr>
          <p:txBody>
            <a:bodyPr wrap="square" rtlCol="0">
              <a:spAutoFit/>
            </a:bodyPr>
            <a:lstStyle/>
            <a:p>
              <a:pPr algn="ctr">
                <a:lnSpc>
                  <a:spcPct val="80000"/>
                </a:lnSpc>
              </a:pPr>
              <a:r>
                <a:rPr kumimoji="1" lang="en-US" altLang="zh-CN" sz="3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1050</a:t>
              </a:r>
              <a:endParaRPr kumimoji="1"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2" name="图片 1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27243" y="4052599"/>
              <a:ext cx="310592" cy="310592"/>
            </a:xfrm>
            <a:prstGeom prst="rect">
              <a:avLst/>
            </a:prstGeom>
          </p:spPr>
        </p:pic>
        <p:sp>
          <p:nvSpPr>
            <p:cNvPr id="177" name="文本框 176"/>
            <p:cNvSpPr txBox="1"/>
            <p:nvPr/>
          </p:nvSpPr>
          <p:spPr>
            <a:xfrm>
              <a:off x="7387805" y="4088499"/>
              <a:ext cx="582034" cy="240066"/>
            </a:xfrm>
            <a:prstGeom prst="rect">
              <a:avLst/>
            </a:prstGeom>
            <a:noFill/>
          </p:spPr>
          <p:txBody>
            <a:bodyPr wrap="square" rtlCol="0">
              <a:spAutoFit/>
            </a:bodyPr>
            <a:lstStyle/>
            <a:p>
              <a:pP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11</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 name="图片 1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739353" y="4075434"/>
              <a:ext cx="341443" cy="341443"/>
            </a:xfrm>
            <a:prstGeom prst="rect">
              <a:avLst/>
            </a:prstGeom>
          </p:spPr>
        </p:pic>
        <p:sp>
          <p:nvSpPr>
            <p:cNvPr id="205" name="文本框 204"/>
            <p:cNvSpPr txBox="1"/>
            <p:nvPr/>
          </p:nvSpPr>
          <p:spPr>
            <a:xfrm>
              <a:off x="8174812" y="4100144"/>
              <a:ext cx="475491" cy="240066"/>
            </a:xfrm>
            <a:prstGeom prst="rect">
              <a:avLst/>
            </a:prstGeom>
            <a:noFill/>
          </p:spPr>
          <p:txBody>
            <a:bodyPr wrap="square" rtlCol="0">
              <a:spAutoFit/>
            </a:bodyPr>
            <a:lstStyle/>
            <a:p>
              <a:pP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9" name="椭圆 208"/>
            <p:cNvSpPr/>
            <p:nvPr/>
          </p:nvSpPr>
          <p:spPr>
            <a:xfrm>
              <a:off x="8571873" y="2845456"/>
              <a:ext cx="848852" cy="848852"/>
            </a:xfrm>
            <a:prstGeom prst="ellipse">
              <a:avLst/>
            </a:prstGeom>
            <a:solidFill>
              <a:schemeClr val="bg1">
                <a:lumMod val="95000"/>
              </a:schemeClr>
            </a:solid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13" name="图片 21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776592" y="3056551"/>
              <a:ext cx="492028" cy="455583"/>
            </a:xfrm>
            <a:prstGeom prst="rect">
              <a:avLst/>
            </a:prstGeom>
          </p:spPr>
        </p:pic>
        <p:sp>
          <p:nvSpPr>
            <p:cNvPr id="215" name="文本框 214"/>
            <p:cNvSpPr txBox="1"/>
            <p:nvPr/>
          </p:nvSpPr>
          <p:spPr>
            <a:xfrm>
              <a:off x="7305381" y="3475774"/>
              <a:ext cx="1192571" cy="240066"/>
            </a:xfrm>
            <a:prstGeom prst="rect">
              <a:avLst/>
            </a:prstGeom>
            <a:noFill/>
          </p:spPr>
          <p:txBody>
            <a:bodyPr wrap="square" rtlCol="0">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互联网设备</a:t>
              </a:r>
              <a:endParaRPr kumimoji="1" lang="zh-CN" altLang="en-US" sz="1200">
                <a:solidFill>
                  <a:schemeClr val="tx1">
                    <a:lumMod val="75000"/>
                    <a:lumOff val="25000"/>
                  </a:schemeClr>
                </a:solidFill>
                <a:latin typeface="微软雅黑"/>
                <a:ea typeface="微软雅黑"/>
                <a:cs typeface="微软雅黑"/>
              </a:endParaRPr>
            </a:p>
          </p:txBody>
        </p:sp>
        <p:sp>
          <p:nvSpPr>
            <p:cNvPr id="218" name="文本框 217"/>
            <p:cNvSpPr txBox="1"/>
            <p:nvPr/>
          </p:nvSpPr>
          <p:spPr>
            <a:xfrm>
              <a:off x="9591381" y="3475774"/>
              <a:ext cx="1192571" cy="240066"/>
            </a:xfrm>
            <a:prstGeom prst="rect">
              <a:avLst/>
            </a:prstGeom>
            <a:noFill/>
          </p:spPr>
          <p:txBody>
            <a:bodyPr wrap="square" rtlCol="0">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局域网设备</a:t>
              </a:r>
              <a:endParaRPr kumimoji="1" lang="zh-CN" altLang="en-US" sz="1200">
                <a:solidFill>
                  <a:schemeClr val="tx1">
                    <a:lumMod val="75000"/>
                    <a:lumOff val="25000"/>
                  </a:schemeClr>
                </a:solidFill>
                <a:latin typeface="微软雅黑"/>
                <a:ea typeface="微软雅黑"/>
                <a:cs typeface="微软雅黑"/>
              </a:endParaRPr>
            </a:p>
          </p:txBody>
        </p:sp>
        <p:pic>
          <p:nvPicPr>
            <p:cNvPr id="19" name="图片 18"/>
            <p:cNvPicPr>
              <a:picLocks noChangeAspect="1"/>
            </p:cNvPicPr>
            <p:nvPr/>
          </p:nvPicPr>
          <p:blipFill>
            <a:blip r:embed="rId2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490286" y="4054007"/>
              <a:ext cx="333266" cy="333266"/>
            </a:xfrm>
            <a:prstGeom prst="rect">
              <a:avLst/>
            </a:prstGeom>
          </p:spPr>
        </p:pic>
        <p:pic>
          <p:nvPicPr>
            <p:cNvPr id="25" name="图片 2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24677" y="4035901"/>
              <a:ext cx="335885" cy="335885"/>
            </a:xfrm>
            <a:prstGeom prst="rect">
              <a:avLst/>
            </a:prstGeom>
          </p:spPr>
        </p:pic>
        <p:sp>
          <p:nvSpPr>
            <p:cNvPr id="220" name="文本框 219"/>
            <p:cNvSpPr txBox="1"/>
            <p:nvPr/>
          </p:nvSpPr>
          <p:spPr>
            <a:xfrm>
              <a:off x="8962212" y="4100144"/>
              <a:ext cx="603769" cy="240066"/>
            </a:xfrm>
            <a:prstGeom prst="rect">
              <a:avLst/>
            </a:prstGeom>
            <a:noFill/>
          </p:spPr>
          <p:txBody>
            <a:bodyPr wrap="square" rtlCol="0">
              <a:spAutoFit/>
            </a:bodyPr>
            <a:lstStyle/>
            <a:p>
              <a:pP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267</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3" name="文本框 232"/>
            <p:cNvSpPr txBox="1"/>
            <p:nvPr/>
          </p:nvSpPr>
          <p:spPr>
            <a:xfrm>
              <a:off x="9648012" y="4112844"/>
              <a:ext cx="734444" cy="240066"/>
            </a:xfrm>
            <a:prstGeom prst="rect">
              <a:avLst/>
            </a:prstGeom>
            <a:noFill/>
          </p:spPr>
          <p:txBody>
            <a:bodyPr wrap="square" rtlCol="0">
              <a:spAutoFit/>
            </a:bodyPr>
            <a:lstStyle/>
            <a:p>
              <a:pPr algn="ct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2.5G</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48" name="组合 247"/>
          <p:cNvGrpSpPr/>
          <p:nvPr/>
        </p:nvGrpSpPr>
        <p:grpSpPr>
          <a:xfrm>
            <a:off x="11432538" y="2264620"/>
            <a:ext cx="4192175" cy="2827344"/>
            <a:chOff x="7000238" y="2264620"/>
            <a:chExt cx="4192175" cy="2827344"/>
          </a:xfrm>
        </p:grpSpPr>
        <p:cxnSp>
          <p:nvCxnSpPr>
            <p:cNvPr id="249" name="直接连接符 248"/>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50" name="组合 249"/>
            <p:cNvGrpSpPr/>
            <p:nvPr/>
          </p:nvGrpSpPr>
          <p:grpSpPr>
            <a:xfrm>
              <a:off x="7000238" y="2264620"/>
              <a:ext cx="4192175" cy="2827344"/>
              <a:chOff x="7000238" y="2264620"/>
              <a:chExt cx="4192175" cy="2827344"/>
            </a:xfrm>
          </p:grpSpPr>
          <p:sp>
            <p:nvSpPr>
              <p:cNvPr id="281" name="圆角矩形 280"/>
              <p:cNvSpPr/>
              <p:nvPr/>
            </p:nvSpPr>
            <p:spPr>
              <a:xfrm>
                <a:off x="7000238" y="2264620"/>
                <a:ext cx="4191834" cy="2823812"/>
              </a:xfrm>
              <a:prstGeom prst="roundRect">
                <a:avLst>
                  <a:gd name="adj" fmla="val 2663"/>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2" name="同侧圆角矩形 281"/>
              <p:cNvSpPr/>
              <p:nvPr/>
            </p:nvSpPr>
            <p:spPr>
              <a:xfrm rot="10800000">
                <a:off x="7000238" y="4594681"/>
                <a:ext cx="4192175" cy="497283"/>
              </a:xfrm>
              <a:prstGeom prst="round2SameRect">
                <a:avLst>
                  <a:gd name="adj1" fmla="val 4563"/>
                  <a:gd name="adj2" fmla="val 0"/>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51" name="图片 25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52" name="文本框 251"/>
            <p:cNvSpPr txBox="1"/>
            <p:nvPr/>
          </p:nvSpPr>
          <p:spPr>
            <a:xfrm>
              <a:off x="7812910" y="2362580"/>
              <a:ext cx="2354294" cy="264688"/>
            </a:xfrm>
            <a:prstGeom prst="rect">
              <a:avLst/>
            </a:prstGeom>
            <a:noFill/>
          </p:spPr>
          <p:txBody>
            <a:bodyPr wrap="square" rtlCol="0">
              <a:spAutoFit/>
            </a:bodyPr>
            <a:lstStyle/>
            <a:p>
              <a:pPr algn="ctr">
                <a:lnSpc>
                  <a:spcPct val="80000"/>
                </a:lnSpc>
              </a:pPr>
              <a:r>
                <a:rPr kumimoji="1" lang="en-US" altLang="zh-CN" sz="1400" b="1" smtClean="0">
                  <a:solidFill>
                    <a:schemeClr val="tx1">
                      <a:lumMod val="85000"/>
                      <a:lumOff val="15000"/>
                    </a:schemeClr>
                  </a:solidFill>
                  <a:latin typeface="微软雅黑"/>
                  <a:ea typeface="微软雅黑"/>
                  <a:cs typeface="微软雅黑"/>
                </a:rPr>
                <a:t>A8</a:t>
              </a:r>
              <a:r>
                <a:rPr kumimoji="1" lang="zh-CN" altLang="en-US" sz="1400" b="1" smtClean="0">
                  <a:solidFill>
                    <a:schemeClr val="tx1">
                      <a:lumMod val="85000"/>
                      <a:lumOff val="15000"/>
                    </a:schemeClr>
                  </a:solidFill>
                  <a:latin typeface="微软雅黑"/>
                  <a:ea typeface="微软雅黑"/>
                  <a:cs typeface="微软雅黑"/>
                </a:rPr>
                <a:t>音乐</a:t>
              </a:r>
              <a:endParaRPr kumimoji="1" lang="zh-CN" altLang="en-US" sz="1400" b="1">
                <a:solidFill>
                  <a:schemeClr val="tx1">
                    <a:lumMod val="85000"/>
                    <a:lumOff val="15000"/>
                  </a:schemeClr>
                </a:solidFill>
                <a:latin typeface="微软雅黑"/>
                <a:ea typeface="微软雅黑"/>
                <a:cs typeface="微软雅黑"/>
              </a:endParaRPr>
            </a:p>
          </p:txBody>
        </p:sp>
        <p:sp>
          <p:nvSpPr>
            <p:cNvPr id="253" name="圆角矩形 252"/>
            <p:cNvSpPr/>
            <p:nvPr/>
          </p:nvSpPr>
          <p:spPr>
            <a:xfrm>
              <a:off x="10296444" y="4035901"/>
              <a:ext cx="792094"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工作台</a:t>
              </a:r>
              <a:endParaRPr lang="zh-CN" altLang="en-US" sz="1400">
                <a:latin typeface="微软雅黑" panose="020B0503020204020204" pitchFamily="34" charset="-122"/>
                <a:ea typeface="微软雅黑" panose="020B0503020204020204" pitchFamily="34" charset="-122"/>
              </a:endParaRPr>
            </a:p>
          </p:txBody>
        </p:sp>
        <p:grpSp>
          <p:nvGrpSpPr>
            <p:cNvPr id="254" name="组合 253"/>
            <p:cNvGrpSpPr/>
            <p:nvPr/>
          </p:nvGrpSpPr>
          <p:grpSpPr>
            <a:xfrm>
              <a:off x="7010295" y="4715407"/>
              <a:ext cx="2419770" cy="317547"/>
              <a:chOff x="7059998" y="4070488"/>
              <a:chExt cx="2419770" cy="317547"/>
            </a:xfrm>
          </p:grpSpPr>
          <p:grpSp>
            <p:nvGrpSpPr>
              <p:cNvPr id="270" name="组合 269"/>
              <p:cNvGrpSpPr/>
              <p:nvPr/>
            </p:nvGrpSpPr>
            <p:grpSpPr>
              <a:xfrm>
                <a:off x="7834861" y="4070488"/>
                <a:ext cx="806707" cy="317547"/>
                <a:chOff x="11564590" y="4951032"/>
                <a:chExt cx="806707" cy="317547"/>
              </a:xfrm>
            </p:grpSpPr>
            <p:sp>
              <p:nvSpPr>
                <p:cNvPr id="277" name="矩形 276"/>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78" name="组合 277"/>
                <p:cNvGrpSpPr/>
                <p:nvPr/>
              </p:nvGrpSpPr>
              <p:grpSpPr>
                <a:xfrm>
                  <a:off x="11564590" y="4994577"/>
                  <a:ext cx="178575" cy="274002"/>
                  <a:chOff x="7722623" y="6885994"/>
                  <a:chExt cx="178575" cy="274002"/>
                </a:xfrm>
              </p:grpSpPr>
              <p:sp>
                <p:nvSpPr>
                  <p:cNvPr id="279" name="椭圆 278"/>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80" name="弧形 279"/>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271" name="文本框 270"/>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272" name="组合 271"/>
              <p:cNvGrpSpPr/>
              <p:nvPr/>
            </p:nvGrpSpPr>
            <p:grpSpPr>
              <a:xfrm>
                <a:off x="8673061" y="4070488"/>
                <a:ext cx="806707" cy="317547"/>
                <a:chOff x="11564590" y="4951032"/>
                <a:chExt cx="806707" cy="317547"/>
              </a:xfrm>
            </p:grpSpPr>
            <p:sp>
              <p:nvSpPr>
                <p:cNvPr id="273" name="矩形 272"/>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74" name="组合 273"/>
                <p:cNvGrpSpPr/>
                <p:nvPr/>
              </p:nvGrpSpPr>
              <p:grpSpPr>
                <a:xfrm>
                  <a:off x="11564590" y="4994577"/>
                  <a:ext cx="178575" cy="274002"/>
                  <a:chOff x="7722623" y="6885994"/>
                  <a:chExt cx="178575" cy="274002"/>
                </a:xfrm>
              </p:grpSpPr>
              <p:sp>
                <p:nvSpPr>
                  <p:cNvPr id="275" name="椭圆 274"/>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76" name="弧形 275"/>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255" name="图片 2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09172" y="4750492"/>
              <a:ext cx="216713" cy="216713"/>
            </a:xfrm>
            <a:prstGeom prst="rect">
              <a:avLst/>
            </a:prstGeom>
          </p:spPr>
        </p:pic>
        <p:sp>
          <p:nvSpPr>
            <p:cNvPr id="256" name="文本框 255"/>
            <p:cNvSpPr txBox="1"/>
            <p:nvPr/>
          </p:nvSpPr>
          <p:spPr>
            <a:xfrm>
              <a:off x="7212496" y="3000722"/>
              <a:ext cx="1367620" cy="495905"/>
            </a:xfrm>
            <a:prstGeom prst="rect">
              <a:avLst/>
            </a:prstGeom>
            <a:noFill/>
          </p:spPr>
          <p:txBody>
            <a:bodyPr wrap="square" rtlCol="0">
              <a:spAutoFit/>
            </a:bodyPr>
            <a:lstStyle/>
            <a:p>
              <a:pPr algn="ctr">
                <a:lnSpc>
                  <a:spcPct val="80000"/>
                </a:lnSpc>
              </a:pPr>
              <a:r>
                <a:rPr kumimoji="1" lang="en-US" altLang="zh-CN"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a:t>
              </a:r>
              <a:endParaRPr kumimoji="1"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57" name="文本框 256"/>
            <p:cNvSpPr txBox="1"/>
            <p:nvPr/>
          </p:nvSpPr>
          <p:spPr>
            <a:xfrm>
              <a:off x="9723618" y="2999369"/>
              <a:ext cx="902716" cy="495905"/>
            </a:xfrm>
            <a:prstGeom prst="rect">
              <a:avLst/>
            </a:prstGeom>
            <a:noFill/>
          </p:spPr>
          <p:txBody>
            <a:bodyPr wrap="square" rtlCol="0">
              <a:spAutoFit/>
            </a:bodyPr>
            <a:lstStyle/>
            <a:p>
              <a:pPr algn="ctr">
                <a:lnSpc>
                  <a:spcPct val="80000"/>
                </a:lnSpc>
              </a:pPr>
              <a:r>
                <a:rPr kumimoji="1" lang="en-US" altLang="zh-CN" sz="3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8</a:t>
              </a:r>
              <a:endParaRPr kumimoji="1"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58" name="图片 25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27243" y="4052599"/>
              <a:ext cx="310592" cy="310592"/>
            </a:xfrm>
            <a:prstGeom prst="rect">
              <a:avLst/>
            </a:prstGeom>
          </p:spPr>
        </p:pic>
        <p:sp>
          <p:nvSpPr>
            <p:cNvPr id="259" name="文本框 258"/>
            <p:cNvSpPr txBox="1"/>
            <p:nvPr/>
          </p:nvSpPr>
          <p:spPr>
            <a:xfrm>
              <a:off x="7387805" y="4088499"/>
              <a:ext cx="582034" cy="240066"/>
            </a:xfrm>
            <a:prstGeom prst="rect">
              <a:avLst/>
            </a:prstGeom>
            <a:noFill/>
          </p:spPr>
          <p:txBody>
            <a:bodyPr wrap="square" rtlCol="0">
              <a:spAutoFit/>
            </a:bodyPr>
            <a:lstStyle/>
            <a:p>
              <a:pP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3</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60" name="图片 25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739353" y="4075434"/>
              <a:ext cx="341443" cy="341443"/>
            </a:xfrm>
            <a:prstGeom prst="rect">
              <a:avLst/>
            </a:prstGeom>
          </p:spPr>
        </p:pic>
        <p:sp>
          <p:nvSpPr>
            <p:cNvPr id="261" name="文本框 260"/>
            <p:cNvSpPr txBox="1"/>
            <p:nvPr/>
          </p:nvSpPr>
          <p:spPr>
            <a:xfrm>
              <a:off x="8174812" y="4100144"/>
              <a:ext cx="475491" cy="240066"/>
            </a:xfrm>
            <a:prstGeom prst="rect">
              <a:avLst/>
            </a:prstGeom>
            <a:noFill/>
          </p:spPr>
          <p:txBody>
            <a:bodyPr wrap="square" rtlCol="0">
              <a:spAutoFit/>
            </a:bodyPr>
            <a:lstStyle/>
            <a:p>
              <a:pPr>
                <a:lnSpc>
                  <a:spcPct val="80000"/>
                </a:lnSpc>
              </a:pPr>
              <a:r>
                <a:rPr kumimoji="1" lang="en-US" altLang="zh-CN"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2" name="椭圆 261"/>
            <p:cNvSpPr/>
            <p:nvPr/>
          </p:nvSpPr>
          <p:spPr>
            <a:xfrm>
              <a:off x="8571873" y="2845456"/>
              <a:ext cx="848852" cy="848852"/>
            </a:xfrm>
            <a:prstGeom prst="ellipse">
              <a:avLst/>
            </a:prstGeom>
            <a:solidFill>
              <a:schemeClr val="bg1">
                <a:lumMod val="95000"/>
              </a:schemeClr>
            </a:solid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63" name="图片 26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776592" y="3056551"/>
              <a:ext cx="492028" cy="455583"/>
            </a:xfrm>
            <a:prstGeom prst="rect">
              <a:avLst/>
            </a:prstGeom>
          </p:spPr>
        </p:pic>
        <p:sp>
          <p:nvSpPr>
            <p:cNvPr id="264" name="文本框 263"/>
            <p:cNvSpPr txBox="1"/>
            <p:nvPr/>
          </p:nvSpPr>
          <p:spPr>
            <a:xfrm>
              <a:off x="7305381" y="3475774"/>
              <a:ext cx="1192571" cy="240066"/>
            </a:xfrm>
            <a:prstGeom prst="rect">
              <a:avLst/>
            </a:prstGeom>
            <a:noFill/>
          </p:spPr>
          <p:txBody>
            <a:bodyPr wrap="square" rtlCol="0">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互联网设备</a:t>
              </a:r>
              <a:endParaRPr kumimoji="1" lang="zh-CN" altLang="en-US" sz="1200">
                <a:solidFill>
                  <a:schemeClr val="tx1">
                    <a:lumMod val="75000"/>
                    <a:lumOff val="25000"/>
                  </a:schemeClr>
                </a:solidFill>
                <a:latin typeface="微软雅黑"/>
                <a:ea typeface="微软雅黑"/>
                <a:cs typeface="微软雅黑"/>
              </a:endParaRPr>
            </a:p>
          </p:txBody>
        </p:sp>
        <p:sp>
          <p:nvSpPr>
            <p:cNvPr id="265" name="文本框 264"/>
            <p:cNvSpPr txBox="1"/>
            <p:nvPr/>
          </p:nvSpPr>
          <p:spPr>
            <a:xfrm>
              <a:off x="9591381" y="3475774"/>
              <a:ext cx="1192571" cy="240066"/>
            </a:xfrm>
            <a:prstGeom prst="rect">
              <a:avLst/>
            </a:prstGeom>
            <a:noFill/>
          </p:spPr>
          <p:txBody>
            <a:bodyPr wrap="square" rtlCol="0">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局域网设备</a:t>
              </a:r>
              <a:endParaRPr kumimoji="1" lang="zh-CN" altLang="en-US" sz="1200">
                <a:solidFill>
                  <a:schemeClr val="tx1">
                    <a:lumMod val="75000"/>
                    <a:lumOff val="25000"/>
                  </a:schemeClr>
                </a:solidFill>
                <a:latin typeface="微软雅黑"/>
                <a:ea typeface="微软雅黑"/>
                <a:cs typeface="微软雅黑"/>
              </a:endParaRPr>
            </a:p>
          </p:txBody>
        </p:sp>
        <p:pic>
          <p:nvPicPr>
            <p:cNvPr id="266" name="图片 265"/>
            <p:cNvPicPr>
              <a:picLocks noChangeAspect="1"/>
            </p:cNvPicPr>
            <p:nvPr/>
          </p:nvPicPr>
          <p:blipFill>
            <a:blip r:embed="rId2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490286" y="4054007"/>
              <a:ext cx="333266" cy="333266"/>
            </a:xfrm>
            <a:prstGeom prst="rect">
              <a:avLst/>
            </a:prstGeom>
          </p:spPr>
        </p:pic>
        <p:pic>
          <p:nvPicPr>
            <p:cNvPr id="267" name="图片 26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24677" y="4035901"/>
              <a:ext cx="335885" cy="335885"/>
            </a:xfrm>
            <a:prstGeom prst="rect">
              <a:avLst/>
            </a:prstGeom>
          </p:spPr>
        </p:pic>
        <p:sp>
          <p:nvSpPr>
            <p:cNvPr id="268" name="文本框 267"/>
            <p:cNvSpPr txBox="1"/>
            <p:nvPr/>
          </p:nvSpPr>
          <p:spPr>
            <a:xfrm>
              <a:off x="8962212" y="4100144"/>
              <a:ext cx="603769" cy="240066"/>
            </a:xfrm>
            <a:prstGeom prst="rect">
              <a:avLst/>
            </a:prstGeom>
            <a:noFill/>
          </p:spPr>
          <p:txBody>
            <a:bodyPr wrap="square" rtlCol="0">
              <a:spAutoFit/>
            </a:bodyPr>
            <a:lstStyle/>
            <a:p>
              <a:pP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19</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9" name="文本框 268"/>
            <p:cNvSpPr txBox="1"/>
            <p:nvPr/>
          </p:nvSpPr>
          <p:spPr>
            <a:xfrm>
              <a:off x="9648012" y="4112844"/>
              <a:ext cx="734444" cy="240066"/>
            </a:xfrm>
            <a:prstGeom prst="rect">
              <a:avLst/>
            </a:prstGeom>
            <a:noFill/>
          </p:spPr>
          <p:txBody>
            <a:bodyPr wrap="square" rtlCol="0">
              <a:spAutoFit/>
            </a:bodyPr>
            <a:lstStyle/>
            <a:p>
              <a:pPr algn="ctr">
                <a:lnSpc>
                  <a:spcPct val="80000"/>
                </a:lnSpc>
              </a:pPr>
              <a:r>
                <a:rPr kumimoji="1" lang="en-US" altLang="zh-CN"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.5G</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83" name="组合 282"/>
          <p:cNvGrpSpPr/>
          <p:nvPr/>
        </p:nvGrpSpPr>
        <p:grpSpPr>
          <a:xfrm>
            <a:off x="6996403" y="5287220"/>
            <a:ext cx="4195669" cy="2827344"/>
            <a:chOff x="6996403" y="2264620"/>
            <a:chExt cx="4195669" cy="2827344"/>
          </a:xfrm>
        </p:grpSpPr>
        <p:cxnSp>
          <p:nvCxnSpPr>
            <p:cNvPr id="284" name="直接连接符 283"/>
            <p:cNvCxnSpPr/>
            <p:nvPr/>
          </p:nvCxnSpPr>
          <p:spPr>
            <a:xfrm>
              <a:off x="7010295" y="2708904"/>
              <a:ext cx="41817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85" name="组合 284"/>
            <p:cNvGrpSpPr/>
            <p:nvPr/>
          </p:nvGrpSpPr>
          <p:grpSpPr>
            <a:xfrm>
              <a:off x="6996403" y="2264620"/>
              <a:ext cx="4195669" cy="2827344"/>
              <a:chOff x="6996403" y="2264620"/>
              <a:chExt cx="4195669" cy="2827344"/>
            </a:xfrm>
          </p:grpSpPr>
          <p:sp>
            <p:nvSpPr>
              <p:cNvPr id="316" name="圆角矩形 315"/>
              <p:cNvSpPr/>
              <p:nvPr/>
            </p:nvSpPr>
            <p:spPr>
              <a:xfrm>
                <a:off x="7000238" y="2264620"/>
                <a:ext cx="4191834" cy="2823812"/>
              </a:xfrm>
              <a:prstGeom prst="roundRect">
                <a:avLst>
                  <a:gd name="adj" fmla="val 2663"/>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7" name="同侧圆角矩形 316"/>
              <p:cNvSpPr/>
              <p:nvPr/>
            </p:nvSpPr>
            <p:spPr>
              <a:xfrm rot="10800000">
                <a:off x="6996403" y="4594681"/>
                <a:ext cx="4195668" cy="497283"/>
              </a:xfrm>
              <a:prstGeom prst="round2SameRect">
                <a:avLst>
                  <a:gd name="adj1" fmla="val 4563"/>
                  <a:gd name="adj2" fmla="val 0"/>
                </a:avLst>
              </a:prstGeom>
              <a:solidFill>
                <a:srgbClr val="EFEFF4"/>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86" name="图片 28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661236" y="2357798"/>
              <a:ext cx="422621" cy="301347"/>
            </a:xfrm>
            <a:prstGeom prst="rect">
              <a:avLst/>
            </a:prstGeom>
          </p:spPr>
        </p:pic>
        <p:sp>
          <p:nvSpPr>
            <p:cNvPr id="287" name="文本框 286"/>
            <p:cNvSpPr txBox="1"/>
            <p:nvPr/>
          </p:nvSpPr>
          <p:spPr>
            <a:xfrm>
              <a:off x="7847367" y="2362580"/>
              <a:ext cx="2354294" cy="264688"/>
            </a:xfrm>
            <a:prstGeom prst="rect">
              <a:avLst/>
            </a:prstGeom>
            <a:noFill/>
          </p:spPr>
          <p:txBody>
            <a:bodyPr wrap="square" rtlCol="0">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西</a:t>
              </a:r>
              <a:r>
                <a:rPr kumimoji="1" lang="zh-CN" altLang="en-US" sz="1400" b="1" smtClean="0">
                  <a:solidFill>
                    <a:schemeClr val="tx1">
                      <a:lumMod val="85000"/>
                      <a:lumOff val="15000"/>
                    </a:schemeClr>
                  </a:solidFill>
                  <a:latin typeface="微软雅黑"/>
                  <a:ea typeface="微软雅黑"/>
                  <a:cs typeface="微软雅黑"/>
                </a:rPr>
                <a:t>丽人民体育中心</a:t>
              </a:r>
              <a:endParaRPr kumimoji="1" lang="zh-CN" altLang="en-US" sz="1400" b="1">
                <a:solidFill>
                  <a:schemeClr val="tx1">
                    <a:lumMod val="85000"/>
                    <a:lumOff val="15000"/>
                  </a:schemeClr>
                </a:solidFill>
                <a:latin typeface="微软雅黑"/>
                <a:ea typeface="微软雅黑"/>
                <a:cs typeface="微软雅黑"/>
              </a:endParaRPr>
            </a:p>
          </p:txBody>
        </p:sp>
        <p:sp>
          <p:nvSpPr>
            <p:cNvPr id="288" name="圆角矩形 287"/>
            <p:cNvSpPr/>
            <p:nvPr/>
          </p:nvSpPr>
          <p:spPr>
            <a:xfrm>
              <a:off x="10296444" y="4035901"/>
              <a:ext cx="792094"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工作台</a:t>
              </a:r>
              <a:endParaRPr lang="zh-CN" altLang="en-US" sz="1400">
                <a:latin typeface="微软雅黑" panose="020B0503020204020204" pitchFamily="34" charset="-122"/>
                <a:ea typeface="微软雅黑" panose="020B0503020204020204" pitchFamily="34" charset="-122"/>
              </a:endParaRPr>
            </a:p>
          </p:txBody>
        </p:sp>
        <p:grpSp>
          <p:nvGrpSpPr>
            <p:cNvPr id="289" name="组合 288"/>
            <p:cNvGrpSpPr/>
            <p:nvPr/>
          </p:nvGrpSpPr>
          <p:grpSpPr>
            <a:xfrm>
              <a:off x="7010295" y="4715407"/>
              <a:ext cx="2419770" cy="317547"/>
              <a:chOff x="7059998" y="4070488"/>
              <a:chExt cx="2419770" cy="317547"/>
            </a:xfrm>
          </p:grpSpPr>
          <p:grpSp>
            <p:nvGrpSpPr>
              <p:cNvPr id="305" name="组合 304"/>
              <p:cNvGrpSpPr/>
              <p:nvPr/>
            </p:nvGrpSpPr>
            <p:grpSpPr>
              <a:xfrm>
                <a:off x="7834861" y="4070488"/>
                <a:ext cx="806707" cy="317547"/>
                <a:chOff x="11564590" y="4951032"/>
                <a:chExt cx="806707" cy="317547"/>
              </a:xfrm>
            </p:grpSpPr>
            <p:sp>
              <p:nvSpPr>
                <p:cNvPr id="312" name="矩形 311"/>
                <p:cNvSpPr/>
                <p:nvPr/>
              </p:nvSpPr>
              <p:spPr>
                <a:xfrm>
                  <a:off x="11724966" y="4951032"/>
                  <a:ext cx="646331" cy="276999"/>
                </a:xfrm>
                <a:prstGeom prst="rect">
                  <a:avLst/>
                </a:prstGeom>
              </p:spPr>
              <p:txBody>
                <a:bodyPr wrap="none">
                  <a:spAutoFit/>
                </a:bodyPr>
                <a:lstStyle/>
                <a:p>
                  <a:pPr lvl="0"/>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高富帅</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13" name="组合 312"/>
                <p:cNvGrpSpPr/>
                <p:nvPr/>
              </p:nvGrpSpPr>
              <p:grpSpPr>
                <a:xfrm>
                  <a:off x="11564590" y="4994577"/>
                  <a:ext cx="178575" cy="274002"/>
                  <a:chOff x="7722623" y="6885994"/>
                  <a:chExt cx="178575" cy="274002"/>
                </a:xfrm>
              </p:grpSpPr>
              <p:sp>
                <p:nvSpPr>
                  <p:cNvPr id="314" name="椭圆 313"/>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15" name="弧形 314"/>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sp>
            <p:nvSpPr>
              <p:cNvPr id="306" name="文本框 305"/>
              <p:cNvSpPr txBox="1"/>
              <p:nvPr/>
            </p:nvSpPr>
            <p:spPr>
              <a:xfrm>
                <a:off x="7059998" y="4115509"/>
                <a:ext cx="732821" cy="240066"/>
              </a:xfrm>
              <a:prstGeom prst="rect">
                <a:avLst/>
              </a:prstGeom>
              <a:noFill/>
            </p:spPr>
            <p:txBody>
              <a:bodyPr wrap="square" rtlCol="0">
                <a:spAutoFit/>
              </a:bodyPr>
              <a:lstStyle/>
              <a:p>
                <a:pPr>
                  <a:lnSpc>
                    <a:spcPct val="80000"/>
                  </a:lnSpc>
                </a:pPr>
                <a:r>
                  <a:rPr kumimoji="1" lang="zh-CN" altLang="en-US" sz="1200" smtClean="0">
                    <a:solidFill>
                      <a:schemeClr val="tx1">
                        <a:lumMod val="75000"/>
                        <a:lumOff val="25000"/>
                      </a:schemeClr>
                    </a:solidFill>
                    <a:latin typeface="微软雅黑"/>
                    <a:ea typeface="微软雅黑"/>
                    <a:cs typeface="微软雅黑"/>
                  </a:rPr>
                  <a:t>管理员</a:t>
                </a:r>
                <a:r>
                  <a:rPr kumimoji="1" lang="zh-CN" altLang="en-US" sz="1200">
                    <a:solidFill>
                      <a:schemeClr val="tx1">
                        <a:lumMod val="75000"/>
                        <a:lumOff val="25000"/>
                      </a:schemeClr>
                    </a:solidFill>
                    <a:latin typeface="微软雅黑"/>
                    <a:ea typeface="微软雅黑"/>
                    <a:cs typeface="微软雅黑"/>
                  </a:rPr>
                  <a:t>：</a:t>
                </a:r>
              </a:p>
            </p:txBody>
          </p:sp>
          <p:grpSp>
            <p:nvGrpSpPr>
              <p:cNvPr id="307" name="组合 306"/>
              <p:cNvGrpSpPr/>
              <p:nvPr/>
            </p:nvGrpSpPr>
            <p:grpSpPr>
              <a:xfrm>
                <a:off x="8673061" y="4070488"/>
                <a:ext cx="806707" cy="317547"/>
                <a:chOff x="11564590" y="4951032"/>
                <a:chExt cx="806707" cy="317547"/>
              </a:xfrm>
            </p:grpSpPr>
            <p:sp>
              <p:nvSpPr>
                <p:cNvPr id="308" name="矩形 307"/>
                <p:cNvSpPr/>
                <p:nvPr/>
              </p:nvSpPr>
              <p:spPr>
                <a:xfrm>
                  <a:off x="11724966" y="4951032"/>
                  <a:ext cx="646331"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白富美</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09" name="组合 308"/>
                <p:cNvGrpSpPr/>
                <p:nvPr/>
              </p:nvGrpSpPr>
              <p:grpSpPr>
                <a:xfrm>
                  <a:off x="11564590" y="4994577"/>
                  <a:ext cx="178575" cy="274002"/>
                  <a:chOff x="7722623" y="6885994"/>
                  <a:chExt cx="178575" cy="274002"/>
                </a:xfrm>
              </p:grpSpPr>
              <p:sp>
                <p:nvSpPr>
                  <p:cNvPr id="310" name="椭圆 309"/>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11" name="弧形 310"/>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grpSp>
        <p:pic>
          <p:nvPicPr>
            <p:cNvPr id="290" name="图片 28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09172" y="4750492"/>
              <a:ext cx="216713" cy="216713"/>
            </a:xfrm>
            <a:prstGeom prst="rect">
              <a:avLst/>
            </a:prstGeom>
          </p:spPr>
        </p:pic>
        <p:sp>
          <p:nvSpPr>
            <p:cNvPr id="291" name="文本框 290"/>
            <p:cNvSpPr txBox="1"/>
            <p:nvPr/>
          </p:nvSpPr>
          <p:spPr>
            <a:xfrm>
              <a:off x="7212496" y="3000722"/>
              <a:ext cx="1367620" cy="495905"/>
            </a:xfrm>
            <a:prstGeom prst="rect">
              <a:avLst/>
            </a:prstGeom>
            <a:noFill/>
          </p:spPr>
          <p:txBody>
            <a:bodyPr wrap="square" rtlCol="0">
              <a:spAutoFit/>
            </a:bodyPr>
            <a:lstStyle/>
            <a:p>
              <a:pPr algn="ctr">
                <a:lnSpc>
                  <a:spcPct val="80000"/>
                </a:lnSpc>
              </a:pPr>
              <a:r>
                <a:rPr kumimoji="1" lang="en-US" altLang="zh-CN"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endParaRPr kumimoji="1"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2" name="文本框 291"/>
            <p:cNvSpPr txBox="1"/>
            <p:nvPr/>
          </p:nvSpPr>
          <p:spPr>
            <a:xfrm>
              <a:off x="9723618" y="2999369"/>
              <a:ext cx="902716" cy="495905"/>
            </a:xfrm>
            <a:prstGeom prst="rect">
              <a:avLst/>
            </a:prstGeom>
            <a:noFill/>
          </p:spPr>
          <p:txBody>
            <a:bodyPr wrap="square" rtlCol="0">
              <a:spAutoFit/>
            </a:bodyPr>
            <a:lstStyle/>
            <a:p>
              <a:pPr>
                <a:lnSpc>
                  <a:spcPct val="80000"/>
                </a:lnSpc>
              </a:pPr>
              <a:r>
                <a:rPr kumimoji="1" lang="en-US" altLang="zh-CN"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9</a:t>
              </a:r>
              <a:r>
                <a:rPr kumimoji="1" lang="en-US" altLang="zh-CN" sz="3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a:t>
              </a:r>
              <a:endParaRPr kumimoji="1" lang="zh-CN" altLang="en-US" sz="3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93" name="图片 29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27243" y="4052599"/>
              <a:ext cx="310592" cy="310592"/>
            </a:xfrm>
            <a:prstGeom prst="rect">
              <a:avLst/>
            </a:prstGeom>
          </p:spPr>
        </p:pic>
        <p:sp>
          <p:nvSpPr>
            <p:cNvPr id="294" name="文本框 293"/>
            <p:cNvSpPr txBox="1"/>
            <p:nvPr/>
          </p:nvSpPr>
          <p:spPr>
            <a:xfrm>
              <a:off x="7387805" y="4088499"/>
              <a:ext cx="582034" cy="240066"/>
            </a:xfrm>
            <a:prstGeom prst="rect">
              <a:avLst/>
            </a:prstGeom>
            <a:noFill/>
          </p:spPr>
          <p:txBody>
            <a:bodyPr wrap="square" rtlCol="0">
              <a:spAutoFit/>
            </a:bodyPr>
            <a:lstStyle/>
            <a:p>
              <a:pPr>
                <a:lnSpc>
                  <a:spcPct val="80000"/>
                </a:lnSpc>
              </a:pPr>
              <a:r>
                <a:rPr kumimoji="1" lang="en-US" altLang="zh-CN"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95" name="图片 294"/>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739353" y="4075434"/>
              <a:ext cx="341443" cy="341443"/>
            </a:xfrm>
            <a:prstGeom prst="rect">
              <a:avLst/>
            </a:prstGeom>
          </p:spPr>
        </p:pic>
        <p:sp>
          <p:nvSpPr>
            <p:cNvPr id="296" name="文本框 295"/>
            <p:cNvSpPr txBox="1"/>
            <p:nvPr/>
          </p:nvSpPr>
          <p:spPr>
            <a:xfrm>
              <a:off x="8174812" y="4100144"/>
              <a:ext cx="475491" cy="240066"/>
            </a:xfrm>
            <a:prstGeom prst="rect">
              <a:avLst/>
            </a:prstGeom>
            <a:noFill/>
          </p:spPr>
          <p:txBody>
            <a:bodyPr wrap="square" rtlCol="0">
              <a:spAutoFit/>
            </a:bodyPr>
            <a:lstStyle/>
            <a:p>
              <a:pPr>
                <a:lnSpc>
                  <a:spcPct val="80000"/>
                </a:lnSpc>
              </a:pPr>
              <a:r>
                <a:rPr kumimoji="1" lang="en-US" altLang="zh-CN"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0</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7" name="椭圆 296"/>
            <p:cNvSpPr/>
            <p:nvPr/>
          </p:nvSpPr>
          <p:spPr>
            <a:xfrm>
              <a:off x="8571873" y="2845456"/>
              <a:ext cx="848852" cy="848852"/>
            </a:xfrm>
            <a:prstGeom prst="ellipse">
              <a:avLst/>
            </a:prstGeom>
            <a:solidFill>
              <a:schemeClr val="bg1">
                <a:lumMod val="95000"/>
              </a:schemeClr>
            </a:solid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298" name="图片 29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776592" y="3056551"/>
              <a:ext cx="492028" cy="455583"/>
            </a:xfrm>
            <a:prstGeom prst="rect">
              <a:avLst/>
            </a:prstGeom>
          </p:spPr>
        </p:pic>
        <p:sp>
          <p:nvSpPr>
            <p:cNvPr id="299" name="文本框 298"/>
            <p:cNvSpPr txBox="1"/>
            <p:nvPr/>
          </p:nvSpPr>
          <p:spPr>
            <a:xfrm>
              <a:off x="7305381" y="3475774"/>
              <a:ext cx="1192571" cy="240066"/>
            </a:xfrm>
            <a:prstGeom prst="rect">
              <a:avLst/>
            </a:prstGeom>
            <a:noFill/>
          </p:spPr>
          <p:txBody>
            <a:bodyPr wrap="square" rtlCol="0">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互联网设备</a:t>
              </a:r>
              <a:endParaRPr kumimoji="1" lang="zh-CN" altLang="en-US" sz="1200">
                <a:solidFill>
                  <a:schemeClr val="tx1">
                    <a:lumMod val="75000"/>
                    <a:lumOff val="25000"/>
                  </a:schemeClr>
                </a:solidFill>
                <a:latin typeface="微软雅黑"/>
                <a:ea typeface="微软雅黑"/>
                <a:cs typeface="微软雅黑"/>
              </a:endParaRPr>
            </a:p>
          </p:txBody>
        </p:sp>
        <p:sp>
          <p:nvSpPr>
            <p:cNvPr id="300" name="文本框 299"/>
            <p:cNvSpPr txBox="1"/>
            <p:nvPr/>
          </p:nvSpPr>
          <p:spPr>
            <a:xfrm>
              <a:off x="9591381" y="3475774"/>
              <a:ext cx="1192571" cy="240066"/>
            </a:xfrm>
            <a:prstGeom prst="rect">
              <a:avLst/>
            </a:prstGeom>
            <a:noFill/>
          </p:spPr>
          <p:txBody>
            <a:bodyPr wrap="square" rtlCol="0">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局域网设备</a:t>
              </a:r>
              <a:endParaRPr kumimoji="1" lang="zh-CN" altLang="en-US" sz="1200">
                <a:solidFill>
                  <a:schemeClr val="tx1">
                    <a:lumMod val="75000"/>
                    <a:lumOff val="25000"/>
                  </a:schemeClr>
                </a:solidFill>
                <a:latin typeface="微软雅黑"/>
                <a:ea typeface="微软雅黑"/>
                <a:cs typeface="微软雅黑"/>
              </a:endParaRPr>
            </a:p>
          </p:txBody>
        </p:sp>
        <p:pic>
          <p:nvPicPr>
            <p:cNvPr id="301" name="图片 300"/>
            <p:cNvPicPr>
              <a:picLocks noChangeAspect="1"/>
            </p:cNvPicPr>
            <p:nvPr/>
          </p:nvPicPr>
          <p:blipFill>
            <a:blip r:embed="rId2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490286" y="4054007"/>
              <a:ext cx="333266" cy="333266"/>
            </a:xfrm>
            <a:prstGeom prst="rect">
              <a:avLst/>
            </a:prstGeom>
          </p:spPr>
        </p:pic>
        <p:pic>
          <p:nvPicPr>
            <p:cNvPr id="302" name="图片 30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124677" y="4035901"/>
              <a:ext cx="335885" cy="335885"/>
            </a:xfrm>
            <a:prstGeom prst="rect">
              <a:avLst/>
            </a:prstGeom>
          </p:spPr>
        </p:pic>
        <p:sp>
          <p:nvSpPr>
            <p:cNvPr id="303" name="文本框 302"/>
            <p:cNvSpPr txBox="1"/>
            <p:nvPr/>
          </p:nvSpPr>
          <p:spPr>
            <a:xfrm>
              <a:off x="8962212" y="4100144"/>
              <a:ext cx="603769" cy="240066"/>
            </a:xfrm>
            <a:prstGeom prst="rect">
              <a:avLst/>
            </a:prstGeom>
            <a:noFill/>
          </p:spPr>
          <p:txBody>
            <a:bodyPr wrap="square" rtlCol="0">
              <a:spAutoFit/>
            </a:bodyPr>
            <a:lstStyle/>
            <a:p>
              <a:pPr>
                <a:lnSpc>
                  <a:spcPct val="80000"/>
                </a:lnSpc>
              </a:pP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1098</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4" name="文本框 303"/>
            <p:cNvSpPr txBox="1"/>
            <p:nvPr/>
          </p:nvSpPr>
          <p:spPr>
            <a:xfrm>
              <a:off x="9648012" y="4112844"/>
              <a:ext cx="734444" cy="240066"/>
            </a:xfrm>
            <a:prstGeom prst="rect">
              <a:avLst/>
            </a:prstGeom>
            <a:noFill/>
          </p:spPr>
          <p:txBody>
            <a:bodyPr wrap="square" rtlCol="0">
              <a:spAutoFit/>
            </a:bodyPr>
            <a:lstStyle/>
            <a:p>
              <a:pPr algn="ctr">
                <a:lnSpc>
                  <a:spcPct val="80000"/>
                </a:lnSpc>
              </a:pPr>
              <a:r>
                <a:rPr kumimoji="1" lang="en-US" altLang="zh-CN"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a:t>
              </a:r>
              <a:r>
                <a:rPr kumimoji="1"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.5G</a:t>
              </a:r>
              <a:endParaRPr kumimoji="1" lang="zh-CN" altLang="en-US" sz="120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3314690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9" y="1363328"/>
            <a:ext cx="9619266" cy="6480929"/>
            <a:chOff x="2242892" y="900068"/>
            <a:chExt cx="9619266" cy="6480929"/>
          </a:xfrm>
        </p:grpSpPr>
        <p:grpSp>
          <p:nvGrpSpPr>
            <p:cNvPr id="104" name="组合 103"/>
            <p:cNvGrpSpPr/>
            <p:nvPr/>
          </p:nvGrpSpPr>
          <p:grpSpPr>
            <a:xfrm>
              <a:off x="2242892" y="900068"/>
              <a:ext cx="9619266" cy="6480929"/>
              <a:chOff x="4384639" y="1424296"/>
              <a:chExt cx="9619266" cy="6480929"/>
            </a:xfrm>
          </p:grpSpPr>
          <p:sp>
            <p:nvSpPr>
              <p:cNvPr id="108" name="圆角矩形 107"/>
              <p:cNvSpPr/>
              <p:nvPr/>
            </p:nvSpPr>
            <p:spPr>
              <a:xfrm>
                <a:off x="4384642" y="1424296"/>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2" y="1515287"/>
                <a:ext cx="707577" cy="144000"/>
                <a:chOff x="4488012" y="1515287"/>
                <a:chExt cx="707577" cy="144000"/>
              </a:xfrm>
            </p:grpSpPr>
            <p:sp>
              <p:nvSpPr>
                <p:cNvPr id="116" name="椭圆 11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9" y="2094387"/>
                <a:ext cx="9619266" cy="5794737"/>
                <a:chOff x="4384639" y="2094387"/>
                <a:chExt cx="9619266" cy="5794737"/>
              </a:xfrm>
            </p:grpSpPr>
            <p:sp>
              <p:nvSpPr>
                <p:cNvPr id="112" name="同侧圆角矩形 111"/>
                <p:cNvSpPr/>
                <p:nvPr/>
              </p:nvSpPr>
              <p:spPr>
                <a:xfrm rot="10800000">
                  <a:off x="4384639" y="2094387"/>
                  <a:ext cx="9619266" cy="5794737"/>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cxnSp>
        <p:nvCxnSpPr>
          <p:cNvPr id="122" name="直接连接符 121"/>
          <p:cNvCxnSpPr/>
          <p:nvPr/>
        </p:nvCxnSpPr>
        <p:spPr>
          <a:xfrm>
            <a:off x="4239124" y="2033426"/>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23" name="文本框 122"/>
          <p:cNvSpPr txBox="1"/>
          <p:nvPr/>
        </p:nvSpPr>
        <p:spPr>
          <a:xfrm>
            <a:off x="10929798" y="6217944"/>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创建设备网络</a:t>
            </a:r>
            <a:endParaRPr kumimoji="1" lang="zh-CN" altLang="en-US" sz="1400">
              <a:solidFill>
                <a:srgbClr val="157EFB"/>
              </a:solidFill>
              <a:latin typeface="微软雅黑"/>
              <a:ea typeface="微软雅黑"/>
              <a:cs typeface="微软雅黑"/>
            </a:endParaRPr>
          </a:p>
        </p:txBody>
      </p:sp>
      <p:pic>
        <p:nvPicPr>
          <p:cNvPr id="124" name="图片 1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604036" y="5608901"/>
            <a:ext cx="501423" cy="501423"/>
          </a:xfrm>
          <a:prstGeom prst="rect">
            <a:avLst/>
          </a:prstGeom>
        </p:spPr>
      </p:pic>
      <p:pic>
        <p:nvPicPr>
          <p:cNvPr id="131" name="图片 1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132" name="文本框 131"/>
          <p:cNvSpPr txBox="1"/>
          <p:nvPr/>
        </p:nvSpPr>
        <p:spPr>
          <a:xfrm>
            <a:off x="4535891" y="1774592"/>
            <a:ext cx="546949"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创建</a:t>
            </a:r>
            <a:endParaRPr kumimoji="1" lang="zh-CN" altLang="en-US" sz="1200">
              <a:solidFill>
                <a:srgbClr val="157EFB"/>
              </a:solidFill>
              <a:latin typeface="微软雅黑"/>
              <a:ea typeface="微软雅黑"/>
              <a:cs typeface="微软雅黑"/>
            </a:endParaRPr>
          </a:p>
        </p:txBody>
      </p:sp>
      <p:grpSp>
        <p:nvGrpSpPr>
          <p:cNvPr id="133" name="组合 132"/>
          <p:cNvGrpSpPr/>
          <p:nvPr/>
        </p:nvGrpSpPr>
        <p:grpSpPr>
          <a:xfrm>
            <a:off x="8549380"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721344" y="1771199"/>
            <a:ext cx="1063922" cy="248742"/>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进入工作台</a:t>
            </a:r>
            <a:endParaRPr kumimoji="1" lang="zh-CN" altLang="en-US" sz="1200">
              <a:solidFill>
                <a:srgbClr val="157EFB"/>
              </a:solidFill>
              <a:latin typeface="微软雅黑"/>
              <a:ea typeface="微软雅黑"/>
              <a:cs typeface="微软雅黑"/>
            </a:endParaRP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44" name="图片 1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管理员授权</a:t>
              </a:r>
              <a:endParaRPr kumimoji="1" lang="zh-CN" altLang="en-US" sz="1200">
                <a:solidFill>
                  <a:srgbClr val="157EFB"/>
                </a:solidFill>
                <a:latin typeface="微软雅黑"/>
                <a:ea typeface="微软雅黑"/>
                <a:cs typeface="微软雅黑"/>
              </a:endParaRPr>
            </a:p>
          </p:txBody>
        </p:sp>
      </p:grpSp>
      <p:grpSp>
        <p:nvGrpSpPr>
          <p:cNvPr id="145" name="组合 144"/>
          <p:cNvGrpSpPr/>
          <p:nvPr/>
        </p:nvGrpSpPr>
        <p:grpSpPr>
          <a:xfrm>
            <a:off x="5814275" y="1762421"/>
            <a:ext cx="720893" cy="240066"/>
            <a:chOff x="4864925" y="1239263"/>
            <a:chExt cx="720893" cy="240066"/>
          </a:xfrm>
        </p:grpSpPr>
        <p:sp>
          <p:nvSpPr>
            <p:cNvPr id="146" name="等腰三角形 14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147" name="文本框 146"/>
            <p:cNvSpPr txBox="1"/>
            <p:nvPr/>
          </p:nvSpPr>
          <p:spPr>
            <a:xfrm>
              <a:off x="5011908" y="1239263"/>
              <a:ext cx="573910"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启用</a:t>
              </a:r>
            </a:p>
          </p:txBody>
        </p:sp>
      </p:grpSp>
      <p:grpSp>
        <p:nvGrpSpPr>
          <p:cNvPr id="148" name="组合 147"/>
          <p:cNvGrpSpPr/>
          <p:nvPr/>
        </p:nvGrpSpPr>
        <p:grpSpPr>
          <a:xfrm>
            <a:off x="6536533" y="1762869"/>
            <a:ext cx="787831" cy="240066"/>
            <a:chOff x="7306306" y="1228419"/>
            <a:chExt cx="787831" cy="240066"/>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solidFill>
                  <a:schemeClr val="tx1"/>
                </a:solidFill>
              </a:endParaRPr>
            </a:p>
          </p:txBody>
        </p:sp>
        <p:sp>
          <p:nvSpPr>
            <p:cNvPr id="150" name="文本框 149"/>
            <p:cNvSpPr txBox="1"/>
            <p:nvPr/>
          </p:nvSpPr>
          <p:spPr>
            <a:xfrm>
              <a:off x="7450307" y="1228419"/>
              <a:ext cx="643830" cy="240066"/>
            </a:xfrm>
            <a:prstGeom prst="rect">
              <a:avLst/>
            </a:prstGeom>
            <a:noFill/>
          </p:spPr>
          <p:txBody>
            <a:bodyPr wrap="square" rtlCol="0">
              <a:spAutoFit/>
            </a:bodyPr>
            <a:lstStyle/>
            <a:p>
              <a:pPr>
                <a:lnSpc>
                  <a:spcPct val="80000"/>
                </a:lnSpc>
              </a:pPr>
              <a:r>
                <a:rPr kumimoji="1" lang="zh-CN" altLang="en-US" sz="1200" smtClean="0">
                  <a:solidFill>
                    <a:srgbClr val="157EFB"/>
                  </a:solidFill>
                  <a:latin typeface="微软雅黑"/>
                  <a:ea typeface="微软雅黑"/>
                  <a:cs typeface="微软雅黑"/>
                </a:rPr>
                <a:t>停用</a:t>
              </a:r>
              <a:endParaRPr kumimoji="1" lang="zh-CN" altLang="en-US" sz="1200">
                <a:solidFill>
                  <a:srgbClr val="157EFB"/>
                </a:solidFill>
                <a:latin typeface="微软雅黑"/>
                <a:ea typeface="微软雅黑"/>
                <a:cs typeface="微软雅黑"/>
              </a:endParaRPr>
            </a:p>
          </p:txBody>
        </p:sp>
      </p:grpSp>
      <p:grpSp>
        <p:nvGrpSpPr>
          <p:cNvPr id="151" name="组合 150"/>
          <p:cNvGrpSpPr/>
          <p:nvPr/>
        </p:nvGrpSpPr>
        <p:grpSpPr>
          <a:xfrm>
            <a:off x="5100815" y="1772406"/>
            <a:ext cx="692652" cy="244909"/>
            <a:chOff x="3352898" y="1236548"/>
            <a:chExt cx="692652" cy="244909"/>
          </a:xfrm>
        </p:grpSpPr>
        <p:pic>
          <p:nvPicPr>
            <p:cNvPr id="152" name="图片 1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153" name="文本框 152"/>
            <p:cNvSpPr txBox="1"/>
            <p:nvPr/>
          </p:nvSpPr>
          <p:spPr>
            <a:xfrm>
              <a:off x="3498601" y="1241391"/>
              <a:ext cx="546949" cy="240066"/>
            </a:xfrm>
            <a:prstGeom prst="rect">
              <a:avLst/>
            </a:prstGeom>
            <a:noFill/>
          </p:spPr>
          <p:txBody>
            <a:bodyPr wrap="square" rtlCol="0">
              <a:spAutoFit/>
            </a:bodyPr>
            <a:lstStyle/>
            <a:p>
              <a:pPr>
                <a:lnSpc>
                  <a:spcPct val="80000"/>
                </a:lnSpc>
              </a:pPr>
              <a:r>
                <a:rPr kumimoji="1" lang="zh-CN" altLang="en-US" sz="1200">
                  <a:solidFill>
                    <a:srgbClr val="157EFB"/>
                  </a:solidFill>
                  <a:latin typeface="微软雅黑"/>
                  <a:ea typeface="微软雅黑"/>
                  <a:cs typeface="微软雅黑"/>
                </a:rPr>
                <a:t>删除</a:t>
              </a:r>
            </a:p>
          </p:txBody>
        </p:sp>
      </p:grpSp>
      <p:sp>
        <p:nvSpPr>
          <p:cNvPr id="170" name="圆角矩形 169"/>
          <p:cNvSpPr/>
          <p:nvPr/>
        </p:nvSpPr>
        <p:spPr>
          <a:xfrm>
            <a:off x="7223342" y="5008730"/>
            <a:ext cx="2836576" cy="2081096"/>
          </a:xfrm>
          <a:prstGeom prst="roundRect">
            <a:avLst>
              <a:gd name="adj" fmla="val 2663"/>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文本框 170"/>
          <p:cNvSpPr txBox="1"/>
          <p:nvPr/>
        </p:nvSpPr>
        <p:spPr>
          <a:xfrm>
            <a:off x="7660720" y="5463196"/>
            <a:ext cx="1877442" cy="264688"/>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西</a:t>
            </a:r>
            <a:r>
              <a:rPr kumimoji="1" lang="zh-CN" altLang="en-US" sz="1400" smtClean="0">
                <a:solidFill>
                  <a:schemeClr val="tx1">
                    <a:lumMod val="75000"/>
                    <a:lumOff val="25000"/>
                  </a:schemeClr>
                </a:solidFill>
                <a:latin typeface="微软雅黑"/>
                <a:ea typeface="微软雅黑"/>
                <a:cs typeface="微软雅黑"/>
              </a:rPr>
              <a:t>丽数据中心</a:t>
            </a:r>
            <a:endParaRPr kumimoji="1" lang="zh-CN" altLang="en-US" sz="1400">
              <a:solidFill>
                <a:schemeClr val="tx1">
                  <a:lumMod val="75000"/>
                  <a:lumOff val="25000"/>
                </a:schemeClr>
              </a:solidFill>
              <a:latin typeface="微软雅黑"/>
              <a:ea typeface="微软雅黑"/>
              <a:cs typeface="微软雅黑"/>
            </a:endParaRPr>
          </a:p>
        </p:txBody>
      </p:sp>
      <p:sp>
        <p:nvSpPr>
          <p:cNvPr id="172" name="文本框 171"/>
          <p:cNvSpPr txBox="1"/>
          <p:nvPr/>
        </p:nvSpPr>
        <p:spPr>
          <a:xfrm>
            <a:off x="7533761" y="6794477"/>
            <a:ext cx="1877442" cy="240066"/>
          </a:xfrm>
          <a:prstGeom prst="rect">
            <a:avLst/>
          </a:prstGeom>
          <a:noFill/>
        </p:spPr>
        <p:txBody>
          <a:bodyPr wrap="square" rtlCol="0" anchor="ctr">
            <a:spAutoFit/>
          </a:bodyPr>
          <a:lstStyle/>
          <a:p>
            <a:pPr>
              <a:lnSpc>
                <a:spcPct val="80000"/>
              </a:lnSpc>
            </a:pPr>
            <a:r>
              <a:rPr kumimoji="1" lang="zh-CN" altLang="en-US" sz="1200">
                <a:solidFill>
                  <a:schemeClr val="tx1">
                    <a:lumMod val="95000"/>
                    <a:lumOff val="5000"/>
                  </a:schemeClr>
                </a:solidFill>
                <a:latin typeface="微软雅黑"/>
                <a:ea typeface="微软雅黑"/>
                <a:cs typeface="微软雅黑"/>
              </a:rPr>
              <a:t>王东明</a:t>
            </a:r>
          </a:p>
        </p:txBody>
      </p:sp>
      <p:pic>
        <p:nvPicPr>
          <p:cNvPr id="173" name="图片 17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83542" y="6798229"/>
            <a:ext cx="185387" cy="185387"/>
          </a:xfrm>
          <a:prstGeom prst="rect">
            <a:avLst/>
          </a:prstGeom>
        </p:spPr>
      </p:pic>
      <p:grpSp>
        <p:nvGrpSpPr>
          <p:cNvPr id="174" name="组合 173"/>
          <p:cNvGrpSpPr/>
          <p:nvPr/>
        </p:nvGrpSpPr>
        <p:grpSpPr>
          <a:xfrm>
            <a:off x="7476426" y="6041080"/>
            <a:ext cx="2257226" cy="523220"/>
            <a:chOff x="7511595" y="3497172"/>
            <a:chExt cx="2257226" cy="523220"/>
          </a:xfrm>
        </p:grpSpPr>
        <p:pic>
          <p:nvPicPr>
            <p:cNvPr id="175" name="图片 17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1595" y="3598265"/>
              <a:ext cx="381811" cy="381811"/>
            </a:xfrm>
            <a:prstGeom prst="rect">
              <a:avLst/>
            </a:prstGeom>
          </p:spPr>
        </p:pic>
        <p:sp>
          <p:nvSpPr>
            <p:cNvPr id="176" name="矩形 175"/>
            <p:cNvSpPr/>
            <p:nvPr/>
          </p:nvSpPr>
          <p:spPr>
            <a:xfrm>
              <a:off x="7721263" y="3497172"/>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a:solidFill>
                    <a:schemeClr val="tx1">
                      <a:lumMod val="75000"/>
                      <a:lumOff val="25000"/>
                    </a:schemeClr>
                  </a:solidFill>
                  <a:latin typeface="微软雅黑"/>
                  <a:ea typeface="微软雅黑"/>
                  <a:cs typeface="微软雅黑"/>
                </a:rPr>
                <a:t>9</a:t>
              </a:r>
              <a:r>
                <a:rPr kumimoji="1" lang="en-US" altLang="zh-CN" sz="2800" smtClean="0">
                  <a:solidFill>
                    <a:schemeClr val="tx1">
                      <a:lumMod val="75000"/>
                      <a:lumOff val="25000"/>
                    </a:schemeClr>
                  </a:solidFill>
                  <a:latin typeface="微软雅黑"/>
                  <a:ea typeface="微软雅黑"/>
                  <a:cs typeface="微软雅黑"/>
                </a:rPr>
                <a:t> </a:t>
              </a:r>
              <a:endParaRPr lang="zh-CN" altLang="en-US" sz="2800"/>
            </a:p>
          </p:txBody>
        </p:sp>
        <p:grpSp>
          <p:nvGrpSpPr>
            <p:cNvPr id="177" name="组合 176"/>
            <p:cNvGrpSpPr>
              <a:grpSpLocks noChangeAspect="1"/>
            </p:cNvGrpSpPr>
            <p:nvPr/>
          </p:nvGrpSpPr>
          <p:grpSpPr>
            <a:xfrm>
              <a:off x="8823000" y="3676225"/>
              <a:ext cx="307071" cy="216000"/>
              <a:chOff x="5287938" y="1910782"/>
              <a:chExt cx="1292278" cy="909016"/>
            </a:xfrm>
          </p:grpSpPr>
          <p:sp>
            <p:nvSpPr>
              <p:cNvPr id="179" name="圆角矩形 178"/>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0" name="直接连接符 179"/>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81" name="直接连接符 180"/>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82" name="圆角矩形 181"/>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3" name="梯形 182"/>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78" name="矩形 177"/>
            <p:cNvSpPr/>
            <p:nvPr/>
          </p:nvSpPr>
          <p:spPr>
            <a:xfrm>
              <a:off x="9164168" y="3497172"/>
              <a:ext cx="604653"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rPr>
                <a:t>22</a:t>
              </a:r>
              <a:endParaRPr lang="zh-CN" altLang="en-US" sz="2800"/>
            </a:p>
          </p:txBody>
        </p:sp>
      </p:grpSp>
      <p:grpSp>
        <p:nvGrpSpPr>
          <p:cNvPr id="2" name="组合 1"/>
          <p:cNvGrpSpPr/>
          <p:nvPr/>
        </p:nvGrpSpPr>
        <p:grpSpPr>
          <a:xfrm>
            <a:off x="7223342" y="2464822"/>
            <a:ext cx="2836576" cy="2081096"/>
            <a:chOff x="7223342" y="2464822"/>
            <a:chExt cx="2836576" cy="2081096"/>
          </a:xfrm>
        </p:grpSpPr>
        <p:sp>
          <p:nvSpPr>
            <p:cNvPr id="125" name="圆角矩形 124"/>
            <p:cNvSpPr/>
            <p:nvPr/>
          </p:nvSpPr>
          <p:spPr>
            <a:xfrm>
              <a:off x="7223342" y="2464822"/>
              <a:ext cx="2836576" cy="2081096"/>
            </a:xfrm>
            <a:prstGeom prst="roundRect">
              <a:avLst>
                <a:gd name="adj" fmla="val 2663"/>
              </a:avLst>
            </a:prstGeom>
            <a:solidFill>
              <a:schemeClr val="bg1"/>
            </a:solidFill>
            <a:ln>
              <a:solidFill>
                <a:schemeClr val="bg1">
                  <a:lumMod val="65000"/>
                </a:schemeClr>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7660720" y="2535087"/>
              <a:ext cx="1877442"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深圳软件园中心机房</a:t>
              </a:r>
              <a:endParaRPr kumimoji="1" lang="zh-CN" altLang="en-US" sz="1400">
                <a:solidFill>
                  <a:schemeClr val="tx1">
                    <a:lumMod val="75000"/>
                    <a:lumOff val="25000"/>
                  </a:schemeClr>
                </a:solidFill>
                <a:latin typeface="微软雅黑"/>
                <a:ea typeface="微软雅黑"/>
                <a:cs typeface="微软雅黑"/>
              </a:endParaRPr>
            </a:p>
          </p:txBody>
        </p:sp>
        <p:sp>
          <p:nvSpPr>
            <p:cNvPr id="78" name="文本框 77"/>
            <p:cNvSpPr txBox="1"/>
            <p:nvPr/>
          </p:nvSpPr>
          <p:spPr>
            <a:xfrm>
              <a:off x="7533761" y="4250569"/>
              <a:ext cx="1877442" cy="240066"/>
            </a:xfrm>
            <a:prstGeom prst="rect">
              <a:avLst/>
            </a:prstGeom>
            <a:noFill/>
          </p:spPr>
          <p:txBody>
            <a:bodyPr wrap="square" rtlCol="0" anchor="ctr">
              <a:spAutoFit/>
            </a:bodyPr>
            <a:lstStyle/>
            <a:p>
              <a:pPr>
                <a:lnSpc>
                  <a:spcPct val="80000"/>
                </a:lnSpc>
              </a:pPr>
              <a:r>
                <a:rPr kumimoji="1" lang="zh-CN" altLang="en-US" sz="1200" smtClean="0">
                  <a:solidFill>
                    <a:schemeClr val="tx1">
                      <a:lumMod val="95000"/>
                      <a:lumOff val="5000"/>
                    </a:schemeClr>
                  </a:solidFill>
                  <a:latin typeface="微软雅黑"/>
                  <a:ea typeface="微软雅黑"/>
                  <a:cs typeface="微软雅黑"/>
                </a:rPr>
                <a:t>倪晓兵，徐新杰</a:t>
              </a:r>
              <a:endParaRPr kumimoji="1" lang="zh-CN" altLang="en-US" sz="1200">
                <a:solidFill>
                  <a:schemeClr val="tx1">
                    <a:lumMod val="95000"/>
                    <a:lumOff val="5000"/>
                  </a:schemeClr>
                </a:solidFill>
                <a:latin typeface="微软雅黑"/>
                <a:ea typeface="微软雅黑"/>
                <a:cs typeface="微软雅黑"/>
              </a:endParaRPr>
            </a:p>
          </p:txBody>
        </p:sp>
        <p:pic>
          <p:nvPicPr>
            <p:cNvPr id="4" name="图片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83542" y="4266678"/>
              <a:ext cx="185387" cy="185387"/>
            </a:xfrm>
            <a:prstGeom prst="rect">
              <a:avLst/>
            </a:prstGeom>
          </p:spPr>
        </p:pic>
        <p:grpSp>
          <p:nvGrpSpPr>
            <p:cNvPr id="160" name="组合 159"/>
            <p:cNvGrpSpPr/>
            <p:nvPr/>
          </p:nvGrpSpPr>
          <p:grpSpPr>
            <a:xfrm>
              <a:off x="7476426" y="3064686"/>
              <a:ext cx="2257226" cy="523220"/>
              <a:chOff x="7511595" y="3497172"/>
              <a:chExt cx="2257226" cy="523220"/>
            </a:xfrm>
          </p:grpSpPr>
          <p:pic>
            <p:nvPicPr>
              <p:cNvPr id="161" name="图片 1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1595" y="3598265"/>
                <a:ext cx="381811" cy="381811"/>
              </a:xfrm>
              <a:prstGeom prst="rect">
                <a:avLst/>
              </a:prstGeom>
            </p:spPr>
          </p:pic>
          <p:sp>
            <p:nvSpPr>
              <p:cNvPr id="162" name="矩形 161"/>
              <p:cNvSpPr/>
              <p:nvPr/>
            </p:nvSpPr>
            <p:spPr>
              <a:xfrm>
                <a:off x="7721263" y="3497172"/>
                <a:ext cx="816249"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11 </a:t>
                </a:r>
                <a:endParaRPr lang="zh-CN" altLang="en-US" sz="2800"/>
              </a:p>
            </p:txBody>
          </p:sp>
          <p:grpSp>
            <p:nvGrpSpPr>
              <p:cNvPr id="163" name="组合 162"/>
              <p:cNvGrpSpPr>
                <a:grpSpLocks noChangeAspect="1"/>
              </p:cNvGrpSpPr>
              <p:nvPr/>
            </p:nvGrpSpPr>
            <p:grpSpPr>
              <a:xfrm>
                <a:off x="8823000" y="3676225"/>
                <a:ext cx="307071" cy="216000"/>
                <a:chOff x="5287938" y="1910782"/>
                <a:chExt cx="1292278" cy="909016"/>
              </a:xfrm>
            </p:grpSpPr>
            <p:sp>
              <p:nvSpPr>
                <p:cNvPr id="165" name="圆角矩形 164"/>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6" name="直接连接符 165"/>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7" name="直接连接符 166"/>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68" name="圆角矩形 167"/>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9" name="梯形 168"/>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64" name="矩形 163"/>
              <p:cNvSpPr/>
              <p:nvPr/>
            </p:nvSpPr>
            <p:spPr>
              <a:xfrm>
                <a:off x="9164168" y="3497172"/>
                <a:ext cx="604653"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cs typeface="微软雅黑"/>
                  </a:rPr>
                  <a:t>2</a:t>
                </a:r>
                <a:r>
                  <a:rPr kumimoji="1" lang="en-US" altLang="zh-CN" sz="2800">
                    <a:solidFill>
                      <a:schemeClr val="tx1">
                        <a:lumMod val="75000"/>
                        <a:lumOff val="25000"/>
                      </a:schemeClr>
                    </a:solidFill>
                    <a:latin typeface="微软雅黑"/>
                    <a:ea typeface="微软雅黑"/>
                    <a:cs typeface="微软雅黑"/>
                  </a:rPr>
                  <a:t>2</a:t>
                </a:r>
                <a:endParaRPr lang="zh-CN" altLang="en-US" sz="2800"/>
              </a:p>
            </p:txBody>
          </p:sp>
        </p:grpSp>
        <p:sp>
          <p:nvSpPr>
            <p:cNvPr id="154" name="文本框 153"/>
            <p:cNvSpPr txBox="1"/>
            <p:nvPr/>
          </p:nvSpPr>
          <p:spPr>
            <a:xfrm>
              <a:off x="8683194" y="2966699"/>
              <a:ext cx="1053896" cy="221599"/>
            </a:xfrm>
            <a:prstGeom prst="rect">
              <a:avLst/>
            </a:prstGeom>
            <a:noFill/>
          </p:spPr>
          <p:txBody>
            <a:bodyPr wrap="square" rtlCol="0" anchor="ctr">
              <a:spAutoFit/>
            </a:bodyPr>
            <a:lstStyle/>
            <a:p>
              <a:pPr>
                <a:lnSpc>
                  <a:spcPct val="80000"/>
                </a:lnSpc>
              </a:pPr>
              <a:r>
                <a:rPr kumimoji="1" lang="zh-CN" altLang="en-US" sz="1050" smtClean="0">
                  <a:solidFill>
                    <a:schemeClr val="bg1">
                      <a:lumMod val="75000"/>
                    </a:schemeClr>
                  </a:solidFill>
                  <a:latin typeface="微软雅黑"/>
                  <a:ea typeface="微软雅黑"/>
                  <a:cs typeface="微软雅黑"/>
                </a:rPr>
                <a:t>设备数量</a:t>
              </a:r>
              <a:endParaRPr kumimoji="1" lang="zh-CN" altLang="en-US" sz="1050">
                <a:solidFill>
                  <a:schemeClr val="bg1">
                    <a:lumMod val="75000"/>
                  </a:schemeClr>
                </a:solidFill>
                <a:latin typeface="微软雅黑"/>
                <a:ea typeface="微软雅黑"/>
                <a:cs typeface="微软雅黑"/>
              </a:endParaRPr>
            </a:p>
          </p:txBody>
        </p:sp>
        <p:sp>
          <p:nvSpPr>
            <p:cNvPr id="155" name="文本框 154"/>
            <p:cNvSpPr txBox="1"/>
            <p:nvPr/>
          </p:nvSpPr>
          <p:spPr>
            <a:xfrm>
              <a:off x="7410447" y="2954342"/>
              <a:ext cx="1067181" cy="221599"/>
            </a:xfrm>
            <a:prstGeom prst="rect">
              <a:avLst/>
            </a:prstGeom>
            <a:noFill/>
          </p:spPr>
          <p:txBody>
            <a:bodyPr wrap="square" rtlCol="0" anchor="ctr">
              <a:spAutoFit/>
            </a:bodyPr>
            <a:lstStyle/>
            <a:p>
              <a:pPr>
                <a:lnSpc>
                  <a:spcPct val="80000"/>
                </a:lnSpc>
              </a:pPr>
              <a:r>
                <a:rPr kumimoji="1" lang="zh-CN" altLang="en-US" sz="1050" smtClean="0">
                  <a:solidFill>
                    <a:schemeClr val="bg1">
                      <a:lumMod val="75000"/>
                    </a:schemeClr>
                  </a:solidFill>
                  <a:latin typeface="微软雅黑"/>
                  <a:ea typeface="微软雅黑"/>
                  <a:cs typeface="微软雅黑"/>
                </a:rPr>
                <a:t>设备源数量</a:t>
              </a:r>
              <a:endParaRPr kumimoji="1" lang="zh-CN" altLang="en-US" sz="1050">
                <a:solidFill>
                  <a:schemeClr val="bg1">
                    <a:lumMod val="75000"/>
                  </a:schemeClr>
                </a:solidFill>
                <a:latin typeface="微软雅黑"/>
                <a:ea typeface="微软雅黑"/>
                <a:cs typeface="微软雅黑"/>
              </a:endParaRPr>
            </a:p>
          </p:txBody>
        </p:sp>
        <p:grpSp>
          <p:nvGrpSpPr>
            <p:cNvPr id="185" name="组合 184"/>
            <p:cNvGrpSpPr>
              <a:grpSpLocks noChangeAspect="1"/>
            </p:cNvGrpSpPr>
            <p:nvPr/>
          </p:nvGrpSpPr>
          <p:grpSpPr>
            <a:xfrm>
              <a:off x="9763178" y="4256063"/>
              <a:ext cx="202309" cy="288000"/>
              <a:chOff x="5671235" y="1239263"/>
              <a:chExt cx="959931" cy="1365430"/>
            </a:xfrm>
          </p:grpSpPr>
          <p:sp>
            <p:nvSpPr>
              <p:cNvPr id="186" name="椭圆 185"/>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7" name="弧形 186"/>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pic>
            <p:nvPicPr>
              <p:cNvPr id="188" name="图片 18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pic>
          <p:nvPicPr>
            <p:cNvPr id="190" name="图片 18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05463" y="2495528"/>
              <a:ext cx="422621" cy="301347"/>
            </a:xfrm>
            <a:prstGeom prst="rect">
              <a:avLst/>
            </a:prstGeom>
          </p:spPr>
        </p:pic>
        <p:sp>
          <p:nvSpPr>
            <p:cNvPr id="191" name="圆角矩形 190"/>
            <p:cNvSpPr/>
            <p:nvPr/>
          </p:nvSpPr>
          <p:spPr>
            <a:xfrm>
              <a:off x="7535943" y="3709465"/>
              <a:ext cx="2287646"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进入</a:t>
              </a:r>
              <a:r>
                <a:rPr lang="zh-CN" altLang="en-US" sz="1400" smtClean="0">
                  <a:latin typeface="微软雅黑" panose="020B0503020204020204" pitchFamily="34" charset="-122"/>
                  <a:ea typeface="微软雅黑" panose="020B0503020204020204" pitchFamily="34" charset="-122"/>
                </a:rPr>
                <a:t>工作台</a:t>
              </a:r>
              <a:endParaRPr lang="zh-CN" altLang="en-US" sz="1400">
                <a:latin typeface="微软雅黑" panose="020B0503020204020204" pitchFamily="34" charset="-122"/>
                <a:ea typeface="微软雅黑" panose="020B0503020204020204" pitchFamily="34" charset="-122"/>
              </a:endParaRPr>
            </a:p>
          </p:txBody>
        </p:sp>
      </p:grpSp>
      <p:sp>
        <p:nvSpPr>
          <p:cNvPr id="197" name="圆角矩形 196"/>
          <p:cNvSpPr/>
          <p:nvPr/>
        </p:nvSpPr>
        <p:spPr>
          <a:xfrm>
            <a:off x="10487242" y="2464822"/>
            <a:ext cx="2836576" cy="2081096"/>
          </a:xfrm>
          <a:prstGeom prst="roundRect">
            <a:avLst>
              <a:gd name="adj" fmla="val 2663"/>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8" name="文本框 197"/>
          <p:cNvSpPr txBox="1"/>
          <p:nvPr/>
        </p:nvSpPr>
        <p:spPr>
          <a:xfrm>
            <a:off x="10966809" y="2916537"/>
            <a:ext cx="1877442" cy="264688"/>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福</a:t>
            </a:r>
            <a:r>
              <a:rPr kumimoji="1" lang="zh-CN" altLang="en-US" sz="1400" smtClean="0">
                <a:solidFill>
                  <a:schemeClr val="tx1">
                    <a:lumMod val="75000"/>
                    <a:lumOff val="25000"/>
                  </a:schemeClr>
                </a:solidFill>
                <a:latin typeface="微软雅黑"/>
                <a:ea typeface="微软雅黑"/>
                <a:cs typeface="微软雅黑"/>
              </a:rPr>
              <a:t>田本元大厦机房</a:t>
            </a:r>
            <a:endParaRPr kumimoji="1" lang="zh-CN" altLang="en-US" sz="1400">
              <a:solidFill>
                <a:schemeClr val="tx1">
                  <a:lumMod val="75000"/>
                  <a:lumOff val="25000"/>
                </a:schemeClr>
              </a:solidFill>
              <a:latin typeface="微软雅黑"/>
              <a:ea typeface="微软雅黑"/>
              <a:cs typeface="微软雅黑"/>
            </a:endParaRPr>
          </a:p>
        </p:txBody>
      </p:sp>
      <p:sp>
        <p:nvSpPr>
          <p:cNvPr id="199" name="文本框 198"/>
          <p:cNvSpPr txBox="1"/>
          <p:nvPr/>
        </p:nvSpPr>
        <p:spPr>
          <a:xfrm>
            <a:off x="10774939" y="4238846"/>
            <a:ext cx="1877442" cy="240066"/>
          </a:xfrm>
          <a:prstGeom prst="rect">
            <a:avLst/>
          </a:prstGeom>
          <a:noFill/>
        </p:spPr>
        <p:txBody>
          <a:bodyPr wrap="square" rtlCol="0" anchor="ctr">
            <a:spAutoFit/>
          </a:bodyPr>
          <a:lstStyle/>
          <a:p>
            <a:pPr>
              <a:lnSpc>
                <a:spcPct val="80000"/>
              </a:lnSpc>
            </a:pPr>
            <a:r>
              <a:rPr kumimoji="1" lang="zh-CN" altLang="en-US" sz="1200" smtClean="0">
                <a:solidFill>
                  <a:schemeClr val="tx1">
                    <a:lumMod val="95000"/>
                    <a:lumOff val="5000"/>
                  </a:schemeClr>
                </a:solidFill>
                <a:latin typeface="微软雅黑"/>
                <a:ea typeface="微软雅黑"/>
                <a:cs typeface="微软雅黑"/>
              </a:rPr>
              <a:t>老吴，帆帆</a:t>
            </a:r>
            <a:endParaRPr kumimoji="1" lang="zh-CN" altLang="en-US" sz="1200">
              <a:solidFill>
                <a:schemeClr val="tx1">
                  <a:lumMod val="95000"/>
                  <a:lumOff val="5000"/>
                </a:schemeClr>
              </a:solidFill>
              <a:latin typeface="微软雅黑"/>
              <a:ea typeface="微软雅黑"/>
              <a:cs typeface="微软雅黑"/>
            </a:endParaRPr>
          </a:p>
        </p:txBody>
      </p:sp>
      <p:pic>
        <p:nvPicPr>
          <p:cNvPr id="200" name="图片 19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97270" y="4252099"/>
            <a:ext cx="185387" cy="185387"/>
          </a:xfrm>
          <a:prstGeom prst="rect">
            <a:avLst/>
          </a:prstGeom>
        </p:spPr>
      </p:pic>
      <p:grpSp>
        <p:nvGrpSpPr>
          <p:cNvPr id="201" name="组合 200"/>
          <p:cNvGrpSpPr/>
          <p:nvPr/>
        </p:nvGrpSpPr>
        <p:grpSpPr>
          <a:xfrm>
            <a:off x="10817503" y="3497172"/>
            <a:ext cx="2257226" cy="523220"/>
            <a:chOff x="7511595" y="3497172"/>
            <a:chExt cx="2257226" cy="523220"/>
          </a:xfrm>
        </p:grpSpPr>
        <p:pic>
          <p:nvPicPr>
            <p:cNvPr id="202" name="图片 20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11595" y="3598265"/>
              <a:ext cx="381811" cy="381811"/>
            </a:xfrm>
            <a:prstGeom prst="rect">
              <a:avLst/>
            </a:prstGeom>
          </p:spPr>
        </p:pic>
        <p:sp>
          <p:nvSpPr>
            <p:cNvPr id="203" name="矩形 202"/>
            <p:cNvSpPr/>
            <p:nvPr/>
          </p:nvSpPr>
          <p:spPr>
            <a:xfrm>
              <a:off x="7721263" y="3497172"/>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a:solidFill>
                    <a:schemeClr val="tx1">
                      <a:lumMod val="75000"/>
                      <a:lumOff val="25000"/>
                    </a:schemeClr>
                  </a:solidFill>
                  <a:latin typeface="微软雅黑"/>
                  <a:ea typeface="微软雅黑"/>
                  <a:cs typeface="微软雅黑"/>
                </a:rPr>
                <a:t>3</a:t>
              </a:r>
              <a:r>
                <a:rPr kumimoji="1" lang="en-US" altLang="zh-CN" sz="2800" smtClean="0">
                  <a:solidFill>
                    <a:schemeClr val="tx1">
                      <a:lumMod val="75000"/>
                      <a:lumOff val="25000"/>
                    </a:schemeClr>
                  </a:solidFill>
                  <a:latin typeface="微软雅黑"/>
                  <a:ea typeface="微软雅黑"/>
                  <a:cs typeface="微软雅黑"/>
                </a:rPr>
                <a:t> </a:t>
              </a:r>
              <a:endParaRPr lang="zh-CN" altLang="en-US" sz="2800"/>
            </a:p>
          </p:txBody>
        </p:sp>
        <p:grpSp>
          <p:nvGrpSpPr>
            <p:cNvPr id="204" name="组合 203"/>
            <p:cNvGrpSpPr>
              <a:grpSpLocks noChangeAspect="1"/>
            </p:cNvGrpSpPr>
            <p:nvPr/>
          </p:nvGrpSpPr>
          <p:grpSpPr>
            <a:xfrm>
              <a:off x="8823000" y="3676225"/>
              <a:ext cx="307071" cy="216000"/>
              <a:chOff x="5287938" y="1910782"/>
              <a:chExt cx="1292278" cy="909016"/>
            </a:xfrm>
          </p:grpSpPr>
          <p:sp>
            <p:nvSpPr>
              <p:cNvPr id="206" name="圆角矩形 205"/>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07" name="直接连接符 206"/>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08" name="直接连接符 207"/>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09" name="圆角矩形 208"/>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0" name="梯形 209"/>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05" name="矩形 204"/>
            <p:cNvSpPr/>
            <p:nvPr/>
          </p:nvSpPr>
          <p:spPr>
            <a:xfrm>
              <a:off x="9164168" y="3497172"/>
              <a:ext cx="604653"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rPr>
                <a:t>12</a:t>
              </a:r>
              <a:endParaRPr lang="zh-CN" altLang="en-US" sz="2800"/>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Tree>
    <p:extLst>
      <p:ext uri="{BB962C8B-B14F-4D97-AF65-F5344CB8AC3E}">
        <p14:creationId xmlns:p14="http://schemas.microsoft.com/office/powerpoint/2010/main" val="2160460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7"/>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696264"/>
            <a:ext cx="2059331" cy="673972"/>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直接连接符 120"/>
          <p:cNvCxnSpPr/>
          <p:nvPr/>
        </p:nvCxnSpPr>
        <p:spPr>
          <a:xfrm>
            <a:off x="2411652" y="199884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直接连接符 126"/>
          <p:cNvCxnSpPr/>
          <p:nvPr/>
        </p:nvCxnSpPr>
        <p:spPr>
          <a:xfrm>
            <a:off x="2411652" y="326804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p>
            <a:pPr>
              <a:lnSpc>
                <a:spcPct val="80000"/>
              </a:lnSpc>
            </a:pPr>
            <a:r>
              <a:rPr kumimoji="1" lang="zh-CN" altLang="en-US" sz="1400" smtClean="0">
                <a:solidFill>
                  <a:schemeClr val="bg1"/>
                </a:solidFill>
                <a:latin typeface="微软雅黑"/>
                <a:ea typeface="微软雅黑"/>
                <a:cs typeface="微软雅黑"/>
              </a:rPr>
              <a:t>网络概览</a:t>
            </a:r>
            <a:endParaRPr kumimoji="1" lang="zh-CN" altLang="en-US" sz="1400">
              <a:solidFill>
                <a:schemeClr val="bg1"/>
              </a:solidFill>
              <a:latin typeface="微软雅黑"/>
              <a:ea typeface="微软雅黑"/>
              <a:cs typeface="微软雅黑"/>
            </a:endParaRPr>
          </a:p>
        </p:txBody>
      </p:sp>
      <p:pic>
        <p:nvPicPr>
          <p:cNvPr id="156" name="图片 1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pic>
        <p:nvPicPr>
          <p:cNvPr id="157" name="图片 1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0664" y="2134273"/>
            <a:ext cx="330159" cy="330159"/>
          </a:xfrm>
          <a:prstGeom prst="rect">
            <a:avLst/>
          </a:prstGeom>
        </p:spPr>
      </p:pic>
      <p:pic>
        <p:nvPicPr>
          <p:cNvPr id="158" name="图片 1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7" y="2819003"/>
            <a:ext cx="330159" cy="330159"/>
          </a:xfrm>
          <a:prstGeom prst="rect">
            <a:avLst/>
          </a:prstGeom>
        </p:spPr>
      </p:pic>
      <p:pic>
        <p:nvPicPr>
          <p:cNvPr id="159" name="图片 1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66074" y="3456774"/>
            <a:ext cx="330159" cy="330159"/>
          </a:xfrm>
          <a:prstGeom prst="rect">
            <a:avLst/>
          </a:prstGeom>
        </p:spPr>
      </p:pic>
      <p:cxnSp>
        <p:nvCxnSpPr>
          <p:cNvPr id="160" name="直接连接符 159"/>
          <p:cNvCxnSpPr/>
          <p:nvPr/>
        </p:nvCxnSpPr>
        <p:spPr>
          <a:xfrm>
            <a:off x="2411652" y="263344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直接连接符 160"/>
          <p:cNvCxnSpPr/>
          <p:nvPr/>
        </p:nvCxnSpPr>
        <p:spPr>
          <a:xfrm>
            <a:off x="2411652" y="390263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62" name="文本框 16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物理视图</a:t>
            </a:r>
          </a:p>
        </p:txBody>
      </p:sp>
      <p:sp>
        <p:nvSpPr>
          <p:cNvPr id="163" name="文本框 162"/>
          <p:cNvSpPr txBox="1"/>
          <p:nvPr/>
        </p:nvSpPr>
        <p:spPr>
          <a:xfrm>
            <a:off x="3008760" y="219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64" name="文本框 163"/>
          <p:cNvSpPr txBox="1"/>
          <p:nvPr/>
        </p:nvSpPr>
        <p:spPr>
          <a:xfrm>
            <a:off x="3008760" y="284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65" name="文本框 164"/>
          <p:cNvSpPr txBox="1"/>
          <p:nvPr/>
        </p:nvSpPr>
        <p:spPr>
          <a:xfrm>
            <a:off x="3008760" y="346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66" name="等腰三角形 165"/>
          <p:cNvSpPr/>
          <p:nvPr/>
        </p:nvSpPr>
        <p:spPr>
          <a:xfrm rot="5400000">
            <a:off x="4186426" y="16592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67" name="等腰三角形 166"/>
          <p:cNvSpPr/>
          <p:nvPr/>
        </p:nvSpPr>
        <p:spPr>
          <a:xfrm rot="5400000">
            <a:off x="4186426" y="22815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443164"/>
              <a:ext cx="1877442"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87063"/>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矩形 319"/>
          <p:cNvSpPr/>
          <p:nvPr/>
        </p:nvSpPr>
        <p:spPr>
          <a:xfrm>
            <a:off x="6822125" y="1590897"/>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23" name="矩形 322"/>
          <p:cNvSpPr/>
          <p:nvPr/>
        </p:nvSpPr>
        <p:spPr>
          <a:xfrm>
            <a:off x="6822125" y="40116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4" name="矩形 323"/>
          <p:cNvSpPr/>
          <p:nvPr/>
        </p:nvSpPr>
        <p:spPr>
          <a:xfrm>
            <a:off x="5146046" y="1473164"/>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5" name="矩形 324"/>
          <p:cNvSpPr/>
          <p:nvPr/>
        </p:nvSpPr>
        <p:spPr>
          <a:xfrm>
            <a:off x="5146046" y="2697090"/>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6" name="矩形 325"/>
          <p:cNvSpPr/>
          <p:nvPr/>
        </p:nvSpPr>
        <p:spPr>
          <a:xfrm>
            <a:off x="5146046" y="3377447"/>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7" name="矩形 326"/>
          <p:cNvSpPr/>
          <p:nvPr/>
        </p:nvSpPr>
        <p:spPr>
          <a:xfrm>
            <a:off x="5146046" y="39863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8" name="图片 3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99170" y="5362021"/>
            <a:ext cx="533400" cy="533400"/>
          </a:xfrm>
          <a:prstGeom prst="rect">
            <a:avLst/>
          </a:prstGeom>
        </p:spPr>
      </p:pic>
      <p:pic>
        <p:nvPicPr>
          <p:cNvPr id="329" name="图片 3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56170" y="5362021"/>
            <a:ext cx="533400" cy="533400"/>
          </a:xfrm>
          <a:prstGeom prst="rect">
            <a:avLst/>
          </a:prstGeom>
        </p:spPr>
      </p:pic>
      <p:pic>
        <p:nvPicPr>
          <p:cNvPr id="330" name="图片 3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62370" y="5376733"/>
            <a:ext cx="533400" cy="533400"/>
          </a:xfrm>
          <a:prstGeom prst="rect">
            <a:avLst/>
          </a:prstGeom>
        </p:spPr>
      </p:pic>
      <p:pic>
        <p:nvPicPr>
          <p:cNvPr id="331" name="图片 3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95570" y="5376733"/>
            <a:ext cx="533400" cy="533400"/>
          </a:xfrm>
          <a:prstGeom prst="rect">
            <a:avLst/>
          </a:prstGeom>
        </p:spPr>
      </p:pic>
      <p:pic>
        <p:nvPicPr>
          <p:cNvPr id="332" name="图片 3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54870" y="5376733"/>
            <a:ext cx="533400" cy="533400"/>
          </a:xfrm>
          <a:prstGeom prst="rect">
            <a:avLst/>
          </a:prstGeom>
        </p:spPr>
      </p:pic>
      <p:pic>
        <p:nvPicPr>
          <p:cNvPr id="333" name="图片 33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634370" y="5376733"/>
            <a:ext cx="533400" cy="533400"/>
          </a:xfrm>
          <a:prstGeom prst="rect">
            <a:avLst/>
          </a:prstGeom>
        </p:spPr>
      </p:pic>
      <p:sp>
        <p:nvSpPr>
          <p:cNvPr id="334" name="矩形 333"/>
          <p:cNvSpPr/>
          <p:nvPr/>
        </p:nvSpPr>
        <p:spPr>
          <a:xfrm>
            <a:off x="68610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7927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6" name="矩形 335"/>
          <p:cNvSpPr/>
          <p:nvPr/>
        </p:nvSpPr>
        <p:spPr>
          <a:xfrm>
            <a:off x="9121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7" name="矩形 336"/>
          <p:cNvSpPr/>
          <p:nvPr/>
        </p:nvSpPr>
        <p:spPr>
          <a:xfrm>
            <a:off x="10264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8" name="矩形 337"/>
          <p:cNvSpPr/>
          <p:nvPr/>
        </p:nvSpPr>
        <p:spPr>
          <a:xfrm>
            <a:off x="114203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9" name="矩形 338"/>
          <p:cNvSpPr/>
          <p:nvPr/>
        </p:nvSpPr>
        <p:spPr>
          <a:xfrm>
            <a:off x="12499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0" name="矩形 339"/>
          <p:cNvSpPr/>
          <p:nvPr/>
        </p:nvSpPr>
        <p:spPr>
          <a:xfrm>
            <a:off x="6822125" y="33893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1" name="矩形 340"/>
          <p:cNvSpPr/>
          <p:nvPr/>
        </p:nvSpPr>
        <p:spPr>
          <a:xfrm>
            <a:off x="5146046" y="46721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2" name="矩形 341"/>
          <p:cNvSpPr/>
          <p:nvPr/>
        </p:nvSpPr>
        <p:spPr>
          <a:xfrm>
            <a:off x="6822125" y="46847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3" name="组 218"/>
          <p:cNvGrpSpPr/>
          <p:nvPr/>
        </p:nvGrpSpPr>
        <p:grpSpPr>
          <a:xfrm>
            <a:off x="6945862" y="2837447"/>
            <a:ext cx="3439390" cy="309313"/>
            <a:chOff x="3084412" y="1056946"/>
            <a:chExt cx="3439390" cy="309313"/>
          </a:xfrm>
        </p:grpSpPr>
        <p:grpSp>
          <p:nvGrpSpPr>
            <p:cNvPr id="344" name="组 219"/>
            <p:cNvGrpSpPr/>
            <p:nvPr/>
          </p:nvGrpSpPr>
          <p:grpSpPr>
            <a:xfrm>
              <a:off x="3084412" y="1056946"/>
              <a:ext cx="658610" cy="309313"/>
              <a:chOff x="3084412" y="1056946"/>
              <a:chExt cx="658610"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45" name="组 220"/>
            <p:cNvGrpSpPr/>
            <p:nvPr/>
          </p:nvGrpSpPr>
          <p:grpSpPr>
            <a:xfrm>
              <a:off x="3923928" y="1056946"/>
              <a:ext cx="815153" cy="309313"/>
              <a:chOff x="3084412" y="1056946"/>
              <a:chExt cx="815153" cy="309313"/>
            </a:xfrm>
          </p:grpSpPr>
          <p:grpSp>
            <p:nvGrpSpPr>
              <p:cNvPr id="356" name="组 231"/>
              <p:cNvGrpSpPr>
                <a:grpSpLocks noChangeAspect="1"/>
              </p:cNvGrpSpPr>
              <p:nvPr/>
            </p:nvGrpSpPr>
            <p:grpSpPr>
              <a:xfrm>
                <a:off x="3084412" y="1114259"/>
                <a:ext cx="168385" cy="252000"/>
                <a:chOff x="3866345" y="2704350"/>
                <a:chExt cx="2153455" cy="3222806"/>
              </a:xfrm>
            </p:grpSpPr>
            <p:sp>
              <p:nvSpPr>
                <p:cNvPr id="358" name="椭圆 35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9" name="空心弧 3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7" name="矩形 3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46" name="组 221"/>
            <p:cNvGrpSpPr/>
            <p:nvPr/>
          </p:nvGrpSpPr>
          <p:grpSpPr>
            <a:xfrm>
              <a:off x="4860032" y="1056946"/>
              <a:ext cx="799674" cy="309313"/>
              <a:chOff x="3084412" y="1056946"/>
              <a:chExt cx="799674" cy="309313"/>
            </a:xfrm>
          </p:grpSpPr>
          <p:grpSp>
            <p:nvGrpSpPr>
              <p:cNvPr id="352" name="组 227"/>
              <p:cNvGrpSpPr>
                <a:grpSpLocks noChangeAspect="1"/>
              </p:cNvGrpSpPr>
              <p:nvPr/>
            </p:nvGrpSpPr>
            <p:grpSpPr>
              <a:xfrm>
                <a:off x="3084412" y="1114259"/>
                <a:ext cx="168385" cy="252000"/>
                <a:chOff x="3866345" y="2704350"/>
                <a:chExt cx="2153455" cy="3222806"/>
              </a:xfrm>
            </p:grpSpPr>
            <p:sp>
              <p:nvSpPr>
                <p:cNvPr id="354" name="椭圆 35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空心弧 3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3" name="矩形 3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47" name="组 222"/>
            <p:cNvGrpSpPr/>
            <p:nvPr/>
          </p:nvGrpSpPr>
          <p:grpSpPr>
            <a:xfrm>
              <a:off x="5724128" y="1056946"/>
              <a:ext cx="799674" cy="309313"/>
              <a:chOff x="3084412" y="1056946"/>
              <a:chExt cx="799674" cy="309313"/>
            </a:xfrm>
          </p:grpSpPr>
          <p:grpSp>
            <p:nvGrpSpPr>
              <p:cNvPr id="348" name="组 223"/>
              <p:cNvGrpSpPr>
                <a:grpSpLocks noChangeAspect="1"/>
              </p:cNvGrpSpPr>
              <p:nvPr/>
            </p:nvGrpSpPr>
            <p:grpSpPr>
              <a:xfrm>
                <a:off x="3084412" y="1114259"/>
                <a:ext cx="168385" cy="252000"/>
                <a:chOff x="3866345" y="2704350"/>
                <a:chExt cx="2153455" cy="3222806"/>
              </a:xfrm>
            </p:grpSpPr>
            <p:sp>
              <p:nvSpPr>
                <p:cNvPr id="350" name="椭圆 34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1" name="空心弧 3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9" name="矩形 3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64" name="矩形 363"/>
          <p:cNvSpPr/>
          <p:nvPr/>
        </p:nvSpPr>
        <p:spPr>
          <a:xfrm>
            <a:off x="6822125" y="1950828"/>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5" name="直接连接符 364"/>
          <p:cNvCxnSpPr/>
          <p:nvPr/>
        </p:nvCxnSpPr>
        <p:spPr>
          <a:xfrm>
            <a:off x="4850505" y="3284875"/>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6" name="直接连接符 365"/>
          <p:cNvCxnSpPr/>
          <p:nvPr/>
        </p:nvCxnSpPr>
        <p:spPr>
          <a:xfrm>
            <a:off x="4850505" y="2642442"/>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7" name="直接连接符 366"/>
          <p:cNvCxnSpPr/>
          <p:nvPr/>
        </p:nvCxnSpPr>
        <p:spPr>
          <a:xfrm>
            <a:off x="4850505" y="3919923"/>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8" name="直接连接符 367"/>
          <p:cNvCxnSpPr/>
          <p:nvPr/>
        </p:nvCxnSpPr>
        <p:spPr>
          <a:xfrm>
            <a:off x="4850505" y="4567623"/>
            <a:ext cx="10442810" cy="39754"/>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369" name="图片 3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5362021"/>
            <a:ext cx="533400" cy="533400"/>
          </a:xfrm>
          <a:prstGeom prst="rect">
            <a:avLst/>
          </a:prstGeom>
        </p:spPr>
      </p:pic>
      <p:sp>
        <p:nvSpPr>
          <p:cNvPr id="371" name="矩形 370"/>
          <p:cNvSpPr/>
          <p:nvPr/>
        </p:nvSpPr>
        <p:spPr>
          <a:xfrm>
            <a:off x="136047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3" name="图片 3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6492321"/>
            <a:ext cx="533400" cy="533400"/>
          </a:xfrm>
          <a:prstGeom prst="rect">
            <a:avLst/>
          </a:prstGeom>
        </p:spPr>
      </p:pic>
      <p:sp>
        <p:nvSpPr>
          <p:cNvPr id="375" name="矩形 374"/>
          <p:cNvSpPr/>
          <p:nvPr/>
        </p:nvSpPr>
        <p:spPr>
          <a:xfrm>
            <a:off x="13604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7" name="图片 37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6492321"/>
            <a:ext cx="533400" cy="533400"/>
          </a:xfrm>
          <a:prstGeom prst="rect">
            <a:avLst/>
          </a:prstGeom>
        </p:spPr>
      </p:pic>
      <p:pic>
        <p:nvPicPr>
          <p:cNvPr id="378" name="图片 3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49670" y="6507033"/>
            <a:ext cx="533400" cy="533400"/>
          </a:xfrm>
          <a:prstGeom prst="rect">
            <a:avLst/>
          </a:prstGeom>
        </p:spPr>
      </p:pic>
      <p:sp>
        <p:nvSpPr>
          <p:cNvPr id="379" name="矩形 378"/>
          <p:cNvSpPr/>
          <p:nvPr/>
        </p:nvSpPr>
        <p:spPr>
          <a:xfrm>
            <a:off x="68229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79151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1" name="图片 38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42170" y="6492321"/>
            <a:ext cx="533400" cy="533400"/>
          </a:xfrm>
          <a:prstGeom prst="rect">
            <a:avLst/>
          </a:prstGeom>
        </p:spPr>
      </p:pic>
      <p:pic>
        <p:nvPicPr>
          <p:cNvPr id="382" name="图片 3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73770" y="6492321"/>
            <a:ext cx="533400" cy="533400"/>
          </a:xfrm>
          <a:prstGeom prst="rect">
            <a:avLst/>
          </a:prstGeom>
        </p:spPr>
      </p:pic>
      <p:pic>
        <p:nvPicPr>
          <p:cNvPr id="383" name="图片 38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659770" y="6507033"/>
            <a:ext cx="533400" cy="533400"/>
          </a:xfrm>
          <a:prstGeom prst="rect">
            <a:avLst/>
          </a:prstGeom>
        </p:spPr>
      </p:pic>
      <p:sp>
        <p:nvSpPr>
          <p:cNvPr id="384" name="矩形 383"/>
          <p:cNvSpPr/>
          <p:nvPr/>
        </p:nvSpPr>
        <p:spPr>
          <a:xfrm>
            <a:off x="10175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5" name="矩形 384"/>
          <p:cNvSpPr/>
          <p:nvPr/>
        </p:nvSpPr>
        <p:spPr>
          <a:xfrm>
            <a:off x="114076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6" name="矩形 385"/>
          <p:cNvSpPr/>
          <p:nvPr/>
        </p:nvSpPr>
        <p:spPr>
          <a:xfrm>
            <a:off x="125252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81570" y="6494333"/>
            <a:ext cx="533400" cy="533400"/>
          </a:xfrm>
          <a:prstGeom prst="rect">
            <a:avLst/>
          </a:prstGeom>
        </p:spPr>
      </p:pic>
      <p:sp>
        <p:nvSpPr>
          <p:cNvPr id="388" name="矩形 387"/>
          <p:cNvSpPr/>
          <p:nvPr/>
        </p:nvSpPr>
        <p:spPr>
          <a:xfrm>
            <a:off x="9147075" y="68880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9" name="图片 38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7597221"/>
            <a:ext cx="533400" cy="533400"/>
          </a:xfrm>
          <a:prstGeom prst="rect">
            <a:avLst/>
          </a:prstGeom>
        </p:spPr>
      </p:pic>
      <p:sp>
        <p:nvSpPr>
          <p:cNvPr id="390" name="矩形 389"/>
          <p:cNvSpPr/>
          <p:nvPr/>
        </p:nvSpPr>
        <p:spPr>
          <a:xfrm>
            <a:off x="6822975" y="80056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1533145"/>
            <a:ext cx="252000" cy="252000"/>
          </a:xfrm>
          <a:prstGeom prst="rect">
            <a:avLst/>
          </a:prstGeom>
        </p:spPr>
      </p:pic>
      <p:pic>
        <p:nvPicPr>
          <p:cNvPr id="107" name="图片 1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2853945"/>
            <a:ext cx="252000" cy="252000"/>
          </a:xfrm>
          <a:prstGeom prst="rect">
            <a:avLst/>
          </a:prstGeom>
        </p:spPr>
      </p:pic>
      <p:pic>
        <p:nvPicPr>
          <p:cNvPr id="108" name="图片 1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3488945"/>
            <a:ext cx="252000" cy="252000"/>
          </a:xfrm>
          <a:prstGeom prst="rect">
            <a:avLst/>
          </a:prstGeom>
        </p:spPr>
      </p:pic>
      <p:pic>
        <p:nvPicPr>
          <p:cNvPr id="109" name="图片 10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149345"/>
            <a:ext cx="252000" cy="252000"/>
          </a:xfrm>
          <a:prstGeom prst="rect">
            <a:avLst/>
          </a:prstGeom>
        </p:spPr>
      </p:pic>
      <p:pic>
        <p:nvPicPr>
          <p:cNvPr id="110" name="图片 1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797045"/>
            <a:ext cx="252000" cy="252000"/>
          </a:xfrm>
          <a:prstGeom prst="rect">
            <a:avLst/>
          </a:prstGeom>
        </p:spPr>
      </p:pic>
    </p:spTree>
    <p:extLst>
      <p:ext uri="{BB962C8B-B14F-4D97-AF65-F5344CB8AC3E}">
        <p14:creationId xmlns:p14="http://schemas.microsoft.com/office/powerpoint/2010/main" val="2977749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2" name="图片 21"/>
          <p:cNvPicPr>
            <a:picLocks noChangeAspect="1"/>
          </p:cNvPicPr>
          <p:nvPr/>
        </p:nvPicPr>
        <p:blipFill>
          <a:blip r:embed="rId5">
            <a:biLevel thresh="25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7">
            <a:biLevel thresh="25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9">
            <a:biLevel thresh="25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8" name="文本框 97"/>
          <p:cNvSpPr txBox="1"/>
          <p:nvPr/>
        </p:nvSpPr>
        <p:spPr>
          <a:xfrm>
            <a:off x="7915175" y="46238"/>
            <a:ext cx="1099064" cy="246221"/>
          </a:xfrm>
          <a:prstGeom prst="rect">
            <a:avLst/>
          </a:prstGeom>
          <a:noFill/>
        </p:spPr>
        <p:txBody>
          <a:bodyPr wrap="square" rtlCol="0" anchor="ctr">
            <a:spAutoFit/>
          </a:bodyPr>
          <a:lstStyle/>
          <a:p>
            <a:pPr>
              <a:lnSpc>
                <a:spcPct val="80000"/>
              </a:lnSpc>
            </a:pPr>
            <a:r>
              <a:rPr kumimoji="1" lang="zh-CN" altLang="en-US" sz="1200" smtClean="0">
                <a:solidFill>
                  <a:srgbClr val="D9D9D9"/>
                </a:solidFill>
                <a:latin typeface="微软雅黑"/>
                <a:ea typeface="微软雅黑"/>
                <a:cs typeface="微软雅黑"/>
              </a:rPr>
              <a:t>我的工作台</a:t>
            </a:r>
            <a:endParaRPr kumimoji="1" lang="zh-CN" altLang="en-US" sz="1200">
              <a:solidFill>
                <a:srgbClr val="D9D9D9"/>
              </a:solidFill>
              <a:latin typeface="微软雅黑"/>
              <a:ea typeface="微软雅黑"/>
              <a:cs typeface="微软雅黑"/>
            </a:endParaRPr>
          </a:p>
        </p:txBody>
      </p:sp>
      <p:sp>
        <p:nvSpPr>
          <p:cNvPr id="100" name="圆角矩形 99"/>
          <p:cNvSpPr/>
          <p:nvPr/>
        </p:nvSpPr>
        <p:spPr>
          <a:xfrm>
            <a:off x="2414998" y="696263"/>
            <a:ext cx="2052639" cy="7846867"/>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696264"/>
            <a:ext cx="2059331"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直接连接符 120"/>
          <p:cNvCxnSpPr/>
          <p:nvPr/>
        </p:nvCxnSpPr>
        <p:spPr>
          <a:xfrm>
            <a:off x="2411652" y="199884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直接连接符 126"/>
          <p:cNvCxnSpPr/>
          <p:nvPr/>
        </p:nvCxnSpPr>
        <p:spPr>
          <a:xfrm>
            <a:off x="2411652" y="326804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p>
            <a:pPr>
              <a:lnSpc>
                <a:spcPct val="80000"/>
              </a:lnSpc>
            </a:pPr>
            <a:r>
              <a:rPr kumimoji="1" lang="zh-CN" altLang="en-US" sz="1400">
                <a:solidFill>
                  <a:schemeClr val="bg1"/>
                </a:solidFill>
                <a:latin typeface="微软雅黑"/>
                <a:ea typeface="微软雅黑"/>
                <a:cs typeface="微软雅黑"/>
              </a:rPr>
              <a:t>网络概览</a:t>
            </a:r>
          </a:p>
        </p:txBody>
      </p:sp>
      <p:pic>
        <p:nvPicPr>
          <p:cNvPr id="156" name="图片 1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pic>
        <p:nvPicPr>
          <p:cNvPr id="157" name="图片 1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40664" y="2134273"/>
            <a:ext cx="330159" cy="330159"/>
          </a:xfrm>
          <a:prstGeom prst="rect">
            <a:avLst/>
          </a:prstGeom>
        </p:spPr>
      </p:pic>
      <p:pic>
        <p:nvPicPr>
          <p:cNvPr id="158" name="图片 15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40667" y="2819003"/>
            <a:ext cx="330159" cy="330159"/>
          </a:xfrm>
          <a:prstGeom prst="rect">
            <a:avLst/>
          </a:prstGeom>
        </p:spPr>
      </p:pic>
      <p:pic>
        <p:nvPicPr>
          <p:cNvPr id="159" name="图片 15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66074" y="3456774"/>
            <a:ext cx="330159" cy="330159"/>
          </a:xfrm>
          <a:prstGeom prst="rect">
            <a:avLst/>
          </a:prstGeom>
        </p:spPr>
      </p:pic>
      <p:cxnSp>
        <p:nvCxnSpPr>
          <p:cNvPr id="160" name="直接连接符 159"/>
          <p:cNvCxnSpPr/>
          <p:nvPr/>
        </p:nvCxnSpPr>
        <p:spPr>
          <a:xfrm>
            <a:off x="2411652" y="263344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直接连接符 160"/>
          <p:cNvCxnSpPr/>
          <p:nvPr/>
        </p:nvCxnSpPr>
        <p:spPr>
          <a:xfrm>
            <a:off x="2411652" y="390263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62" name="文本框 16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物理视图</a:t>
            </a:r>
          </a:p>
        </p:txBody>
      </p:sp>
      <p:sp>
        <p:nvSpPr>
          <p:cNvPr id="163" name="文本框 162"/>
          <p:cNvSpPr txBox="1"/>
          <p:nvPr/>
        </p:nvSpPr>
        <p:spPr>
          <a:xfrm>
            <a:off x="3008760" y="21938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逻辑视图</a:t>
            </a:r>
          </a:p>
        </p:txBody>
      </p:sp>
      <p:sp>
        <p:nvSpPr>
          <p:cNvPr id="164" name="文本框 163"/>
          <p:cNvSpPr txBox="1"/>
          <p:nvPr/>
        </p:nvSpPr>
        <p:spPr>
          <a:xfrm>
            <a:off x="3008760" y="284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会话</a:t>
            </a:r>
          </a:p>
        </p:txBody>
      </p:sp>
      <p:sp>
        <p:nvSpPr>
          <p:cNvPr id="165" name="文本框 164"/>
          <p:cNvSpPr txBox="1"/>
          <p:nvPr/>
        </p:nvSpPr>
        <p:spPr>
          <a:xfrm>
            <a:off x="3008760" y="34638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166" name="等腰三角形 165"/>
          <p:cNvSpPr/>
          <p:nvPr/>
        </p:nvSpPr>
        <p:spPr>
          <a:xfrm rot="5400000">
            <a:off x="4186426" y="16592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67" name="等腰三角形 166"/>
          <p:cNvSpPr/>
          <p:nvPr/>
        </p:nvSpPr>
        <p:spPr>
          <a:xfrm rot="5400000">
            <a:off x="4186426" y="22815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317" name="圆角矩形 316"/>
          <p:cNvSpPr/>
          <p:nvPr/>
        </p:nvSpPr>
        <p:spPr>
          <a:xfrm>
            <a:off x="4778315" y="713973"/>
            <a:ext cx="10614759" cy="7829157"/>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同侧圆角矩形 318"/>
          <p:cNvSpPr/>
          <p:nvPr/>
        </p:nvSpPr>
        <p:spPr>
          <a:xfrm rot="10800000">
            <a:off x="4778315" y="1387063"/>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矩形 319"/>
          <p:cNvSpPr/>
          <p:nvPr/>
        </p:nvSpPr>
        <p:spPr>
          <a:xfrm>
            <a:off x="6822125" y="2215201"/>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23" name="矩形 322"/>
          <p:cNvSpPr/>
          <p:nvPr/>
        </p:nvSpPr>
        <p:spPr>
          <a:xfrm>
            <a:off x="6822125" y="4635969"/>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4" name="矩形 323"/>
          <p:cNvSpPr/>
          <p:nvPr/>
        </p:nvSpPr>
        <p:spPr>
          <a:xfrm>
            <a:off x="5146046" y="2097468"/>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5" name="矩形 324"/>
          <p:cNvSpPr/>
          <p:nvPr/>
        </p:nvSpPr>
        <p:spPr>
          <a:xfrm>
            <a:off x="5146046" y="3321394"/>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6" name="矩形 325"/>
          <p:cNvSpPr/>
          <p:nvPr/>
        </p:nvSpPr>
        <p:spPr>
          <a:xfrm>
            <a:off x="5146046" y="4001751"/>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7" name="矩形 326"/>
          <p:cNvSpPr/>
          <p:nvPr/>
        </p:nvSpPr>
        <p:spPr>
          <a:xfrm>
            <a:off x="5146046" y="4610613"/>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8" name="图片 32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99170" y="5986325"/>
            <a:ext cx="533400" cy="533400"/>
          </a:xfrm>
          <a:prstGeom prst="rect">
            <a:avLst/>
          </a:prstGeom>
        </p:spPr>
      </p:pic>
      <p:pic>
        <p:nvPicPr>
          <p:cNvPr id="329" name="图片 3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56170" y="5986325"/>
            <a:ext cx="533400" cy="533400"/>
          </a:xfrm>
          <a:prstGeom prst="rect">
            <a:avLst/>
          </a:prstGeom>
        </p:spPr>
      </p:pic>
      <p:pic>
        <p:nvPicPr>
          <p:cNvPr id="330" name="图片 32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62370" y="6001037"/>
            <a:ext cx="533400" cy="533400"/>
          </a:xfrm>
          <a:prstGeom prst="rect">
            <a:avLst/>
          </a:prstGeom>
        </p:spPr>
      </p:pic>
      <p:pic>
        <p:nvPicPr>
          <p:cNvPr id="331" name="图片 33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95570" y="6001037"/>
            <a:ext cx="533400" cy="533400"/>
          </a:xfrm>
          <a:prstGeom prst="rect">
            <a:avLst/>
          </a:prstGeom>
        </p:spPr>
      </p:pic>
      <p:pic>
        <p:nvPicPr>
          <p:cNvPr id="332" name="图片 33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54870" y="6001037"/>
            <a:ext cx="533400" cy="533400"/>
          </a:xfrm>
          <a:prstGeom prst="rect">
            <a:avLst/>
          </a:prstGeom>
        </p:spPr>
      </p:pic>
      <p:pic>
        <p:nvPicPr>
          <p:cNvPr id="333" name="图片 33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634370" y="6001037"/>
            <a:ext cx="533400" cy="533400"/>
          </a:xfrm>
          <a:prstGeom prst="rect">
            <a:avLst/>
          </a:prstGeom>
        </p:spPr>
      </p:pic>
      <p:sp>
        <p:nvSpPr>
          <p:cNvPr id="334" name="矩形 333"/>
          <p:cNvSpPr/>
          <p:nvPr/>
        </p:nvSpPr>
        <p:spPr>
          <a:xfrm>
            <a:off x="68610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79278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6" name="矩形 335"/>
          <p:cNvSpPr/>
          <p:nvPr/>
        </p:nvSpPr>
        <p:spPr>
          <a:xfrm>
            <a:off x="91216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7" name="矩形 336"/>
          <p:cNvSpPr/>
          <p:nvPr/>
        </p:nvSpPr>
        <p:spPr>
          <a:xfrm>
            <a:off x="102646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8" name="矩形 337"/>
          <p:cNvSpPr/>
          <p:nvPr/>
        </p:nvSpPr>
        <p:spPr>
          <a:xfrm>
            <a:off x="114203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9" name="矩形 338"/>
          <p:cNvSpPr/>
          <p:nvPr/>
        </p:nvSpPr>
        <p:spPr>
          <a:xfrm>
            <a:off x="124998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0" name="矩形 339"/>
          <p:cNvSpPr/>
          <p:nvPr/>
        </p:nvSpPr>
        <p:spPr>
          <a:xfrm>
            <a:off x="6822125" y="4013669"/>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1" name="矩形 340"/>
          <p:cNvSpPr/>
          <p:nvPr/>
        </p:nvSpPr>
        <p:spPr>
          <a:xfrm>
            <a:off x="5146046" y="5296413"/>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2" name="矩形 341"/>
          <p:cNvSpPr/>
          <p:nvPr/>
        </p:nvSpPr>
        <p:spPr>
          <a:xfrm>
            <a:off x="6822125" y="5309069"/>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3" name="组 218"/>
          <p:cNvGrpSpPr/>
          <p:nvPr/>
        </p:nvGrpSpPr>
        <p:grpSpPr>
          <a:xfrm>
            <a:off x="6945862" y="3461751"/>
            <a:ext cx="3439390" cy="309313"/>
            <a:chOff x="3084412" y="1056946"/>
            <a:chExt cx="3439390" cy="309313"/>
          </a:xfrm>
        </p:grpSpPr>
        <p:grpSp>
          <p:nvGrpSpPr>
            <p:cNvPr id="344" name="组 219"/>
            <p:cNvGrpSpPr/>
            <p:nvPr/>
          </p:nvGrpSpPr>
          <p:grpSpPr>
            <a:xfrm>
              <a:off x="3084412" y="1056946"/>
              <a:ext cx="658610" cy="309313"/>
              <a:chOff x="3084412" y="1056946"/>
              <a:chExt cx="658610"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45" name="组 220"/>
            <p:cNvGrpSpPr/>
            <p:nvPr/>
          </p:nvGrpSpPr>
          <p:grpSpPr>
            <a:xfrm>
              <a:off x="3923928" y="1056946"/>
              <a:ext cx="815153" cy="309313"/>
              <a:chOff x="3084412" y="1056946"/>
              <a:chExt cx="815153" cy="309313"/>
            </a:xfrm>
          </p:grpSpPr>
          <p:grpSp>
            <p:nvGrpSpPr>
              <p:cNvPr id="356" name="组 231"/>
              <p:cNvGrpSpPr>
                <a:grpSpLocks noChangeAspect="1"/>
              </p:cNvGrpSpPr>
              <p:nvPr/>
            </p:nvGrpSpPr>
            <p:grpSpPr>
              <a:xfrm>
                <a:off x="3084412" y="1114259"/>
                <a:ext cx="168385" cy="252000"/>
                <a:chOff x="3866345" y="2704350"/>
                <a:chExt cx="2153455" cy="3222806"/>
              </a:xfrm>
            </p:grpSpPr>
            <p:sp>
              <p:nvSpPr>
                <p:cNvPr id="358" name="椭圆 35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9" name="空心弧 3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7" name="矩形 3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46" name="组 221"/>
            <p:cNvGrpSpPr/>
            <p:nvPr/>
          </p:nvGrpSpPr>
          <p:grpSpPr>
            <a:xfrm>
              <a:off x="4860032" y="1056946"/>
              <a:ext cx="799674" cy="309313"/>
              <a:chOff x="3084412" y="1056946"/>
              <a:chExt cx="799674" cy="309313"/>
            </a:xfrm>
          </p:grpSpPr>
          <p:grpSp>
            <p:nvGrpSpPr>
              <p:cNvPr id="352" name="组 227"/>
              <p:cNvGrpSpPr>
                <a:grpSpLocks noChangeAspect="1"/>
              </p:cNvGrpSpPr>
              <p:nvPr/>
            </p:nvGrpSpPr>
            <p:grpSpPr>
              <a:xfrm>
                <a:off x="3084412" y="1114259"/>
                <a:ext cx="168385" cy="252000"/>
                <a:chOff x="3866345" y="2704350"/>
                <a:chExt cx="2153455" cy="3222806"/>
              </a:xfrm>
            </p:grpSpPr>
            <p:sp>
              <p:nvSpPr>
                <p:cNvPr id="354" name="椭圆 35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空心弧 3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3" name="矩形 3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47" name="组 222"/>
            <p:cNvGrpSpPr/>
            <p:nvPr/>
          </p:nvGrpSpPr>
          <p:grpSpPr>
            <a:xfrm>
              <a:off x="5724128" y="1056946"/>
              <a:ext cx="799674" cy="309313"/>
              <a:chOff x="3084412" y="1056946"/>
              <a:chExt cx="799674" cy="309313"/>
            </a:xfrm>
          </p:grpSpPr>
          <p:grpSp>
            <p:nvGrpSpPr>
              <p:cNvPr id="348" name="组 223"/>
              <p:cNvGrpSpPr>
                <a:grpSpLocks noChangeAspect="1"/>
              </p:cNvGrpSpPr>
              <p:nvPr/>
            </p:nvGrpSpPr>
            <p:grpSpPr>
              <a:xfrm>
                <a:off x="3084412" y="1114259"/>
                <a:ext cx="168385" cy="252000"/>
                <a:chOff x="3866345" y="2704350"/>
                <a:chExt cx="2153455" cy="3222806"/>
              </a:xfrm>
            </p:grpSpPr>
            <p:sp>
              <p:nvSpPr>
                <p:cNvPr id="350" name="椭圆 34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1" name="空心弧 3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9" name="矩形 3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64" name="矩形 363"/>
          <p:cNvSpPr/>
          <p:nvPr/>
        </p:nvSpPr>
        <p:spPr>
          <a:xfrm>
            <a:off x="6822125" y="2575132"/>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5" name="直接连接符 364"/>
          <p:cNvCxnSpPr/>
          <p:nvPr/>
        </p:nvCxnSpPr>
        <p:spPr>
          <a:xfrm>
            <a:off x="4850505" y="3909179"/>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6" name="直接连接符 365"/>
          <p:cNvCxnSpPr/>
          <p:nvPr/>
        </p:nvCxnSpPr>
        <p:spPr>
          <a:xfrm>
            <a:off x="4850505" y="3266746"/>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7" name="直接连接符 366"/>
          <p:cNvCxnSpPr/>
          <p:nvPr/>
        </p:nvCxnSpPr>
        <p:spPr>
          <a:xfrm>
            <a:off x="4850505" y="4544227"/>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8" name="直接连接符 367"/>
          <p:cNvCxnSpPr/>
          <p:nvPr/>
        </p:nvCxnSpPr>
        <p:spPr>
          <a:xfrm>
            <a:off x="4850505" y="5191927"/>
            <a:ext cx="10442810" cy="39754"/>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369" name="图片 3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739270" y="5986325"/>
            <a:ext cx="533400" cy="533400"/>
          </a:xfrm>
          <a:prstGeom prst="rect">
            <a:avLst/>
          </a:prstGeom>
        </p:spPr>
      </p:pic>
      <p:sp>
        <p:nvSpPr>
          <p:cNvPr id="371" name="矩形 370"/>
          <p:cNvSpPr/>
          <p:nvPr/>
        </p:nvSpPr>
        <p:spPr>
          <a:xfrm>
            <a:off x="13604775" y="63947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3" name="图片 3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739270" y="7116625"/>
            <a:ext cx="533400" cy="533400"/>
          </a:xfrm>
          <a:prstGeom prst="rect">
            <a:avLst/>
          </a:prstGeom>
        </p:spPr>
      </p:pic>
      <p:sp>
        <p:nvSpPr>
          <p:cNvPr id="375" name="矩形 374"/>
          <p:cNvSpPr/>
          <p:nvPr/>
        </p:nvSpPr>
        <p:spPr>
          <a:xfrm>
            <a:off x="13604775" y="75250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7" name="图片 37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57470" y="7116625"/>
            <a:ext cx="533400" cy="533400"/>
          </a:xfrm>
          <a:prstGeom prst="rect">
            <a:avLst/>
          </a:prstGeom>
        </p:spPr>
      </p:pic>
      <p:pic>
        <p:nvPicPr>
          <p:cNvPr id="378" name="图片 37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49670" y="7131337"/>
            <a:ext cx="533400" cy="533400"/>
          </a:xfrm>
          <a:prstGeom prst="rect">
            <a:avLst/>
          </a:prstGeom>
        </p:spPr>
      </p:pic>
      <p:sp>
        <p:nvSpPr>
          <p:cNvPr id="379" name="矩形 378"/>
          <p:cNvSpPr/>
          <p:nvPr/>
        </p:nvSpPr>
        <p:spPr>
          <a:xfrm>
            <a:off x="6822975" y="75250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7915175" y="75250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1" name="图片 3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542170" y="7116625"/>
            <a:ext cx="533400" cy="533400"/>
          </a:xfrm>
          <a:prstGeom prst="rect">
            <a:avLst/>
          </a:prstGeom>
        </p:spPr>
      </p:pic>
      <p:pic>
        <p:nvPicPr>
          <p:cNvPr id="382" name="图片 38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73770" y="7116625"/>
            <a:ext cx="533400" cy="533400"/>
          </a:xfrm>
          <a:prstGeom prst="rect">
            <a:avLst/>
          </a:prstGeom>
        </p:spPr>
      </p:pic>
      <p:pic>
        <p:nvPicPr>
          <p:cNvPr id="383" name="图片 38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659770" y="7131337"/>
            <a:ext cx="533400" cy="533400"/>
          </a:xfrm>
          <a:prstGeom prst="rect">
            <a:avLst/>
          </a:prstGeom>
        </p:spPr>
      </p:pic>
      <p:sp>
        <p:nvSpPr>
          <p:cNvPr id="384" name="矩形 383"/>
          <p:cNvSpPr/>
          <p:nvPr/>
        </p:nvSpPr>
        <p:spPr>
          <a:xfrm>
            <a:off x="10175775" y="75250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5" name="矩形 384"/>
          <p:cNvSpPr/>
          <p:nvPr/>
        </p:nvSpPr>
        <p:spPr>
          <a:xfrm>
            <a:off x="11407675" y="75250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6" name="矩形 385"/>
          <p:cNvSpPr/>
          <p:nvPr/>
        </p:nvSpPr>
        <p:spPr>
          <a:xfrm>
            <a:off x="12525275" y="75250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81570" y="7118637"/>
            <a:ext cx="533400" cy="533400"/>
          </a:xfrm>
          <a:prstGeom prst="rect">
            <a:avLst/>
          </a:prstGeom>
        </p:spPr>
      </p:pic>
      <p:sp>
        <p:nvSpPr>
          <p:cNvPr id="388" name="矩形 387"/>
          <p:cNvSpPr/>
          <p:nvPr/>
        </p:nvSpPr>
        <p:spPr>
          <a:xfrm>
            <a:off x="9147075" y="7512336"/>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41315" y="2157449"/>
            <a:ext cx="252000" cy="252000"/>
          </a:xfrm>
          <a:prstGeom prst="rect">
            <a:avLst/>
          </a:prstGeom>
        </p:spPr>
      </p:pic>
      <p:pic>
        <p:nvPicPr>
          <p:cNvPr id="107" name="图片 10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41315" y="3478249"/>
            <a:ext cx="252000" cy="252000"/>
          </a:xfrm>
          <a:prstGeom prst="rect">
            <a:avLst/>
          </a:prstGeom>
        </p:spPr>
      </p:pic>
      <p:pic>
        <p:nvPicPr>
          <p:cNvPr id="108" name="图片 10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41315" y="4113249"/>
            <a:ext cx="252000" cy="252000"/>
          </a:xfrm>
          <a:prstGeom prst="rect">
            <a:avLst/>
          </a:prstGeom>
        </p:spPr>
      </p:pic>
      <p:pic>
        <p:nvPicPr>
          <p:cNvPr id="109" name="图片 10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41315" y="4773649"/>
            <a:ext cx="252000" cy="252000"/>
          </a:xfrm>
          <a:prstGeom prst="rect">
            <a:avLst/>
          </a:prstGeom>
        </p:spPr>
      </p:pic>
      <p:pic>
        <p:nvPicPr>
          <p:cNvPr id="110" name="图片 10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41315" y="5421349"/>
            <a:ext cx="252000" cy="252000"/>
          </a:xfrm>
          <a:prstGeom prst="rect">
            <a:avLst/>
          </a:prstGeom>
        </p:spPr>
      </p:pic>
      <p:sp>
        <p:nvSpPr>
          <p:cNvPr id="111" name="圆角矩形 110"/>
          <p:cNvSpPr/>
          <p:nvPr/>
        </p:nvSpPr>
        <p:spPr>
          <a:xfrm>
            <a:off x="9281952" y="9871"/>
            <a:ext cx="2059331" cy="310196"/>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sp>
        <p:nvSpPr>
          <p:cNvPr id="112" name="文本框 111"/>
          <p:cNvSpPr txBox="1"/>
          <p:nvPr/>
        </p:nvSpPr>
        <p:spPr>
          <a:xfrm>
            <a:off x="9419038" y="26458"/>
            <a:ext cx="1730851" cy="246221"/>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116" name="文本框 115"/>
          <p:cNvSpPr txBox="1"/>
          <p:nvPr/>
        </p:nvSpPr>
        <p:spPr>
          <a:xfrm>
            <a:off x="11080313" y="-39011"/>
            <a:ext cx="304800" cy="307777"/>
          </a:xfrm>
          <a:prstGeom prst="rect">
            <a:avLst/>
          </a:prstGeom>
          <a:noFill/>
        </p:spPr>
        <p:txBody>
          <a:bodyPr wrap="square" rtlCol="0">
            <a:spAutoFit/>
          </a:bodyPr>
          <a:lstStyle/>
          <a:p>
            <a:r>
              <a:rPr kumimoji="1" lang="en-US" altLang="zh-CN" sz="1400">
                <a:solidFill>
                  <a:schemeClr val="bg1"/>
                </a:solidFill>
                <a:latin typeface="微软雅黑"/>
                <a:ea typeface="微软雅黑"/>
                <a:cs typeface="微软雅黑"/>
              </a:rPr>
              <a:t>x</a:t>
            </a:r>
            <a:endParaRPr kumimoji="1" lang="zh-CN" altLang="en-US" sz="1400">
              <a:solidFill>
                <a:schemeClr val="bg1"/>
              </a:solidFill>
              <a:latin typeface="微软雅黑"/>
              <a:ea typeface="微软雅黑"/>
              <a:cs typeface="微软雅黑"/>
            </a:endParaRPr>
          </a:p>
        </p:txBody>
      </p:sp>
      <p:sp>
        <p:nvSpPr>
          <p:cNvPr id="117" name="圆角矩形 116"/>
          <p:cNvSpPr/>
          <p:nvPr/>
        </p:nvSpPr>
        <p:spPr>
          <a:xfrm>
            <a:off x="15418475" y="23282"/>
            <a:ext cx="356935" cy="287118"/>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pic>
        <p:nvPicPr>
          <p:cNvPr id="118" name="图片 117"/>
          <p:cNvPicPr>
            <a:picLocks noChangeAspect="1"/>
          </p:cNvPicPr>
          <p:nvPr/>
        </p:nvPicPr>
        <p:blipFill>
          <a:blip r:embed="rId21">
            <a:biLevel thresh="25000"/>
            <a:extLst>
              <a:ext uri="{BEBA8EAE-BF5A-486C-A8C5-ECC9F3942E4B}">
                <a14:imgProps xmlns:a14="http://schemas.microsoft.com/office/drawing/2010/main">
                  <a14:imgLayer r:embed="rId2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grpSp>
        <p:nvGrpSpPr>
          <p:cNvPr id="119" name="组合 6"/>
          <p:cNvGrpSpPr/>
          <p:nvPr/>
        </p:nvGrpSpPr>
        <p:grpSpPr>
          <a:xfrm rot="10800000">
            <a:off x="8142578" y="1554780"/>
            <a:ext cx="3807870" cy="324001"/>
            <a:chOff x="8195296" y="1797435"/>
            <a:chExt cx="3807870" cy="324001"/>
          </a:xfrm>
        </p:grpSpPr>
        <p:sp>
          <p:nvSpPr>
            <p:cNvPr id="120" name="圆角矩形 119"/>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2" name="圆角矩形 121"/>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3"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4" name="文本框 123"/>
            <p:cNvSpPr txBox="1"/>
            <p:nvPr/>
          </p:nvSpPr>
          <p:spPr>
            <a:xfrm rot="10800000">
              <a:off x="8498030"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配置</a:t>
              </a:r>
            </a:p>
          </p:txBody>
        </p:sp>
        <p:sp>
          <p:nvSpPr>
            <p:cNvPr id="128" name="文本框 127"/>
            <p:cNvSpPr txBox="1"/>
            <p:nvPr/>
          </p:nvSpPr>
          <p:spPr>
            <a:xfrm rot="10800000">
              <a:off x="10346961"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概览</a:t>
              </a:r>
              <a:r>
                <a:rPr lang="en-US" altLang="zh-CN" sz="1400" smtClean="0">
                  <a:solidFill>
                    <a:srgbClr val="157EFB"/>
                  </a:solidFill>
                </a:rPr>
                <a:t>	</a:t>
              </a:r>
              <a:endParaRPr lang="zh-CN" altLang="en-US" sz="1400">
                <a:solidFill>
                  <a:srgbClr val="157EFB"/>
                </a:solidFill>
              </a:endParaRPr>
            </a:p>
          </p:txBody>
        </p:sp>
      </p:grpSp>
      <p:sp>
        <p:nvSpPr>
          <p:cNvPr id="129" name="文本框 128"/>
          <p:cNvSpPr txBox="1"/>
          <p:nvPr/>
        </p:nvSpPr>
        <p:spPr>
          <a:xfrm>
            <a:off x="9032370" y="930596"/>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spTree>
    <p:extLst>
      <p:ext uri="{BB962C8B-B14F-4D97-AF65-F5344CB8AC3E}">
        <p14:creationId xmlns:p14="http://schemas.microsoft.com/office/powerpoint/2010/main" val="2064170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506128"/>
              <a:ext cx="1877442"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87063"/>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矩形 319"/>
          <p:cNvSpPr/>
          <p:nvPr/>
        </p:nvSpPr>
        <p:spPr>
          <a:xfrm>
            <a:off x="6822125" y="1590897"/>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23" name="矩形 322"/>
          <p:cNvSpPr/>
          <p:nvPr/>
        </p:nvSpPr>
        <p:spPr>
          <a:xfrm>
            <a:off x="6822125" y="40116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4" name="矩形 323"/>
          <p:cNvSpPr/>
          <p:nvPr/>
        </p:nvSpPr>
        <p:spPr>
          <a:xfrm>
            <a:off x="5146046" y="1473164"/>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5" name="矩形 324"/>
          <p:cNvSpPr/>
          <p:nvPr/>
        </p:nvSpPr>
        <p:spPr>
          <a:xfrm>
            <a:off x="5146046" y="2697090"/>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6" name="矩形 325"/>
          <p:cNvSpPr/>
          <p:nvPr/>
        </p:nvSpPr>
        <p:spPr>
          <a:xfrm>
            <a:off x="5146046" y="3377447"/>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7" name="矩形 326"/>
          <p:cNvSpPr/>
          <p:nvPr/>
        </p:nvSpPr>
        <p:spPr>
          <a:xfrm>
            <a:off x="5146046" y="39863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8" name="图片 3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99170" y="5362021"/>
            <a:ext cx="533400" cy="533400"/>
          </a:xfrm>
          <a:prstGeom prst="rect">
            <a:avLst/>
          </a:prstGeom>
        </p:spPr>
      </p:pic>
      <p:pic>
        <p:nvPicPr>
          <p:cNvPr id="329" name="图片 3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56170" y="5362021"/>
            <a:ext cx="533400" cy="533400"/>
          </a:xfrm>
          <a:prstGeom prst="rect">
            <a:avLst/>
          </a:prstGeom>
        </p:spPr>
      </p:pic>
      <p:pic>
        <p:nvPicPr>
          <p:cNvPr id="330" name="图片 3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62370" y="5376733"/>
            <a:ext cx="533400" cy="533400"/>
          </a:xfrm>
          <a:prstGeom prst="rect">
            <a:avLst/>
          </a:prstGeom>
        </p:spPr>
      </p:pic>
      <p:pic>
        <p:nvPicPr>
          <p:cNvPr id="331" name="图片 3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95570" y="5376733"/>
            <a:ext cx="533400" cy="533400"/>
          </a:xfrm>
          <a:prstGeom prst="rect">
            <a:avLst/>
          </a:prstGeom>
        </p:spPr>
      </p:pic>
      <p:pic>
        <p:nvPicPr>
          <p:cNvPr id="332" name="图片 3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54870" y="5376733"/>
            <a:ext cx="533400" cy="533400"/>
          </a:xfrm>
          <a:prstGeom prst="rect">
            <a:avLst/>
          </a:prstGeom>
        </p:spPr>
      </p:pic>
      <p:pic>
        <p:nvPicPr>
          <p:cNvPr id="333" name="图片 33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634370" y="5376733"/>
            <a:ext cx="533400" cy="533400"/>
          </a:xfrm>
          <a:prstGeom prst="rect">
            <a:avLst/>
          </a:prstGeom>
        </p:spPr>
      </p:pic>
      <p:sp>
        <p:nvSpPr>
          <p:cNvPr id="334" name="矩形 333"/>
          <p:cNvSpPr/>
          <p:nvPr/>
        </p:nvSpPr>
        <p:spPr>
          <a:xfrm>
            <a:off x="68610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7927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6" name="矩形 335"/>
          <p:cNvSpPr/>
          <p:nvPr/>
        </p:nvSpPr>
        <p:spPr>
          <a:xfrm>
            <a:off x="9121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7" name="矩形 336"/>
          <p:cNvSpPr/>
          <p:nvPr/>
        </p:nvSpPr>
        <p:spPr>
          <a:xfrm>
            <a:off x="10264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8" name="矩形 337"/>
          <p:cNvSpPr/>
          <p:nvPr/>
        </p:nvSpPr>
        <p:spPr>
          <a:xfrm>
            <a:off x="114203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9" name="矩形 338"/>
          <p:cNvSpPr/>
          <p:nvPr/>
        </p:nvSpPr>
        <p:spPr>
          <a:xfrm>
            <a:off x="12499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0" name="矩形 339"/>
          <p:cNvSpPr/>
          <p:nvPr/>
        </p:nvSpPr>
        <p:spPr>
          <a:xfrm>
            <a:off x="6822125" y="33893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1" name="矩形 340"/>
          <p:cNvSpPr/>
          <p:nvPr/>
        </p:nvSpPr>
        <p:spPr>
          <a:xfrm>
            <a:off x="5146046" y="46721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2" name="矩形 341"/>
          <p:cNvSpPr/>
          <p:nvPr/>
        </p:nvSpPr>
        <p:spPr>
          <a:xfrm>
            <a:off x="6822125" y="46847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3" name="组 218"/>
          <p:cNvGrpSpPr/>
          <p:nvPr/>
        </p:nvGrpSpPr>
        <p:grpSpPr>
          <a:xfrm>
            <a:off x="6945862" y="2837447"/>
            <a:ext cx="3439390" cy="309313"/>
            <a:chOff x="3084412" y="1056946"/>
            <a:chExt cx="3439390" cy="309313"/>
          </a:xfrm>
        </p:grpSpPr>
        <p:grpSp>
          <p:nvGrpSpPr>
            <p:cNvPr id="344" name="组 219"/>
            <p:cNvGrpSpPr/>
            <p:nvPr/>
          </p:nvGrpSpPr>
          <p:grpSpPr>
            <a:xfrm>
              <a:off x="3084412" y="1056946"/>
              <a:ext cx="658610" cy="309313"/>
              <a:chOff x="3084412" y="1056946"/>
              <a:chExt cx="658610"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45" name="组 220"/>
            <p:cNvGrpSpPr/>
            <p:nvPr/>
          </p:nvGrpSpPr>
          <p:grpSpPr>
            <a:xfrm>
              <a:off x="3923928" y="1056946"/>
              <a:ext cx="815153" cy="309313"/>
              <a:chOff x="3084412" y="1056946"/>
              <a:chExt cx="815153" cy="309313"/>
            </a:xfrm>
          </p:grpSpPr>
          <p:grpSp>
            <p:nvGrpSpPr>
              <p:cNvPr id="356" name="组 231"/>
              <p:cNvGrpSpPr>
                <a:grpSpLocks noChangeAspect="1"/>
              </p:cNvGrpSpPr>
              <p:nvPr/>
            </p:nvGrpSpPr>
            <p:grpSpPr>
              <a:xfrm>
                <a:off x="3084412" y="1114259"/>
                <a:ext cx="168385" cy="252000"/>
                <a:chOff x="3866345" y="2704350"/>
                <a:chExt cx="2153455" cy="3222806"/>
              </a:xfrm>
            </p:grpSpPr>
            <p:sp>
              <p:nvSpPr>
                <p:cNvPr id="358" name="椭圆 35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9" name="空心弧 3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7" name="矩形 3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46" name="组 221"/>
            <p:cNvGrpSpPr/>
            <p:nvPr/>
          </p:nvGrpSpPr>
          <p:grpSpPr>
            <a:xfrm>
              <a:off x="4860032" y="1056946"/>
              <a:ext cx="799674" cy="309313"/>
              <a:chOff x="3084412" y="1056946"/>
              <a:chExt cx="799674" cy="309313"/>
            </a:xfrm>
          </p:grpSpPr>
          <p:grpSp>
            <p:nvGrpSpPr>
              <p:cNvPr id="352" name="组 227"/>
              <p:cNvGrpSpPr>
                <a:grpSpLocks noChangeAspect="1"/>
              </p:cNvGrpSpPr>
              <p:nvPr/>
            </p:nvGrpSpPr>
            <p:grpSpPr>
              <a:xfrm>
                <a:off x="3084412" y="1114259"/>
                <a:ext cx="168385" cy="252000"/>
                <a:chOff x="3866345" y="2704350"/>
                <a:chExt cx="2153455" cy="3222806"/>
              </a:xfrm>
            </p:grpSpPr>
            <p:sp>
              <p:nvSpPr>
                <p:cNvPr id="354" name="椭圆 35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空心弧 3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3" name="矩形 3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47" name="组 222"/>
            <p:cNvGrpSpPr/>
            <p:nvPr/>
          </p:nvGrpSpPr>
          <p:grpSpPr>
            <a:xfrm>
              <a:off x="5724128" y="1056946"/>
              <a:ext cx="799674" cy="309313"/>
              <a:chOff x="3084412" y="1056946"/>
              <a:chExt cx="799674" cy="309313"/>
            </a:xfrm>
          </p:grpSpPr>
          <p:grpSp>
            <p:nvGrpSpPr>
              <p:cNvPr id="348" name="组 223"/>
              <p:cNvGrpSpPr>
                <a:grpSpLocks noChangeAspect="1"/>
              </p:cNvGrpSpPr>
              <p:nvPr/>
            </p:nvGrpSpPr>
            <p:grpSpPr>
              <a:xfrm>
                <a:off x="3084412" y="1114259"/>
                <a:ext cx="168385" cy="252000"/>
                <a:chOff x="3866345" y="2704350"/>
                <a:chExt cx="2153455" cy="3222806"/>
              </a:xfrm>
            </p:grpSpPr>
            <p:sp>
              <p:nvSpPr>
                <p:cNvPr id="350" name="椭圆 34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1" name="空心弧 3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9" name="矩形 3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64" name="矩形 363"/>
          <p:cNvSpPr/>
          <p:nvPr/>
        </p:nvSpPr>
        <p:spPr>
          <a:xfrm>
            <a:off x="6822125" y="1950828"/>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5" name="直接连接符 364"/>
          <p:cNvCxnSpPr/>
          <p:nvPr/>
        </p:nvCxnSpPr>
        <p:spPr>
          <a:xfrm>
            <a:off x="4850505" y="3284875"/>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6" name="直接连接符 365"/>
          <p:cNvCxnSpPr/>
          <p:nvPr/>
        </p:nvCxnSpPr>
        <p:spPr>
          <a:xfrm>
            <a:off x="4850505" y="2642442"/>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7" name="直接连接符 366"/>
          <p:cNvCxnSpPr/>
          <p:nvPr/>
        </p:nvCxnSpPr>
        <p:spPr>
          <a:xfrm>
            <a:off x="4850505" y="3919923"/>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8" name="直接连接符 367"/>
          <p:cNvCxnSpPr/>
          <p:nvPr/>
        </p:nvCxnSpPr>
        <p:spPr>
          <a:xfrm>
            <a:off x="4850505" y="4567623"/>
            <a:ext cx="10442810" cy="39754"/>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369" name="图片 36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39270" y="5362021"/>
            <a:ext cx="533400" cy="533400"/>
          </a:xfrm>
          <a:prstGeom prst="rect">
            <a:avLst/>
          </a:prstGeom>
        </p:spPr>
      </p:pic>
      <p:sp>
        <p:nvSpPr>
          <p:cNvPr id="371" name="矩形 370"/>
          <p:cNvSpPr/>
          <p:nvPr/>
        </p:nvSpPr>
        <p:spPr>
          <a:xfrm>
            <a:off x="136047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3" name="图片 37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39270" y="6492321"/>
            <a:ext cx="533400" cy="533400"/>
          </a:xfrm>
          <a:prstGeom prst="rect">
            <a:avLst/>
          </a:prstGeom>
        </p:spPr>
      </p:pic>
      <p:sp>
        <p:nvSpPr>
          <p:cNvPr id="375" name="矩形 374"/>
          <p:cNvSpPr/>
          <p:nvPr/>
        </p:nvSpPr>
        <p:spPr>
          <a:xfrm>
            <a:off x="13604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7" name="图片 37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57470" y="6492321"/>
            <a:ext cx="533400" cy="533400"/>
          </a:xfrm>
          <a:prstGeom prst="rect">
            <a:avLst/>
          </a:prstGeom>
        </p:spPr>
      </p:pic>
      <p:pic>
        <p:nvPicPr>
          <p:cNvPr id="378" name="图片 37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49670" y="6507033"/>
            <a:ext cx="533400" cy="533400"/>
          </a:xfrm>
          <a:prstGeom prst="rect">
            <a:avLst/>
          </a:prstGeom>
        </p:spPr>
      </p:pic>
      <p:sp>
        <p:nvSpPr>
          <p:cNvPr id="379" name="矩形 378"/>
          <p:cNvSpPr/>
          <p:nvPr/>
        </p:nvSpPr>
        <p:spPr>
          <a:xfrm>
            <a:off x="68229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79151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1" name="图片 38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2170" y="6492321"/>
            <a:ext cx="533400" cy="533400"/>
          </a:xfrm>
          <a:prstGeom prst="rect">
            <a:avLst/>
          </a:prstGeom>
        </p:spPr>
      </p:pic>
      <p:pic>
        <p:nvPicPr>
          <p:cNvPr id="382" name="图片 38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73770" y="6492321"/>
            <a:ext cx="533400" cy="533400"/>
          </a:xfrm>
          <a:prstGeom prst="rect">
            <a:avLst/>
          </a:prstGeom>
        </p:spPr>
      </p:pic>
      <p:pic>
        <p:nvPicPr>
          <p:cNvPr id="383" name="图片 38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59770" y="6507033"/>
            <a:ext cx="533400" cy="533400"/>
          </a:xfrm>
          <a:prstGeom prst="rect">
            <a:avLst/>
          </a:prstGeom>
        </p:spPr>
      </p:pic>
      <p:sp>
        <p:nvSpPr>
          <p:cNvPr id="384" name="矩形 383"/>
          <p:cNvSpPr/>
          <p:nvPr/>
        </p:nvSpPr>
        <p:spPr>
          <a:xfrm>
            <a:off x="10175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5" name="矩形 384"/>
          <p:cNvSpPr/>
          <p:nvPr/>
        </p:nvSpPr>
        <p:spPr>
          <a:xfrm>
            <a:off x="114076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6" name="矩形 385"/>
          <p:cNvSpPr/>
          <p:nvPr/>
        </p:nvSpPr>
        <p:spPr>
          <a:xfrm>
            <a:off x="125252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81570" y="6494333"/>
            <a:ext cx="533400" cy="533400"/>
          </a:xfrm>
          <a:prstGeom prst="rect">
            <a:avLst/>
          </a:prstGeom>
        </p:spPr>
      </p:pic>
      <p:sp>
        <p:nvSpPr>
          <p:cNvPr id="388" name="矩形 387"/>
          <p:cNvSpPr/>
          <p:nvPr/>
        </p:nvSpPr>
        <p:spPr>
          <a:xfrm>
            <a:off x="9147075" y="68880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9" name="图片 38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57470" y="7597221"/>
            <a:ext cx="533400" cy="533400"/>
          </a:xfrm>
          <a:prstGeom prst="rect">
            <a:avLst/>
          </a:prstGeom>
        </p:spPr>
      </p:pic>
      <p:sp>
        <p:nvSpPr>
          <p:cNvPr id="390" name="矩形 389"/>
          <p:cNvSpPr/>
          <p:nvPr/>
        </p:nvSpPr>
        <p:spPr>
          <a:xfrm>
            <a:off x="6822975" y="80056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041315" y="1533145"/>
            <a:ext cx="252000" cy="252000"/>
          </a:xfrm>
          <a:prstGeom prst="rect">
            <a:avLst/>
          </a:prstGeom>
        </p:spPr>
      </p:pic>
      <p:pic>
        <p:nvPicPr>
          <p:cNvPr id="107" name="图片 10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041315" y="2853945"/>
            <a:ext cx="252000" cy="252000"/>
          </a:xfrm>
          <a:prstGeom prst="rect">
            <a:avLst/>
          </a:prstGeom>
        </p:spPr>
      </p:pic>
      <p:pic>
        <p:nvPicPr>
          <p:cNvPr id="108" name="图片 10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041315" y="3488945"/>
            <a:ext cx="252000" cy="252000"/>
          </a:xfrm>
          <a:prstGeom prst="rect">
            <a:avLst/>
          </a:prstGeom>
        </p:spPr>
      </p:pic>
      <p:pic>
        <p:nvPicPr>
          <p:cNvPr id="109" name="图片 10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041315" y="4149345"/>
            <a:ext cx="252000" cy="252000"/>
          </a:xfrm>
          <a:prstGeom prst="rect">
            <a:avLst/>
          </a:prstGeom>
        </p:spPr>
      </p:pic>
      <p:pic>
        <p:nvPicPr>
          <p:cNvPr id="110" name="图片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5041315" y="4797045"/>
            <a:ext cx="252000" cy="252000"/>
          </a:xfrm>
          <a:prstGeom prst="rect">
            <a:avLst/>
          </a:prstGeom>
        </p:spPr>
      </p:pic>
      <p:grpSp>
        <p:nvGrpSpPr>
          <p:cNvPr id="111" name="组合 102"/>
          <p:cNvGrpSpPr/>
          <p:nvPr/>
        </p:nvGrpSpPr>
        <p:grpSpPr>
          <a:xfrm>
            <a:off x="2050635" y="718236"/>
            <a:ext cx="2516479" cy="7824894"/>
            <a:chOff x="2242889" y="900068"/>
            <a:chExt cx="2516479" cy="7824894"/>
          </a:xfrm>
        </p:grpSpPr>
        <p:grpSp>
          <p:nvGrpSpPr>
            <p:cNvPr id="112" name="组合 103"/>
            <p:cNvGrpSpPr/>
            <p:nvPr/>
          </p:nvGrpSpPr>
          <p:grpSpPr>
            <a:xfrm>
              <a:off x="2242889" y="900068"/>
              <a:ext cx="2516479" cy="7824894"/>
              <a:chOff x="4384636" y="1424296"/>
              <a:chExt cx="2516479" cy="7824894"/>
            </a:xfrm>
          </p:grpSpPr>
          <p:sp>
            <p:nvSpPr>
              <p:cNvPr id="116" name="圆角矩形 115"/>
              <p:cNvSpPr/>
              <p:nvPr/>
            </p:nvSpPr>
            <p:spPr>
              <a:xfrm>
                <a:off x="4384643" y="1424296"/>
                <a:ext cx="2516472" cy="7824894"/>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文本框 116"/>
              <p:cNvSpPr txBox="1"/>
              <p:nvPr/>
            </p:nvSpPr>
            <p:spPr>
              <a:xfrm>
                <a:off x="4600254" y="1540862"/>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导航栏</a:t>
                </a:r>
              </a:p>
            </p:txBody>
          </p:sp>
          <p:grpSp>
            <p:nvGrpSpPr>
              <p:cNvPr id="119" name="组合 110"/>
              <p:cNvGrpSpPr/>
              <p:nvPr/>
            </p:nvGrpSpPr>
            <p:grpSpPr>
              <a:xfrm>
                <a:off x="4384636" y="2094385"/>
                <a:ext cx="2516478" cy="1734359"/>
                <a:chOff x="4384636" y="2094385"/>
                <a:chExt cx="2516478" cy="1734359"/>
              </a:xfrm>
            </p:grpSpPr>
            <p:sp>
              <p:nvSpPr>
                <p:cNvPr id="120" name="同侧圆角矩形 119"/>
                <p:cNvSpPr/>
                <p:nvPr/>
              </p:nvSpPr>
              <p:spPr>
                <a:xfrm rot="10800000">
                  <a:off x="4384636" y="2094385"/>
                  <a:ext cx="2516475" cy="1717620"/>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2"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23"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24"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sp>
          <p:nvSpPr>
            <p:cNvPr id="114" name="文本框 113"/>
            <p:cNvSpPr txBox="1"/>
            <p:nvPr/>
          </p:nvSpPr>
          <p:spPr>
            <a:xfrm>
              <a:off x="2458507" y="2359726"/>
              <a:ext cx="1877442" cy="271869"/>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p>
          </p:txBody>
        </p:sp>
        <p:sp>
          <p:nvSpPr>
            <p:cNvPr id="115" name="文本框 114"/>
            <p:cNvSpPr txBox="1"/>
            <p:nvPr/>
          </p:nvSpPr>
          <p:spPr>
            <a:xfrm>
              <a:off x="2440145" y="2923184"/>
              <a:ext cx="1877442" cy="271869"/>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互联网设备源</a:t>
              </a:r>
            </a:p>
          </p:txBody>
        </p:sp>
        <p:sp>
          <p:nvSpPr>
            <p:cNvPr id="131" name="文本框 130"/>
            <p:cNvSpPr txBox="1"/>
            <p:nvPr/>
          </p:nvSpPr>
          <p:spPr>
            <a:xfrm>
              <a:off x="2458507" y="1775980"/>
              <a:ext cx="1877442" cy="271869"/>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网络概览</a:t>
              </a:r>
            </a:p>
          </p:txBody>
        </p:sp>
      </p:grpSp>
      <p:cxnSp>
        <p:nvCxnSpPr>
          <p:cNvPr id="129" name="直接连接符 321"/>
          <p:cNvCxnSpPr/>
          <p:nvPr/>
        </p:nvCxnSpPr>
        <p:spPr>
          <a:xfrm flipV="1">
            <a:off x="2045009" y="1386000"/>
            <a:ext cx="2522105"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08105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7"/>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696264"/>
            <a:ext cx="2059331" cy="673972"/>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直接连接符 120"/>
          <p:cNvCxnSpPr/>
          <p:nvPr/>
        </p:nvCxnSpPr>
        <p:spPr>
          <a:xfrm>
            <a:off x="2411652" y="199884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直接连接符 126"/>
          <p:cNvCxnSpPr/>
          <p:nvPr/>
        </p:nvCxnSpPr>
        <p:spPr>
          <a:xfrm>
            <a:off x="2411652" y="326804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p>
            <a:pPr>
              <a:lnSpc>
                <a:spcPct val="80000"/>
              </a:lnSpc>
            </a:pPr>
            <a:r>
              <a:rPr kumimoji="1" lang="zh-CN" altLang="en-US" sz="1400" smtClean="0">
                <a:solidFill>
                  <a:schemeClr val="bg1"/>
                </a:solidFill>
                <a:latin typeface="微软雅黑"/>
                <a:ea typeface="微软雅黑"/>
                <a:cs typeface="微软雅黑"/>
              </a:rPr>
              <a:t>网络概览</a:t>
            </a:r>
            <a:endParaRPr kumimoji="1" lang="zh-CN" altLang="en-US" sz="1400">
              <a:solidFill>
                <a:schemeClr val="bg1"/>
              </a:solidFill>
              <a:latin typeface="微软雅黑"/>
              <a:ea typeface="微软雅黑"/>
              <a:cs typeface="微软雅黑"/>
            </a:endParaRPr>
          </a:p>
        </p:txBody>
      </p:sp>
      <p:pic>
        <p:nvPicPr>
          <p:cNvPr id="156" name="图片 1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pic>
        <p:nvPicPr>
          <p:cNvPr id="157" name="图片 1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0664" y="2134273"/>
            <a:ext cx="330159" cy="330159"/>
          </a:xfrm>
          <a:prstGeom prst="rect">
            <a:avLst/>
          </a:prstGeom>
        </p:spPr>
      </p:pic>
      <p:pic>
        <p:nvPicPr>
          <p:cNvPr id="158" name="图片 1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7" y="2819003"/>
            <a:ext cx="330159" cy="330159"/>
          </a:xfrm>
          <a:prstGeom prst="rect">
            <a:avLst/>
          </a:prstGeom>
        </p:spPr>
      </p:pic>
      <p:pic>
        <p:nvPicPr>
          <p:cNvPr id="159" name="图片 1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66074" y="3456774"/>
            <a:ext cx="330159" cy="330159"/>
          </a:xfrm>
          <a:prstGeom prst="rect">
            <a:avLst/>
          </a:prstGeom>
        </p:spPr>
      </p:pic>
      <p:cxnSp>
        <p:nvCxnSpPr>
          <p:cNvPr id="160" name="直接连接符 159"/>
          <p:cNvCxnSpPr/>
          <p:nvPr/>
        </p:nvCxnSpPr>
        <p:spPr>
          <a:xfrm>
            <a:off x="2411652" y="263344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直接连接符 160"/>
          <p:cNvCxnSpPr/>
          <p:nvPr/>
        </p:nvCxnSpPr>
        <p:spPr>
          <a:xfrm>
            <a:off x="2411652" y="390263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62" name="文本框 16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物理视图</a:t>
            </a:r>
          </a:p>
        </p:txBody>
      </p:sp>
      <p:sp>
        <p:nvSpPr>
          <p:cNvPr id="163" name="文本框 162"/>
          <p:cNvSpPr txBox="1"/>
          <p:nvPr/>
        </p:nvSpPr>
        <p:spPr>
          <a:xfrm>
            <a:off x="3008760" y="219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64" name="文本框 163"/>
          <p:cNvSpPr txBox="1"/>
          <p:nvPr/>
        </p:nvSpPr>
        <p:spPr>
          <a:xfrm>
            <a:off x="3008760" y="284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65" name="文本框 164"/>
          <p:cNvSpPr txBox="1"/>
          <p:nvPr/>
        </p:nvSpPr>
        <p:spPr>
          <a:xfrm>
            <a:off x="3008760" y="346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66" name="等腰三角形 165"/>
          <p:cNvSpPr/>
          <p:nvPr/>
        </p:nvSpPr>
        <p:spPr>
          <a:xfrm rot="5400000">
            <a:off x="4186426" y="16592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67" name="等腰三角形 166"/>
          <p:cNvSpPr/>
          <p:nvPr/>
        </p:nvSpPr>
        <p:spPr>
          <a:xfrm rot="5400000">
            <a:off x="4186426" y="22815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506128"/>
              <a:ext cx="1877442"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87063"/>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矩形 319"/>
          <p:cNvSpPr/>
          <p:nvPr/>
        </p:nvSpPr>
        <p:spPr>
          <a:xfrm>
            <a:off x="6822125" y="1590897"/>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23" name="矩形 322"/>
          <p:cNvSpPr/>
          <p:nvPr/>
        </p:nvSpPr>
        <p:spPr>
          <a:xfrm>
            <a:off x="6822125" y="40116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4" name="矩形 323"/>
          <p:cNvSpPr/>
          <p:nvPr/>
        </p:nvSpPr>
        <p:spPr>
          <a:xfrm>
            <a:off x="5146046" y="1473164"/>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5" name="矩形 324"/>
          <p:cNvSpPr/>
          <p:nvPr/>
        </p:nvSpPr>
        <p:spPr>
          <a:xfrm>
            <a:off x="5146046" y="2697090"/>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6" name="矩形 325"/>
          <p:cNvSpPr/>
          <p:nvPr/>
        </p:nvSpPr>
        <p:spPr>
          <a:xfrm>
            <a:off x="5146046" y="3377447"/>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7" name="矩形 326"/>
          <p:cNvSpPr/>
          <p:nvPr/>
        </p:nvSpPr>
        <p:spPr>
          <a:xfrm>
            <a:off x="5146046" y="39863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8" name="图片 3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99170" y="5362021"/>
            <a:ext cx="533400" cy="533400"/>
          </a:xfrm>
          <a:prstGeom prst="rect">
            <a:avLst/>
          </a:prstGeom>
        </p:spPr>
      </p:pic>
      <p:pic>
        <p:nvPicPr>
          <p:cNvPr id="329" name="图片 3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56170" y="5362021"/>
            <a:ext cx="533400" cy="533400"/>
          </a:xfrm>
          <a:prstGeom prst="rect">
            <a:avLst/>
          </a:prstGeom>
        </p:spPr>
      </p:pic>
      <p:pic>
        <p:nvPicPr>
          <p:cNvPr id="330" name="图片 3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62370" y="5376733"/>
            <a:ext cx="533400" cy="533400"/>
          </a:xfrm>
          <a:prstGeom prst="rect">
            <a:avLst/>
          </a:prstGeom>
        </p:spPr>
      </p:pic>
      <p:pic>
        <p:nvPicPr>
          <p:cNvPr id="331" name="图片 3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95570" y="5376733"/>
            <a:ext cx="533400" cy="533400"/>
          </a:xfrm>
          <a:prstGeom prst="rect">
            <a:avLst/>
          </a:prstGeom>
        </p:spPr>
      </p:pic>
      <p:pic>
        <p:nvPicPr>
          <p:cNvPr id="332" name="图片 3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54870" y="5376733"/>
            <a:ext cx="533400" cy="533400"/>
          </a:xfrm>
          <a:prstGeom prst="rect">
            <a:avLst/>
          </a:prstGeom>
        </p:spPr>
      </p:pic>
      <p:pic>
        <p:nvPicPr>
          <p:cNvPr id="333" name="图片 33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634370" y="5376733"/>
            <a:ext cx="533400" cy="533400"/>
          </a:xfrm>
          <a:prstGeom prst="rect">
            <a:avLst/>
          </a:prstGeom>
        </p:spPr>
      </p:pic>
      <p:sp>
        <p:nvSpPr>
          <p:cNvPr id="334" name="矩形 333"/>
          <p:cNvSpPr/>
          <p:nvPr/>
        </p:nvSpPr>
        <p:spPr>
          <a:xfrm>
            <a:off x="68610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7927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6" name="矩形 335"/>
          <p:cNvSpPr/>
          <p:nvPr/>
        </p:nvSpPr>
        <p:spPr>
          <a:xfrm>
            <a:off x="9121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7" name="矩形 336"/>
          <p:cNvSpPr/>
          <p:nvPr/>
        </p:nvSpPr>
        <p:spPr>
          <a:xfrm>
            <a:off x="10264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8" name="矩形 337"/>
          <p:cNvSpPr/>
          <p:nvPr/>
        </p:nvSpPr>
        <p:spPr>
          <a:xfrm>
            <a:off x="114203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9" name="矩形 338"/>
          <p:cNvSpPr/>
          <p:nvPr/>
        </p:nvSpPr>
        <p:spPr>
          <a:xfrm>
            <a:off x="12499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1" name="矩形 340"/>
          <p:cNvSpPr/>
          <p:nvPr/>
        </p:nvSpPr>
        <p:spPr>
          <a:xfrm>
            <a:off x="5146046" y="46721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2" name="矩形 341"/>
          <p:cNvSpPr/>
          <p:nvPr/>
        </p:nvSpPr>
        <p:spPr>
          <a:xfrm>
            <a:off x="6822125" y="46847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3" name="组 218"/>
          <p:cNvGrpSpPr/>
          <p:nvPr/>
        </p:nvGrpSpPr>
        <p:grpSpPr>
          <a:xfrm>
            <a:off x="6945862" y="2837447"/>
            <a:ext cx="3439390" cy="309313"/>
            <a:chOff x="3084412" y="1056946"/>
            <a:chExt cx="3439390" cy="309313"/>
          </a:xfrm>
        </p:grpSpPr>
        <p:grpSp>
          <p:nvGrpSpPr>
            <p:cNvPr id="344" name="组 219"/>
            <p:cNvGrpSpPr/>
            <p:nvPr/>
          </p:nvGrpSpPr>
          <p:grpSpPr>
            <a:xfrm>
              <a:off x="3084412" y="1056946"/>
              <a:ext cx="658610" cy="309313"/>
              <a:chOff x="3084412" y="1056946"/>
              <a:chExt cx="658610"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45" name="组 220"/>
            <p:cNvGrpSpPr/>
            <p:nvPr/>
          </p:nvGrpSpPr>
          <p:grpSpPr>
            <a:xfrm>
              <a:off x="3923928" y="1056946"/>
              <a:ext cx="815153" cy="309313"/>
              <a:chOff x="3084412" y="1056946"/>
              <a:chExt cx="815153" cy="309313"/>
            </a:xfrm>
          </p:grpSpPr>
          <p:grpSp>
            <p:nvGrpSpPr>
              <p:cNvPr id="356" name="组 231"/>
              <p:cNvGrpSpPr>
                <a:grpSpLocks noChangeAspect="1"/>
              </p:cNvGrpSpPr>
              <p:nvPr/>
            </p:nvGrpSpPr>
            <p:grpSpPr>
              <a:xfrm>
                <a:off x="3084412" y="1114259"/>
                <a:ext cx="168385" cy="252000"/>
                <a:chOff x="3866345" y="2704350"/>
                <a:chExt cx="2153455" cy="3222806"/>
              </a:xfrm>
            </p:grpSpPr>
            <p:sp>
              <p:nvSpPr>
                <p:cNvPr id="358" name="椭圆 35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9" name="空心弧 3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7" name="矩形 3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46" name="组 221"/>
            <p:cNvGrpSpPr/>
            <p:nvPr/>
          </p:nvGrpSpPr>
          <p:grpSpPr>
            <a:xfrm>
              <a:off x="4860032" y="1056946"/>
              <a:ext cx="799674" cy="309313"/>
              <a:chOff x="3084412" y="1056946"/>
              <a:chExt cx="799674" cy="309313"/>
            </a:xfrm>
          </p:grpSpPr>
          <p:grpSp>
            <p:nvGrpSpPr>
              <p:cNvPr id="352" name="组 227"/>
              <p:cNvGrpSpPr>
                <a:grpSpLocks noChangeAspect="1"/>
              </p:cNvGrpSpPr>
              <p:nvPr/>
            </p:nvGrpSpPr>
            <p:grpSpPr>
              <a:xfrm>
                <a:off x="3084412" y="1114259"/>
                <a:ext cx="168385" cy="252000"/>
                <a:chOff x="3866345" y="2704350"/>
                <a:chExt cx="2153455" cy="3222806"/>
              </a:xfrm>
            </p:grpSpPr>
            <p:sp>
              <p:nvSpPr>
                <p:cNvPr id="354" name="椭圆 35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空心弧 3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3" name="矩形 3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47" name="组 222"/>
            <p:cNvGrpSpPr/>
            <p:nvPr/>
          </p:nvGrpSpPr>
          <p:grpSpPr>
            <a:xfrm>
              <a:off x="5724128" y="1056946"/>
              <a:ext cx="799674" cy="309313"/>
              <a:chOff x="3084412" y="1056946"/>
              <a:chExt cx="799674" cy="309313"/>
            </a:xfrm>
          </p:grpSpPr>
          <p:grpSp>
            <p:nvGrpSpPr>
              <p:cNvPr id="348" name="组 223"/>
              <p:cNvGrpSpPr>
                <a:grpSpLocks noChangeAspect="1"/>
              </p:cNvGrpSpPr>
              <p:nvPr/>
            </p:nvGrpSpPr>
            <p:grpSpPr>
              <a:xfrm>
                <a:off x="3084412" y="1114259"/>
                <a:ext cx="168385" cy="252000"/>
                <a:chOff x="3866345" y="2704350"/>
                <a:chExt cx="2153455" cy="3222806"/>
              </a:xfrm>
            </p:grpSpPr>
            <p:sp>
              <p:nvSpPr>
                <p:cNvPr id="350" name="椭圆 34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1" name="空心弧 3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9" name="矩形 3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64" name="矩形 363"/>
          <p:cNvSpPr/>
          <p:nvPr/>
        </p:nvSpPr>
        <p:spPr>
          <a:xfrm>
            <a:off x="6822125" y="1950828"/>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5" name="直接连接符 364"/>
          <p:cNvCxnSpPr/>
          <p:nvPr/>
        </p:nvCxnSpPr>
        <p:spPr>
          <a:xfrm>
            <a:off x="4850505" y="3284875"/>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6" name="直接连接符 365"/>
          <p:cNvCxnSpPr/>
          <p:nvPr/>
        </p:nvCxnSpPr>
        <p:spPr>
          <a:xfrm>
            <a:off x="4850505" y="2642442"/>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7" name="直接连接符 366"/>
          <p:cNvCxnSpPr/>
          <p:nvPr/>
        </p:nvCxnSpPr>
        <p:spPr>
          <a:xfrm>
            <a:off x="4850505" y="3919923"/>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8" name="直接连接符 367"/>
          <p:cNvCxnSpPr/>
          <p:nvPr/>
        </p:nvCxnSpPr>
        <p:spPr>
          <a:xfrm>
            <a:off x="4850505" y="4567623"/>
            <a:ext cx="10442810" cy="39754"/>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369" name="图片 3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5362021"/>
            <a:ext cx="533400" cy="533400"/>
          </a:xfrm>
          <a:prstGeom prst="rect">
            <a:avLst/>
          </a:prstGeom>
        </p:spPr>
      </p:pic>
      <p:sp>
        <p:nvSpPr>
          <p:cNvPr id="371" name="矩形 370"/>
          <p:cNvSpPr/>
          <p:nvPr/>
        </p:nvSpPr>
        <p:spPr>
          <a:xfrm>
            <a:off x="136047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3" name="图片 3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6492321"/>
            <a:ext cx="533400" cy="533400"/>
          </a:xfrm>
          <a:prstGeom prst="rect">
            <a:avLst/>
          </a:prstGeom>
        </p:spPr>
      </p:pic>
      <p:sp>
        <p:nvSpPr>
          <p:cNvPr id="375" name="矩形 374"/>
          <p:cNvSpPr/>
          <p:nvPr/>
        </p:nvSpPr>
        <p:spPr>
          <a:xfrm>
            <a:off x="13604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7" name="图片 37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6492321"/>
            <a:ext cx="533400" cy="533400"/>
          </a:xfrm>
          <a:prstGeom prst="rect">
            <a:avLst/>
          </a:prstGeom>
        </p:spPr>
      </p:pic>
      <p:pic>
        <p:nvPicPr>
          <p:cNvPr id="378" name="图片 3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49670" y="6507033"/>
            <a:ext cx="533400" cy="533400"/>
          </a:xfrm>
          <a:prstGeom prst="rect">
            <a:avLst/>
          </a:prstGeom>
        </p:spPr>
      </p:pic>
      <p:sp>
        <p:nvSpPr>
          <p:cNvPr id="379" name="矩形 378"/>
          <p:cNvSpPr/>
          <p:nvPr/>
        </p:nvSpPr>
        <p:spPr>
          <a:xfrm>
            <a:off x="68229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79151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1" name="图片 38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42170" y="6492321"/>
            <a:ext cx="533400" cy="533400"/>
          </a:xfrm>
          <a:prstGeom prst="rect">
            <a:avLst/>
          </a:prstGeom>
        </p:spPr>
      </p:pic>
      <p:pic>
        <p:nvPicPr>
          <p:cNvPr id="382" name="图片 3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73770" y="6492321"/>
            <a:ext cx="533400" cy="533400"/>
          </a:xfrm>
          <a:prstGeom prst="rect">
            <a:avLst/>
          </a:prstGeom>
        </p:spPr>
      </p:pic>
      <p:pic>
        <p:nvPicPr>
          <p:cNvPr id="383" name="图片 38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659770" y="6507033"/>
            <a:ext cx="533400" cy="533400"/>
          </a:xfrm>
          <a:prstGeom prst="rect">
            <a:avLst/>
          </a:prstGeom>
        </p:spPr>
      </p:pic>
      <p:sp>
        <p:nvSpPr>
          <p:cNvPr id="384" name="矩形 383"/>
          <p:cNvSpPr/>
          <p:nvPr/>
        </p:nvSpPr>
        <p:spPr>
          <a:xfrm>
            <a:off x="10175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5" name="矩形 384"/>
          <p:cNvSpPr/>
          <p:nvPr/>
        </p:nvSpPr>
        <p:spPr>
          <a:xfrm>
            <a:off x="114076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6" name="矩形 385"/>
          <p:cNvSpPr/>
          <p:nvPr/>
        </p:nvSpPr>
        <p:spPr>
          <a:xfrm>
            <a:off x="125252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81570" y="6494333"/>
            <a:ext cx="533400" cy="533400"/>
          </a:xfrm>
          <a:prstGeom prst="rect">
            <a:avLst/>
          </a:prstGeom>
        </p:spPr>
      </p:pic>
      <p:sp>
        <p:nvSpPr>
          <p:cNvPr id="388" name="矩形 387"/>
          <p:cNvSpPr/>
          <p:nvPr/>
        </p:nvSpPr>
        <p:spPr>
          <a:xfrm>
            <a:off x="9147075" y="68880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9" name="图片 38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7597221"/>
            <a:ext cx="533400" cy="533400"/>
          </a:xfrm>
          <a:prstGeom prst="rect">
            <a:avLst/>
          </a:prstGeom>
        </p:spPr>
      </p:pic>
      <p:sp>
        <p:nvSpPr>
          <p:cNvPr id="390" name="矩形 389"/>
          <p:cNvSpPr/>
          <p:nvPr/>
        </p:nvSpPr>
        <p:spPr>
          <a:xfrm>
            <a:off x="6822975" y="80056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1533145"/>
            <a:ext cx="252000" cy="252000"/>
          </a:xfrm>
          <a:prstGeom prst="rect">
            <a:avLst/>
          </a:prstGeom>
        </p:spPr>
      </p:pic>
      <p:pic>
        <p:nvPicPr>
          <p:cNvPr id="107" name="图片 1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2853945"/>
            <a:ext cx="252000" cy="252000"/>
          </a:xfrm>
          <a:prstGeom prst="rect">
            <a:avLst/>
          </a:prstGeom>
        </p:spPr>
      </p:pic>
      <p:pic>
        <p:nvPicPr>
          <p:cNvPr id="109" name="图片 10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149345"/>
            <a:ext cx="252000" cy="252000"/>
          </a:xfrm>
          <a:prstGeom prst="rect">
            <a:avLst/>
          </a:prstGeom>
        </p:spPr>
      </p:pic>
      <p:pic>
        <p:nvPicPr>
          <p:cNvPr id="110" name="图片 1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797045"/>
            <a:ext cx="252000" cy="252000"/>
          </a:xfrm>
          <a:prstGeom prst="rect">
            <a:avLst/>
          </a:prstGeom>
        </p:spPr>
      </p:pic>
      <p:sp>
        <p:nvSpPr>
          <p:cNvPr id="111" name="矩形 110"/>
          <p:cNvSpPr/>
          <p:nvPr/>
        </p:nvSpPr>
        <p:spPr>
          <a:xfrm>
            <a:off x="7058316" y="3374771"/>
            <a:ext cx="156966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12" name="组合 111"/>
          <p:cNvGrpSpPr/>
          <p:nvPr/>
        </p:nvGrpSpPr>
        <p:grpSpPr>
          <a:xfrm>
            <a:off x="6892649" y="3530185"/>
            <a:ext cx="2426324" cy="177800"/>
            <a:chOff x="4583275" y="3504785"/>
            <a:chExt cx="2426324" cy="177800"/>
          </a:xfrm>
        </p:grpSpPr>
        <p:sp>
          <p:nvSpPr>
            <p:cNvPr id="113" name="椭圆 112"/>
            <p:cNvSpPr/>
            <p:nvPr/>
          </p:nvSpPr>
          <p:spPr>
            <a:xfrm>
              <a:off x="4583275" y="3504785"/>
              <a:ext cx="177800" cy="17780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4" name="椭圆 113"/>
            <p:cNvSpPr/>
            <p:nvPr/>
          </p:nvSpPr>
          <p:spPr>
            <a:xfrm>
              <a:off x="6907999" y="3555170"/>
              <a:ext cx="101600" cy="101600"/>
            </a:xfrm>
            <a:prstGeom prst="ellipse">
              <a:avLst/>
            </a:prstGeom>
            <a:solidFill>
              <a:srgbClr val="52D4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15" name="椭圆 114"/>
          <p:cNvSpPr/>
          <p:nvPr/>
        </p:nvSpPr>
        <p:spPr>
          <a:xfrm>
            <a:off x="9176198" y="3532991"/>
            <a:ext cx="177800" cy="17780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6" name="矩形 115"/>
          <p:cNvSpPr/>
          <p:nvPr/>
        </p:nvSpPr>
        <p:spPr>
          <a:xfrm>
            <a:off x="9316911" y="3374771"/>
            <a:ext cx="3576910" cy="46166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不</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强制，由用户决定是否需要录像审计。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7" name="图片 11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725501" y="3555597"/>
            <a:ext cx="231429" cy="180000"/>
          </a:xfrm>
          <a:prstGeom prst="rect">
            <a:avLst/>
          </a:prstGeom>
        </p:spPr>
      </p:pic>
      <p:sp>
        <p:nvSpPr>
          <p:cNvPr id="118" name="矩形 117"/>
          <p:cNvSpPr/>
          <p:nvPr/>
        </p:nvSpPr>
        <p:spPr>
          <a:xfrm>
            <a:off x="15012859" y="3480106"/>
            <a:ext cx="328937" cy="338554"/>
          </a:xfrm>
          <a:prstGeom prst="rect">
            <a:avLst/>
          </a:prstGeom>
        </p:spPr>
        <p:txBody>
          <a:bodyPr wrap="none">
            <a:spAutoFit/>
          </a:bodyPr>
          <a:lstStyle/>
          <a:p>
            <a:pPr lvl="0" algn="ctr"/>
            <a:r>
              <a:rPr lang="en-US" altLang="zh-CN" sz="1600" b="1">
                <a:solidFill>
                  <a:srgbClr val="F6242D"/>
                </a:solidFill>
                <a:latin typeface="微软雅黑" panose="020B0503020204020204" pitchFamily="34" charset="-122"/>
                <a:ea typeface="微软雅黑" panose="020B0503020204020204" pitchFamily="34" charset="-122"/>
              </a:rPr>
              <a:t>X</a:t>
            </a:r>
            <a:endParaRPr lang="zh-CN" altLang="en-US" sz="2800" b="1">
              <a:solidFill>
                <a:srgbClr val="F6242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2067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7"/>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696264"/>
            <a:ext cx="2059331" cy="673972"/>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直接连接符 120"/>
          <p:cNvCxnSpPr/>
          <p:nvPr/>
        </p:nvCxnSpPr>
        <p:spPr>
          <a:xfrm>
            <a:off x="2411652" y="199884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直接连接符 126"/>
          <p:cNvCxnSpPr/>
          <p:nvPr/>
        </p:nvCxnSpPr>
        <p:spPr>
          <a:xfrm>
            <a:off x="2411652" y="326804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p>
            <a:pPr>
              <a:lnSpc>
                <a:spcPct val="80000"/>
              </a:lnSpc>
            </a:pPr>
            <a:r>
              <a:rPr kumimoji="1" lang="zh-CN" altLang="en-US" sz="1400" smtClean="0">
                <a:solidFill>
                  <a:schemeClr val="bg1"/>
                </a:solidFill>
                <a:latin typeface="微软雅黑"/>
                <a:ea typeface="微软雅黑"/>
                <a:cs typeface="微软雅黑"/>
              </a:rPr>
              <a:t>网络概览</a:t>
            </a:r>
            <a:endParaRPr kumimoji="1" lang="zh-CN" altLang="en-US" sz="1400">
              <a:solidFill>
                <a:schemeClr val="bg1"/>
              </a:solidFill>
              <a:latin typeface="微软雅黑"/>
              <a:ea typeface="微软雅黑"/>
              <a:cs typeface="微软雅黑"/>
            </a:endParaRPr>
          </a:p>
        </p:txBody>
      </p:sp>
      <p:pic>
        <p:nvPicPr>
          <p:cNvPr id="156" name="图片 1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pic>
        <p:nvPicPr>
          <p:cNvPr id="157" name="图片 1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0664" y="2134273"/>
            <a:ext cx="330159" cy="330159"/>
          </a:xfrm>
          <a:prstGeom prst="rect">
            <a:avLst/>
          </a:prstGeom>
        </p:spPr>
      </p:pic>
      <p:pic>
        <p:nvPicPr>
          <p:cNvPr id="158" name="图片 1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7" y="2819003"/>
            <a:ext cx="330159" cy="330159"/>
          </a:xfrm>
          <a:prstGeom prst="rect">
            <a:avLst/>
          </a:prstGeom>
        </p:spPr>
      </p:pic>
      <p:pic>
        <p:nvPicPr>
          <p:cNvPr id="159" name="图片 1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66074" y="3456774"/>
            <a:ext cx="330159" cy="330159"/>
          </a:xfrm>
          <a:prstGeom prst="rect">
            <a:avLst/>
          </a:prstGeom>
        </p:spPr>
      </p:pic>
      <p:cxnSp>
        <p:nvCxnSpPr>
          <p:cNvPr id="160" name="直接连接符 159"/>
          <p:cNvCxnSpPr/>
          <p:nvPr/>
        </p:nvCxnSpPr>
        <p:spPr>
          <a:xfrm>
            <a:off x="2411652" y="263344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直接连接符 160"/>
          <p:cNvCxnSpPr/>
          <p:nvPr/>
        </p:nvCxnSpPr>
        <p:spPr>
          <a:xfrm>
            <a:off x="2411652" y="390263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62" name="文本框 16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物理视图</a:t>
            </a:r>
          </a:p>
        </p:txBody>
      </p:sp>
      <p:sp>
        <p:nvSpPr>
          <p:cNvPr id="163" name="文本框 162"/>
          <p:cNvSpPr txBox="1"/>
          <p:nvPr/>
        </p:nvSpPr>
        <p:spPr>
          <a:xfrm>
            <a:off x="3008760" y="219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64" name="文本框 163"/>
          <p:cNvSpPr txBox="1"/>
          <p:nvPr/>
        </p:nvSpPr>
        <p:spPr>
          <a:xfrm>
            <a:off x="3008760" y="284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65" name="文本框 164"/>
          <p:cNvSpPr txBox="1"/>
          <p:nvPr/>
        </p:nvSpPr>
        <p:spPr>
          <a:xfrm>
            <a:off x="3008760" y="346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66" name="等腰三角形 165"/>
          <p:cNvSpPr/>
          <p:nvPr/>
        </p:nvSpPr>
        <p:spPr>
          <a:xfrm rot="5400000">
            <a:off x="4186426" y="16592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67" name="等腰三角形 166"/>
          <p:cNvSpPr/>
          <p:nvPr/>
        </p:nvSpPr>
        <p:spPr>
          <a:xfrm rot="5400000">
            <a:off x="4186426" y="22815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506128"/>
              <a:ext cx="1877442"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87063"/>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矩形 319"/>
          <p:cNvSpPr/>
          <p:nvPr/>
        </p:nvSpPr>
        <p:spPr>
          <a:xfrm>
            <a:off x="6822125" y="1590897"/>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23" name="矩形 322"/>
          <p:cNvSpPr/>
          <p:nvPr/>
        </p:nvSpPr>
        <p:spPr>
          <a:xfrm>
            <a:off x="6822125" y="40116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4" name="矩形 323"/>
          <p:cNvSpPr/>
          <p:nvPr/>
        </p:nvSpPr>
        <p:spPr>
          <a:xfrm>
            <a:off x="5146046" y="1473164"/>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5" name="矩形 324"/>
          <p:cNvSpPr/>
          <p:nvPr/>
        </p:nvSpPr>
        <p:spPr>
          <a:xfrm>
            <a:off x="5146046" y="2697090"/>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6" name="矩形 325"/>
          <p:cNvSpPr/>
          <p:nvPr/>
        </p:nvSpPr>
        <p:spPr>
          <a:xfrm>
            <a:off x="5146046" y="3377447"/>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7" name="矩形 326"/>
          <p:cNvSpPr/>
          <p:nvPr/>
        </p:nvSpPr>
        <p:spPr>
          <a:xfrm>
            <a:off x="5146046" y="39863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8" name="图片 3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99170" y="5362021"/>
            <a:ext cx="533400" cy="533400"/>
          </a:xfrm>
          <a:prstGeom prst="rect">
            <a:avLst/>
          </a:prstGeom>
        </p:spPr>
      </p:pic>
      <p:pic>
        <p:nvPicPr>
          <p:cNvPr id="329" name="图片 3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56170" y="5362021"/>
            <a:ext cx="533400" cy="533400"/>
          </a:xfrm>
          <a:prstGeom prst="rect">
            <a:avLst/>
          </a:prstGeom>
        </p:spPr>
      </p:pic>
      <p:pic>
        <p:nvPicPr>
          <p:cNvPr id="330" name="图片 3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62370" y="5376733"/>
            <a:ext cx="533400" cy="533400"/>
          </a:xfrm>
          <a:prstGeom prst="rect">
            <a:avLst/>
          </a:prstGeom>
        </p:spPr>
      </p:pic>
      <p:pic>
        <p:nvPicPr>
          <p:cNvPr id="331" name="图片 3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95570" y="5376733"/>
            <a:ext cx="533400" cy="533400"/>
          </a:xfrm>
          <a:prstGeom prst="rect">
            <a:avLst/>
          </a:prstGeom>
        </p:spPr>
      </p:pic>
      <p:pic>
        <p:nvPicPr>
          <p:cNvPr id="332" name="图片 3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54870" y="5376733"/>
            <a:ext cx="533400" cy="533400"/>
          </a:xfrm>
          <a:prstGeom prst="rect">
            <a:avLst/>
          </a:prstGeom>
        </p:spPr>
      </p:pic>
      <p:pic>
        <p:nvPicPr>
          <p:cNvPr id="333" name="图片 33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634370" y="5376733"/>
            <a:ext cx="533400" cy="533400"/>
          </a:xfrm>
          <a:prstGeom prst="rect">
            <a:avLst/>
          </a:prstGeom>
        </p:spPr>
      </p:pic>
      <p:sp>
        <p:nvSpPr>
          <p:cNvPr id="334" name="矩形 333"/>
          <p:cNvSpPr/>
          <p:nvPr/>
        </p:nvSpPr>
        <p:spPr>
          <a:xfrm>
            <a:off x="68610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7927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6" name="矩形 335"/>
          <p:cNvSpPr/>
          <p:nvPr/>
        </p:nvSpPr>
        <p:spPr>
          <a:xfrm>
            <a:off x="9121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7" name="矩形 336"/>
          <p:cNvSpPr/>
          <p:nvPr/>
        </p:nvSpPr>
        <p:spPr>
          <a:xfrm>
            <a:off x="10264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8" name="矩形 337"/>
          <p:cNvSpPr/>
          <p:nvPr/>
        </p:nvSpPr>
        <p:spPr>
          <a:xfrm>
            <a:off x="114203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9" name="矩形 338"/>
          <p:cNvSpPr/>
          <p:nvPr/>
        </p:nvSpPr>
        <p:spPr>
          <a:xfrm>
            <a:off x="12499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1" name="矩形 340"/>
          <p:cNvSpPr/>
          <p:nvPr/>
        </p:nvSpPr>
        <p:spPr>
          <a:xfrm>
            <a:off x="5146046" y="46721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2" name="矩形 341"/>
          <p:cNvSpPr/>
          <p:nvPr/>
        </p:nvSpPr>
        <p:spPr>
          <a:xfrm>
            <a:off x="6822125" y="46847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3" name="组 218"/>
          <p:cNvGrpSpPr/>
          <p:nvPr/>
        </p:nvGrpSpPr>
        <p:grpSpPr>
          <a:xfrm>
            <a:off x="6945862" y="2837447"/>
            <a:ext cx="3439390" cy="309313"/>
            <a:chOff x="3084412" y="1056946"/>
            <a:chExt cx="3439390" cy="309313"/>
          </a:xfrm>
        </p:grpSpPr>
        <p:grpSp>
          <p:nvGrpSpPr>
            <p:cNvPr id="344" name="组 219"/>
            <p:cNvGrpSpPr/>
            <p:nvPr/>
          </p:nvGrpSpPr>
          <p:grpSpPr>
            <a:xfrm>
              <a:off x="3084412" y="1056946"/>
              <a:ext cx="658610" cy="309313"/>
              <a:chOff x="3084412" y="1056946"/>
              <a:chExt cx="658610"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45" name="组 220"/>
            <p:cNvGrpSpPr/>
            <p:nvPr/>
          </p:nvGrpSpPr>
          <p:grpSpPr>
            <a:xfrm>
              <a:off x="3923928" y="1056946"/>
              <a:ext cx="815153" cy="309313"/>
              <a:chOff x="3084412" y="1056946"/>
              <a:chExt cx="815153" cy="309313"/>
            </a:xfrm>
          </p:grpSpPr>
          <p:grpSp>
            <p:nvGrpSpPr>
              <p:cNvPr id="356" name="组 231"/>
              <p:cNvGrpSpPr>
                <a:grpSpLocks noChangeAspect="1"/>
              </p:cNvGrpSpPr>
              <p:nvPr/>
            </p:nvGrpSpPr>
            <p:grpSpPr>
              <a:xfrm>
                <a:off x="3084412" y="1114259"/>
                <a:ext cx="168385" cy="252000"/>
                <a:chOff x="3866345" y="2704350"/>
                <a:chExt cx="2153455" cy="3222806"/>
              </a:xfrm>
            </p:grpSpPr>
            <p:sp>
              <p:nvSpPr>
                <p:cNvPr id="358" name="椭圆 35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9" name="空心弧 3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7" name="矩形 3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46" name="组 221"/>
            <p:cNvGrpSpPr/>
            <p:nvPr/>
          </p:nvGrpSpPr>
          <p:grpSpPr>
            <a:xfrm>
              <a:off x="4860032" y="1056946"/>
              <a:ext cx="799674" cy="309313"/>
              <a:chOff x="3084412" y="1056946"/>
              <a:chExt cx="799674" cy="309313"/>
            </a:xfrm>
          </p:grpSpPr>
          <p:grpSp>
            <p:nvGrpSpPr>
              <p:cNvPr id="352" name="组 227"/>
              <p:cNvGrpSpPr>
                <a:grpSpLocks noChangeAspect="1"/>
              </p:cNvGrpSpPr>
              <p:nvPr/>
            </p:nvGrpSpPr>
            <p:grpSpPr>
              <a:xfrm>
                <a:off x="3084412" y="1114259"/>
                <a:ext cx="168385" cy="252000"/>
                <a:chOff x="3866345" y="2704350"/>
                <a:chExt cx="2153455" cy="3222806"/>
              </a:xfrm>
            </p:grpSpPr>
            <p:sp>
              <p:nvSpPr>
                <p:cNvPr id="354" name="椭圆 35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空心弧 3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3" name="矩形 3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47" name="组 222"/>
            <p:cNvGrpSpPr/>
            <p:nvPr/>
          </p:nvGrpSpPr>
          <p:grpSpPr>
            <a:xfrm>
              <a:off x="5724128" y="1056946"/>
              <a:ext cx="799674" cy="309313"/>
              <a:chOff x="3084412" y="1056946"/>
              <a:chExt cx="799674" cy="309313"/>
            </a:xfrm>
          </p:grpSpPr>
          <p:grpSp>
            <p:nvGrpSpPr>
              <p:cNvPr id="348" name="组 223"/>
              <p:cNvGrpSpPr>
                <a:grpSpLocks noChangeAspect="1"/>
              </p:cNvGrpSpPr>
              <p:nvPr/>
            </p:nvGrpSpPr>
            <p:grpSpPr>
              <a:xfrm>
                <a:off x="3084412" y="1114259"/>
                <a:ext cx="168385" cy="252000"/>
                <a:chOff x="3866345" y="2704350"/>
                <a:chExt cx="2153455" cy="3222806"/>
              </a:xfrm>
            </p:grpSpPr>
            <p:sp>
              <p:nvSpPr>
                <p:cNvPr id="350" name="椭圆 34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1" name="空心弧 3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9" name="矩形 3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64" name="矩形 363"/>
          <p:cNvSpPr/>
          <p:nvPr/>
        </p:nvSpPr>
        <p:spPr>
          <a:xfrm>
            <a:off x="6822125" y="1950828"/>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5" name="直接连接符 364"/>
          <p:cNvCxnSpPr/>
          <p:nvPr/>
        </p:nvCxnSpPr>
        <p:spPr>
          <a:xfrm>
            <a:off x="4850505" y="3284875"/>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6" name="直接连接符 365"/>
          <p:cNvCxnSpPr/>
          <p:nvPr/>
        </p:nvCxnSpPr>
        <p:spPr>
          <a:xfrm>
            <a:off x="4850505" y="2642442"/>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7" name="直接连接符 366"/>
          <p:cNvCxnSpPr/>
          <p:nvPr/>
        </p:nvCxnSpPr>
        <p:spPr>
          <a:xfrm>
            <a:off x="4850505" y="3919923"/>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8" name="直接连接符 367"/>
          <p:cNvCxnSpPr/>
          <p:nvPr/>
        </p:nvCxnSpPr>
        <p:spPr>
          <a:xfrm>
            <a:off x="4850505" y="4567623"/>
            <a:ext cx="10442810" cy="39754"/>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369" name="图片 3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5362021"/>
            <a:ext cx="533400" cy="533400"/>
          </a:xfrm>
          <a:prstGeom prst="rect">
            <a:avLst/>
          </a:prstGeom>
        </p:spPr>
      </p:pic>
      <p:sp>
        <p:nvSpPr>
          <p:cNvPr id="371" name="矩形 370"/>
          <p:cNvSpPr/>
          <p:nvPr/>
        </p:nvSpPr>
        <p:spPr>
          <a:xfrm>
            <a:off x="136047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3" name="图片 3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6492321"/>
            <a:ext cx="533400" cy="533400"/>
          </a:xfrm>
          <a:prstGeom prst="rect">
            <a:avLst/>
          </a:prstGeom>
        </p:spPr>
      </p:pic>
      <p:sp>
        <p:nvSpPr>
          <p:cNvPr id="375" name="矩形 374"/>
          <p:cNvSpPr/>
          <p:nvPr/>
        </p:nvSpPr>
        <p:spPr>
          <a:xfrm>
            <a:off x="13604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7" name="图片 37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6492321"/>
            <a:ext cx="533400" cy="533400"/>
          </a:xfrm>
          <a:prstGeom prst="rect">
            <a:avLst/>
          </a:prstGeom>
        </p:spPr>
      </p:pic>
      <p:pic>
        <p:nvPicPr>
          <p:cNvPr id="378" name="图片 3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49670" y="6507033"/>
            <a:ext cx="533400" cy="533400"/>
          </a:xfrm>
          <a:prstGeom prst="rect">
            <a:avLst/>
          </a:prstGeom>
        </p:spPr>
      </p:pic>
      <p:sp>
        <p:nvSpPr>
          <p:cNvPr id="379" name="矩形 378"/>
          <p:cNvSpPr/>
          <p:nvPr/>
        </p:nvSpPr>
        <p:spPr>
          <a:xfrm>
            <a:off x="68229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79151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1" name="图片 38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42170" y="6492321"/>
            <a:ext cx="533400" cy="533400"/>
          </a:xfrm>
          <a:prstGeom prst="rect">
            <a:avLst/>
          </a:prstGeom>
        </p:spPr>
      </p:pic>
      <p:pic>
        <p:nvPicPr>
          <p:cNvPr id="382" name="图片 3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73770" y="6492321"/>
            <a:ext cx="533400" cy="533400"/>
          </a:xfrm>
          <a:prstGeom prst="rect">
            <a:avLst/>
          </a:prstGeom>
        </p:spPr>
      </p:pic>
      <p:pic>
        <p:nvPicPr>
          <p:cNvPr id="383" name="图片 38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659770" y="6507033"/>
            <a:ext cx="533400" cy="533400"/>
          </a:xfrm>
          <a:prstGeom prst="rect">
            <a:avLst/>
          </a:prstGeom>
        </p:spPr>
      </p:pic>
      <p:sp>
        <p:nvSpPr>
          <p:cNvPr id="384" name="矩形 383"/>
          <p:cNvSpPr/>
          <p:nvPr/>
        </p:nvSpPr>
        <p:spPr>
          <a:xfrm>
            <a:off x="10175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5" name="矩形 384"/>
          <p:cNvSpPr/>
          <p:nvPr/>
        </p:nvSpPr>
        <p:spPr>
          <a:xfrm>
            <a:off x="114076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6" name="矩形 385"/>
          <p:cNvSpPr/>
          <p:nvPr/>
        </p:nvSpPr>
        <p:spPr>
          <a:xfrm>
            <a:off x="125252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81570" y="6494333"/>
            <a:ext cx="533400" cy="533400"/>
          </a:xfrm>
          <a:prstGeom prst="rect">
            <a:avLst/>
          </a:prstGeom>
        </p:spPr>
      </p:pic>
      <p:sp>
        <p:nvSpPr>
          <p:cNvPr id="388" name="矩形 387"/>
          <p:cNvSpPr/>
          <p:nvPr/>
        </p:nvSpPr>
        <p:spPr>
          <a:xfrm>
            <a:off x="9147075" y="68880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9" name="图片 38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7597221"/>
            <a:ext cx="533400" cy="533400"/>
          </a:xfrm>
          <a:prstGeom prst="rect">
            <a:avLst/>
          </a:prstGeom>
        </p:spPr>
      </p:pic>
      <p:sp>
        <p:nvSpPr>
          <p:cNvPr id="390" name="矩形 389"/>
          <p:cNvSpPr/>
          <p:nvPr/>
        </p:nvSpPr>
        <p:spPr>
          <a:xfrm>
            <a:off x="6822975" y="80056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1533145"/>
            <a:ext cx="252000" cy="252000"/>
          </a:xfrm>
          <a:prstGeom prst="rect">
            <a:avLst/>
          </a:prstGeom>
        </p:spPr>
      </p:pic>
      <p:pic>
        <p:nvPicPr>
          <p:cNvPr id="107" name="图片 1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2853945"/>
            <a:ext cx="252000" cy="252000"/>
          </a:xfrm>
          <a:prstGeom prst="rect">
            <a:avLst/>
          </a:prstGeom>
        </p:spPr>
      </p:pic>
      <p:pic>
        <p:nvPicPr>
          <p:cNvPr id="109" name="图片 10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149345"/>
            <a:ext cx="252000" cy="252000"/>
          </a:xfrm>
          <a:prstGeom prst="rect">
            <a:avLst/>
          </a:prstGeom>
        </p:spPr>
      </p:pic>
      <p:pic>
        <p:nvPicPr>
          <p:cNvPr id="110" name="图片 1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797045"/>
            <a:ext cx="252000" cy="252000"/>
          </a:xfrm>
          <a:prstGeom prst="rect">
            <a:avLst/>
          </a:prstGeom>
        </p:spPr>
      </p:pic>
      <p:sp>
        <p:nvSpPr>
          <p:cNvPr id="111" name="矩形 110"/>
          <p:cNvSpPr/>
          <p:nvPr/>
        </p:nvSpPr>
        <p:spPr>
          <a:xfrm>
            <a:off x="7058316" y="3374771"/>
            <a:ext cx="156966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12" name="组合 111"/>
          <p:cNvGrpSpPr/>
          <p:nvPr/>
        </p:nvGrpSpPr>
        <p:grpSpPr>
          <a:xfrm>
            <a:off x="6892649" y="3530185"/>
            <a:ext cx="2426324" cy="177800"/>
            <a:chOff x="4583275" y="3504785"/>
            <a:chExt cx="2426324" cy="177800"/>
          </a:xfrm>
        </p:grpSpPr>
        <p:sp>
          <p:nvSpPr>
            <p:cNvPr id="113" name="椭圆 112"/>
            <p:cNvSpPr/>
            <p:nvPr/>
          </p:nvSpPr>
          <p:spPr>
            <a:xfrm>
              <a:off x="4583275" y="3504785"/>
              <a:ext cx="177800" cy="17780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4" name="椭圆 113"/>
            <p:cNvSpPr/>
            <p:nvPr/>
          </p:nvSpPr>
          <p:spPr>
            <a:xfrm>
              <a:off x="6907999" y="3555170"/>
              <a:ext cx="101600" cy="101600"/>
            </a:xfrm>
            <a:prstGeom prst="ellipse">
              <a:avLst/>
            </a:prstGeom>
            <a:solidFill>
              <a:srgbClr val="52D4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15" name="椭圆 114"/>
          <p:cNvSpPr/>
          <p:nvPr/>
        </p:nvSpPr>
        <p:spPr>
          <a:xfrm>
            <a:off x="9176198" y="3532991"/>
            <a:ext cx="177800" cy="17780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6" name="矩形 115"/>
          <p:cNvSpPr/>
          <p:nvPr/>
        </p:nvSpPr>
        <p:spPr>
          <a:xfrm>
            <a:off x="9316911" y="3374771"/>
            <a:ext cx="3576910" cy="46166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不</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强制，由用户决定是否需要录像审计。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7" name="图片 11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725501" y="3555597"/>
            <a:ext cx="231429" cy="180000"/>
          </a:xfrm>
          <a:prstGeom prst="rect">
            <a:avLst/>
          </a:prstGeom>
        </p:spPr>
      </p:pic>
      <p:sp>
        <p:nvSpPr>
          <p:cNvPr id="118" name="矩形 117"/>
          <p:cNvSpPr/>
          <p:nvPr/>
        </p:nvSpPr>
        <p:spPr>
          <a:xfrm>
            <a:off x="15012859" y="3480106"/>
            <a:ext cx="328937" cy="338554"/>
          </a:xfrm>
          <a:prstGeom prst="rect">
            <a:avLst/>
          </a:prstGeom>
        </p:spPr>
        <p:txBody>
          <a:bodyPr wrap="none">
            <a:spAutoFit/>
          </a:bodyPr>
          <a:lstStyle/>
          <a:p>
            <a:pPr lvl="0" algn="ctr"/>
            <a:r>
              <a:rPr lang="en-US" altLang="zh-CN" sz="1600" b="1">
                <a:solidFill>
                  <a:srgbClr val="F6242D"/>
                </a:solidFill>
                <a:latin typeface="微软雅黑" panose="020B0503020204020204" pitchFamily="34" charset="-122"/>
                <a:ea typeface="微软雅黑" panose="020B0503020204020204" pitchFamily="34" charset="-122"/>
              </a:rPr>
              <a:t>X</a:t>
            </a:r>
            <a:endParaRPr lang="zh-CN" altLang="en-US" sz="2800" b="1">
              <a:solidFill>
                <a:srgbClr val="F6242D"/>
              </a:solidFill>
              <a:latin typeface="微软雅黑" panose="020B0503020204020204" pitchFamily="34" charset="-122"/>
              <a:ea typeface="微软雅黑" panose="020B0503020204020204" pitchFamily="34" charset="-122"/>
            </a:endParaRPr>
          </a:p>
        </p:txBody>
      </p:sp>
      <p:sp>
        <p:nvSpPr>
          <p:cNvPr id="119" name="圆角矩形 118"/>
          <p:cNvSpPr/>
          <p:nvPr/>
        </p:nvSpPr>
        <p:spPr>
          <a:xfrm>
            <a:off x="2414998" y="705117"/>
            <a:ext cx="12987338" cy="7838013"/>
          </a:xfrm>
          <a:prstGeom prst="roundRect">
            <a:avLst>
              <a:gd name="adj" fmla="val 804"/>
            </a:avLst>
          </a:prstGeom>
          <a:solidFill>
            <a:schemeClr val="tx1">
              <a:lumMod val="95000"/>
              <a:lumOff val="5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a:endParaRPr kumimoji="1" lang="zh-CN" altLang="en-US" sz="1000" dirty="0">
              <a:solidFill>
                <a:schemeClr val="bg1">
                  <a:lumMod val="50000"/>
                </a:schemeClr>
              </a:solidFill>
              <a:latin typeface="微软雅黑"/>
              <a:ea typeface="微软雅黑"/>
              <a:cs typeface="微软雅黑"/>
            </a:endParaRPr>
          </a:p>
        </p:txBody>
      </p:sp>
      <p:sp>
        <p:nvSpPr>
          <p:cNvPr id="122" name="圆角矩形 121"/>
          <p:cNvSpPr/>
          <p:nvPr/>
        </p:nvSpPr>
        <p:spPr>
          <a:xfrm>
            <a:off x="7467132" y="2668427"/>
            <a:ext cx="5700637" cy="2730991"/>
          </a:xfrm>
          <a:prstGeom prst="roundRect">
            <a:avLst>
              <a:gd name="adj" fmla="val 1662"/>
            </a:avLst>
          </a:prstGeom>
          <a:solidFill>
            <a:schemeClr val="bg1">
              <a:lumMod val="85000"/>
            </a:schemeClr>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5" name="直接连接符 124"/>
          <p:cNvCxnSpPr/>
          <p:nvPr/>
        </p:nvCxnSpPr>
        <p:spPr>
          <a:xfrm>
            <a:off x="7550766" y="3042795"/>
            <a:ext cx="534305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26" name="文本框 125"/>
          <p:cNvSpPr txBox="1"/>
          <p:nvPr/>
        </p:nvSpPr>
        <p:spPr>
          <a:xfrm>
            <a:off x="7803443" y="2734050"/>
            <a:ext cx="1877442" cy="271869"/>
          </a:xfrm>
          <a:prstGeom prst="rect">
            <a:avLst/>
          </a:prstGeom>
          <a:noFill/>
        </p:spPr>
        <p:txBody>
          <a:bodyPr wrap="square" rtlCol="0" anchor="ctr">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删除设备网络</a:t>
            </a:r>
          </a:p>
        </p:txBody>
      </p:sp>
      <p:sp>
        <p:nvSpPr>
          <p:cNvPr id="132" name="圆角矩形 131"/>
          <p:cNvSpPr/>
          <p:nvPr/>
        </p:nvSpPr>
        <p:spPr>
          <a:xfrm>
            <a:off x="10509501" y="9131300"/>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pic>
        <p:nvPicPr>
          <p:cNvPr id="4" name="图片 3"/>
          <p:cNvPicPr>
            <a:picLocks noChangeAspect="1"/>
          </p:cNvPicPr>
          <p:nvPr/>
        </p:nvPicPr>
        <p:blipFill>
          <a:blip r:embed="rId24"/>
          <a:stretch>
            <a:fillRect/>
          </a:stretch>
        </p:blipFill>
        <p:spPr>
          <a:xfrm>
            <a:off x="469900" y="1710519"/>
            <a:ext cx="5854700" cy="2590800"/>
          </a:xfrm>
          <a:prstGeom prst="rect">
            <a:avLst/>
          </a:prstGeom>
        </p:spPr>
      </p:pic>
      <p:sp>
        <p:nvSpPr>
          <p:cNvPr id="133" name="同侧圆角矩形 132"/>
          <p:cNvSpPr/>
          <p:nvPr/>
        </p:nvSpPr>
        <p:spPr>
          <a:xfrm rot="10800000">
            <a:off x="7467131" y="3053125"/>
            <a:ext cx="5700637" cy="2346291"/>
          </a:xfrm>
          <a:prstGeom prst="round2SameRect">
            <a:avLst>
              <a:gd name="adj1" fmla="val 461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4" name="文本框 133"/>
          <p:cNvSpPr txBox="1"/>
          <p:nvPr/>
        </p:nvSpPr>
        <p:spPr>
          <a:xfrm>
            <a:off x="8747229" y="3291951"/>
            <a:ext cx="3934753" cy="271869"/>
          </a:xfrm>
          <a:prstGeom prst="rect">
            <a:avLst/>
          </a:prstGeom>
          <a:noFill/>
        </p:spPr>
        <p:txBody>
          <a:bodyPr wrap="square" rtlCol="0" anchor="ctr">
            <a:spAutoFit/>
          </a:bodyPr>
          <a:lstStyle/>
          <a:p>
            <a:pPr>
              <a:lnSpc>
                <a:spcPct val="80000"/>
              </a:lnSpc>
            </a:pPr>
            <a:r>
              <a:rPr kumimoji="1" lang="zh-CN" altLang="en-US" sz="1400" smtClean="0">
                <a:solidFill>
                  <a:schemeClr val="tx1">
                    <a:lumMod val="85000"/>
                    <a:lumOff val="15000"/>
                  </a:schemeClr>
                </a:solidFill>
                <a:latin typeface="微软雅黑"/>
                <a:ea typeface="微软雅黑"/>
                <a:cs typeface="微软雅黑"/>
              </a:rPr>
              <a:t>是否</a:t>
            </a:r>
            <a:r>
              <a:rPr kumimoji="1" lang="zh-CN" altLang="en-US" sz="1400">
                <a:solidFill>
                  <a:schemeClr val="tx1">
                    <a:lumMod val="85000"/>
                    <a:lumOff val="15000"/>
                  </a:schemeClr>
                </a:solidFill>
                <a:latin typeface="微软雅黑"/>
                <a:ea typeface="微软雅黑"/>
                <a:cs typeface="微软雅黑"/>
              </a:rPr>
              <a:t>删除设备网络“中国铁建集团”</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sp>
        <p:nvSpPr>
          <p:cNvPr id="135" name="文本框 134"/>
          <p:cNvSpPr txBox="1"/>
          <p:nvPr/>
        </p:nvSpPr>
        <p:spPr>
          <a:xfrm>
            <a:off x="8742965" y="3703766"/>
            <a:ext cx="4150856" cy="907941"/>
          </a:xfrm>
          <a:prstGeom prst="rect">
            <a:avLst/>
          </a:prstGeom>
          <a:noFill/>
        </p:spPr>
        <p:txBody>
          <a:bodyPr wrap="square" rtlCol="0" anchor="t">
            <a:spAutoFit/>
          </a:bodyPr>
          <a:lstStyle/>
          <a:p>
            <a:pPr>
              <a:lnSpc>
                <a:spcPct val="150000"/>
              </a:lnSpc>
            </a:pPr>
            <a:r>
              <a:rPr kumimoji="1" lang="zh-CN" altLang="en-US" sz="1200" smtClean="0">
                <a:solidFill>
                  <a:schemeClr val="tx1">
                    <a:lumMod val="85000"/>
                    <a:lumOff val="15000"/>
                  </a:schemeClr>
                </a:solidFill>
                <a:latin typeface="微软雅黑"/>
                <a:ea typeface="微软雅黑"/>
                <a:cs typeface="微软雅黑"/>
              </a:rPr>
              <a:t>删除设备网络意味着当前正在该设备网络工作的用户将会被强行中断，而与此设备网络相关的所有审计信息将会被同步删除。</a:t>
            </a:r>
            <a:endParaRPr kumimoji="1" lang="zh-CN" altLang="en-US" sz="1200">
              <a:solidFill>
                <a:schemeClr val="tx1">
                  <a:lumMod val="85000"/>
                  <a:lumOff val="15000"/>
                </a:schemeClr>
              </a:solidFill>
              <a:latin typeface="微软雅黑"/>
              <a:ea typeface="微软雅黑"/>
              <a:cs typeface="微软雅黑"/>
            </a:endParaRPr>
          </a:p>
        </p:txBody>
      </p:sp>
      <p:sp>
        <p:nvSpPr>
          <p:cNvPr id="136" name="椭圆 135"/>
          <p:cNvSpPr/>
          <p:nvPr/>
        </p:nvSpPr>
        <p:spPr>
          <a:xfrm>
            <a:off x="7798865" y="3292041"/>
            <a:ext cx="629830" cy="629830"/>
          </a:xfrm>
          <a:prstGeom prst="ellipse">
            <a:avLst/>
          </a:prstGeom>
          <a:solidFill>
            <a:srgbClr val="FD94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600">
                <a:latin typeface="微软雅黑" panose="020B0503020204020204" pitchFamily="34" charset="-122"/>
                <a:ea typeface="微软雅黑" panose="020B0503020204020204" pitchFamily="34" charset="-122"/>
              </a:rPr>
              <a:t>?</a:t>
            </a:r>
            <a:endParaRPr lang="zh-CN" altLang="en-US" sz="3600">
              <a:latin typeface="微软雅黑" panose="020B0503020204020204" pitchFamily="34" charset="-122"/>
              <a:ea typeface="微软雅黑" panose="020B0503020204020204" pitchFamily="34" charset="-122"/>
            </a:endParaRPr>
          </a:p>
        </p:txBody>
      </p:sp>
      <p:sp>
        <p:nvSpPr>
          <p:cNvPr id="137" name="圆角矩形 136"/>
          <p:cNvSpPr/>
          <p:nvPr/>
        </p:nvSpPr>
        <p:spPr>
          <a:xfrm>
            <a:off x="10527065" y="4826993"/>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删除</a:t>
            </a:r>
          </a:p>
        </p:txBody>
      </p:sp>
      <p:sp>
        <p:nvSpPr>
          <p:cNvPr id="138" name="圆角矩形 137"/>
          <p:cNvSpPr/>
          <p:nvPr/>
        </p:nvSpPr>
        <p:spPr>
          <a:xfrm>
            <a:off x="11788421" y="4826993"/>
            <a:ext cx="1080000" cy="360000"/>
          </a:xfrm>
          <a:prstGeom prst="roundRect">
            <a:avLst>
              <a:gd name="adj" fmla="val 5812"/>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取消</a:t>
            </a:r>
          </a:p>
        </p:txBody>
      </p:sp>
      <p:grpSp>
        <p:nvGrpSpPr>
          <p:cNvPr id="139" name="组 138"/>
          <p:cNvGrpSpPr/>
          <p:nvPr/>
        </p:nvGrpSpPr>
        <p:grpSpPr>
          <a:xfrm>
            <a:off x="7559206" y="2723362"/>
            <a:ext cx="299411" cy="299411"/>
            <a:chOff x="6345670" y="5549161"/>
            <a:chExt cx="365066" cy="365066"/>
          </a:xfrm>
        </p:grpSpPr>
        <p:sp>
          <p:nvSpPr>
            <p:cNvPr id="140" name="椭圆 13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1" name="图片 140"/>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Tree>
    <p:extLst>
      <p:ext uri="{BB962C8B-B14F-4D97-AF65-F5344CB8AC3E}">
        <p14:creationId xmlns:p14="http://schemas.microsoft.com/office/powerpoint/2010/main" val="41308814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5" name="图片 18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pic>
        <p:nvPicPr>
          <p:cNvPr id="189" name="图片 188"/>
          <p:cNvPicPr>
            <a:picLocks noChangeAspect="1"/>
          </p:cNvPicPr>
          <p:nvPr/>
        </p:nvPicPr>
        <p:blipFill>
          <a:blip r:embed="rId10">
            <a:extLst>
              <a:ext uri="{BEBA8EAE-BF5A-486C-A8C5-ECC9F3942E4B}">
                <a14:imgProps xmlns:a14="http://schemas.microsoft.com/office/drawing/2010/main">
                  <a14:imgLayer r:embed="rId11">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20441"/>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0F0F0"/>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116" name="图片 115"/>
          <p:cNvPicPr>
            <a:picLocks noChangeAspect="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006411" y="8028587"/>
            <a:ext cx="252000" cy="140651"/>
          </a:xfrm>
          <a:prstGeom prst="rect">
            <a:avLst/>
          </a:prstGeom>
        </p:spPr>
      </p:pic>
      <p:pic>
        <p:nvPicPr>
          <p:cNvPr id="117" name="图片 1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0800000">
            <a:off x="17320054" y="8018061"/>
            <a:ext cx="252000" cy="140651"/>
          </a:xfrm>
          <a:prstGeom prst="rect">
            <a:avLst/>
          </a:prstGeom>
        </p:spPr>
      </p:pic>
      <p:grpSp>
        <p:nvGrpSpPr>
          <p:cNvPr id="3" name="组 2"/>
          <p:cNvGrpSpPr/>
          <p:nvPr/>
        </p:nvGrpSpPr>
        <p:grpSpPr>
          <a:xfrm>
            <a:off x="14149131" y="819030"/>
            <a:ext cx="3618169" cy="7094923"/>
            <a:chOff x="14149131" y="819030"/>
            <a:chExt cx="3618169" cy="7094923"/>
          </a:xfrm>
        </p:grpSpPr>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 name="组 1"/>
            <p:cNvGrpSpPr/>
            <p:nvPr/>
          </p:nvGrpSpPr>
          <p:grpSpPr>
            <a:xfrm>
              <a:off x="14149131" y="819030"/>
              <a:ext cx="3618169" cy="7094923"/>
              <a:chOff x="14149131" y="819030"/>
              <a:chExt cx="3618169" cy="7094923"/>
            </a:xfrm>
          </p:grpSpPr>
          <p:sp>
            <p:nvSpPr>
              <p:cNvPr id="151" name="同侧圆角矩形 150"/>
              <p:cNvSpPr/>
              <p:nvPr/>
            </p:nvSpPr>
            <p:spPr>
              <a:xfrm rot="10800000">
                <a:off x="14154306" y="819030"/>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52" name="直接连接符 258"/>
              <p:cNvCxnSpPr/>
              <p:nvPr/>
            </p:nvCxnSpPr>
            <p:spPr>
              <a:xfrm>
                <a:off x="14149131" y="7913953"/>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sp>
        <p:nvSpPr>
          <p:cNvPr id="6" name="决策 5"/>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7" name="圆角矩形 106"/>
          <p:cNvSpPr/>
          <p:nvPr/>
        </p:nvSpPr>
        <p:spPr>
          <a:xfrm>
            <a:off x="15870988" y="8844"/>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18" name="图片 117"/>
          <p:cNvPicPr>
            <a:picLocks noChangeAspect="1"/>
          </p:cNvPicPr>
          <p:nvPr/>
        </p:nvPicPr>
        <p:blipFill>
          <a:blip r:embed="rId19">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57710" y="20441"/>
            <a:ext cx="288000" cy="288000"/>
          </a:xfrm>
          <a:prstGeom prst="rect">
            <a:avLst/>
          </a:prstGeom>
        </p:spPr>
      </p:pic>
      <p:sp>
        <p:nvSpPr>
          <p:cNvPr id="119" name="文本框 118"/>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聊天（</a:t>
            </a:r>
            <a:r>
              <a:rPr kumimoji="1" lang="en-US" altLang="zh-CN" sz="1400">
                <a:solidFill>
                  <a:schemeClr val="tx1">
                    <a:lumMod val="85000"/>
                    <a:lumOff val="15000"/>
                  </a:schemeClr>
                </a:solidFill>
                <a:latin typeface="微软雅黑"/>
                <a:ea typeface="微软雅黑"/>
                <a:cs typeface="微软雅黑"/>
              </a:rPr>
              <a:t>4</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pic>
        <p:nvPicPr>
          <p:cNvPr id="120" name="图片 11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472082" y="491337"/>
            <a:ext cx="216000" cy="216000"/>
          </a:xfrm>
          <a:prstGeom prst="rect">
            <a:avLst/>
          </a:prstGeom>
        </p:spPr>
      </p:pic>
      <p:grpSp>
        <p:nvGrpSpPr>
          <p:cNvPr id="121" name="组合 149"/>
          <p:cNvGrpSpPr/>
          <p:nvPr/>
        </p:nvGrpSpPr>
        <p:grpSpPr>
          <a:xfrm>
            <a:off x="14286290" y="499448"/>
            <a:ext cx="205425" cy="205511"/>
            <a:chOff x="9291516" y="435542"/>
            <a:chExt cx="205425" cy="205511"/>
          </a:xfrm>
        </p:grpSpPr>
        <p:grpSp>
          <p:nvGrpSpPr>
            <p:cNvPr id="122" name="组合 150"/>
            <p:cNvGrpSpPr/>
            <p:nvPr/>
          </p:nvGrpSpPr>
          <p:grpSpPr>
            <a:xfrm>
              <a:off x="9291516" y="435542"/>
              <a:ext cx="205425" cy="36000"/>
              <a:chOff x="9291516" y="409451"/>
              <a:chExt cx="205425" cy="36000"/>
            </a:xfrm>
          </p:grpSpPr>
          <p:cxnSp>
            <p:nvCxnSpPr>
              <p:cNvPr id="129" name="直接连接符 157"/>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0" name="矩形 129"/>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123" name="组合 151"/>
            <p:cNvGrpSpPr/>
            <p:nvPr/>
          </p:nvGrpSpPr>
          <p:grpSpPr>
            <a:xfrm>
              <a:off x="9291516" y="520298"/>
              <a:ext cx="205425" cy="36000"/>
              <a:chOff x="9291516" y="409451"/>
              <a:chExt cx="205425" cy="36000"/>
            </a:xfrm>
          </p:grpSpPr>
          <p:cxnSp>
            <p:nvCxnSpPr>
              <p:cNvPr id="127" name="直接连接符 155"/>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28" name="矩形 127"/>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nvGrpSpPr>
            <p:cNvPr id="124" name="组合 152"/>
            <p:cNvGrpSpPr/>
            <p:nvPr/>
          </p:nvGrpSpPr>
          <p:grpSpPr>
            <a:xfrm>
              <a:off x="9291516" y="605053"/>
              <a:ext cx="205425" cy="36000"/>
              <a:chOff x="9291516" y="409451"/>
              <a:chExt cx="205425" cy="36000"/>
            </a:xfrm>
          </p:grpSpPr>
          <p:cxnSp>
            <p:nvCxnSpPr>
              <p:cNvPr id="125" name="直接连接符 153"/>
              <p:cNvCxnSpPr/>
              <p:nvPr/>
            </p:nvCxnSpPr>
            <p:spPr>
              <a:xfrm>
                <a:off x="9345358" y="427451"/>
                <a:ext cx="151583" cy="0"/>
              </a:xfrm>
              <a:prstGeom prst="line">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26" name="矩形 125"/>
              <p:cNvSpPr/>
              <p:nvPr/>
            </p:nvSpPr>
            <p:spPr>
              <a:xfrm>
                <a:off x="9291516" y="409451"/>
                <a:ext cx="36000" cy="36000"/>
              </a:xfrm>
              <a:prstGeom prst="rect">
                <a:avLst/>
              </a:prstGeom>
              <a:ln w="3175">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grpSp>
      </p:grpSp>
      <p:cxnSp>
        <p:nvCxnSpPr>
          <p:cNvPr id="131"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2" name="同侧圆角矩形 131"/>
          <p:cNvSpPr/>
          <p:nvPr/>
        </p:nvSpPr>
        <p:spPr>
          <a:xfrm rot="10800000">
            <a:off x="14147275" y="1189841"/>
            <a:ext cx="3619851" cy="5620364"/>
          </a:xfrm>
          <a:prstGeom prst="round2SameRect">
            <a:avLst>
              <a:gd name="adj1" fmla="val 750"/>
              <a:gd name="adj2" fmla="val 0"/>
            </a:avLst>
          </a:prstGeom>
          <a:solidFill>
            <a:schemeClr val="bg1"/>
          </a:solidFill>
          <a:ln>
            <a:solidFill>
              <a:srgbClr val="F0F0F0"/>
            </a:solidFill>
          </a:ln>
          <a:effectLst>
            <a:innerShdw blurRad="508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3" name="圆角矩形 132"/>
          <p:cNvSpPr/>
          <p:nvPr/>
        </p:nvSpPr>
        <p:spPr>
          <a:xfrm>
            <a:off x="14177150" y="829388"/>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4" name="矩形 133"/>
          <p:cNvSpPr/>
          <p:nvPr/>
        </p:nvSpPr>
        <p:spPr>
          <a:xfrm>
            <a:off x="14591807" y="884248"/>
            <a:ext cx="492443" cy="276999"/>
          </a:xfrm>
          <a:prstGeom prst="rect">
            <a:avLst/>
          </a:prstGeom>
        </p:spPr>
        <p:txBody>
          <a:bodyPr wrap="none">
            <a:spAutoFit/>
          </a:bodyPr>
          <a:lstStyle/>
          <a:p>
            <a:r>
              <a:rPr lang="zh-CN" altLang="en-US" sz="1200" smtClean="0">
                <a:solidFill>
                  <a:srgbClr val="FFFFFF"/>
                </a:solidFill>
                <a:latin typeface="微软雅黑" panose="020B0503020204020204" pitchFamily="34" charset="-122"/>
                <a:ea typeface="微软雅黑" panose="020B0503020204020204" pitchFamily="34" charset="-122"/>
              </a:rPr>
              <a:t>徐莉</a:t>
            </a:r>
            <a:endParaRPr lang="en-US" altLang="zh-CN" sz="1200" i="1" dirty="0">
              <a:solidFill>
                <a:srgbClr val="FFFFFF"/>
              </a:solidFill>
              <a:latin typeface="微软雅黑" panose="020B0503020204020204" pitchFamily="34" charset="-122"/>
              <a:ea typeface="微软雅黑" panose="020B0503020204020204" pitchFamily="34" charset="-122"/>
            </a:endParaRPr>
          </a:p>
        </p:txBody>
      </p:sp>
      <p:grpSp>
        <p:nvGrpSpPr>
          <p:cNvPr id="135" name="组合 310"/>
          <p:cNvGrpSpPr/>
          <p:nvPr/>
        </p:nvGrpSpPr>
        <p:grpSpPr>
          <a:xfrm>
            <a:off x="17386790" y="850460"/>
            <a:ext cx="263214" cy="276999"/>
            <a:chOff x="11601688" y="734898"/>
            <a:chExt cx="263214" cy="276999"/>
          </a:xfrm>
        </p:grpSpPr>
        <p:sp>
          <p:nvSpPr>
            <p:cNvPr id="136" name="椭圆 135"/>
            <p:cNvSpPr>
              <a:spLocks noChangeAspect="1"/>
            </p:cNvSpPr>
            <p:nvPr/>
          </p:nvSpPr>
          <p:spPr>
            <a:xfrm>
              <a:off x="11622120" y="779608"/>
              <a:ext cx="216000" cy="216000"/>
            </a:xfrm>
            <a:prstGeom prst="ellipse">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schemeClr val="tx1"/>
                </a:solidFill>
                <a:latin typeface="微软雅黑" panose="020B0503020204020204" pitchFamily="34" charset="-122"/>
                <a:ea typeface="微软雅黑" panose="020B0503020204020204" pitchFamily="34" charset="-122"/>
              </a:endParaRPr>
            </a:p>
          </p:txBody>
        </p:sp>
        <p:sp>
          <p:nvSpPr>
            <p:cNvPr id="137" name="矩形 136"/>
            <p:cNvSpPr/>
            <p:nvPr/>
          </p:nvSpPr>
          <p:spPr>
            <a:xfrm>
              <a:off x="11601688" y="734898"/>
              <a:ext cx="263214" cy="276999"/>
            </a:xfrm>
            <a:prstGeom prst="rect">
              <a:avLst/>
            </a:prstGeom>
          </p:spPr>
          <p:txBody>
            <a:bodyPr wrap="none">
              <a:spAutoFit/>
            </a:bodyPr>
            <a:lstStyle/>
            <a:p>
              <a:r>
                <a:rPr lang="en-US" altLang="zh-CN" sz="1200" smtClean="0">
                  <a:solidFill>
                    <a:schemeClr val="bg1"/>
                  </a:solidFill>
                  <a:latin typeface="微软雅黑" panose="020B0503020204020204" pitchFamily="34" charset="-122"/>
                  <a:ea typeface="微软雅黑" panose="020B0503020204020204" pitchFamily="34" charset="-122"/>
                </a:rPr>
                <a:t>x</a:t>
              </a:r>
              <a:endParaRPr lang="zh-CN" altLang="en-US" sz="2000">
                <a:solidFill>
                  <a:schemeClr val="bg1"/>
                </a:solidFill>
              </a:endParaRPr>
            </a:p>
          </p:txBody>
        </p:sp>
      </p:grpSp>
      <p:pic>
        <p:nvPicPr>
          <p:cNvPr id="138" name="图片 137"/>
          <p:cNvPicPr>
            <a:picLocks noChangeAspect="1"/>
          </p:cNvPicPr>
          <p:nvPr/>
        </p:nvPicPr>
        <p:blipFill>
          <a:blip r:embed="rId22"/>
          <a:stretch>
            <a:fillRect/>
          </a:stretch>
        </p:blipFill>
        <p:spPr>
          <a:xfrm>
            <a:off x="14260087" y="874502"/>
            <a:ext cx="295200" cy="288000"/>
          </a:xfrm>
          <a:prstGeom prst="rect">
            <a:avLst/>
          </a:prstGeom>
        </p:spPr>
      </p:pic>
      <p:pic>
        <p:nvPicPr>
          <p:cNvPr id="139" name="图片 138"/>
          <p:cNvPicPr>
            <a:picLocks noChangeAspect="1"/>
          </p:cNvPicPr>
          <p:nvPr/>
        </p:nvPicPr>
        <p:blipFill>
          <a:blip r:embed="rId23">
            <a:biLevel thresh="25000"/>
            <a:extLst>
              <a:ext uri="{28A0092B-C50C-407E-A947-70E740481C1C}">
                <a14:useLocalDpi xmlns:a14="http://schemas.microsoft.com/office/drawing/2010/main" val="0"/>
              </a:ext>
            </a:extLst>
          </a:blip>
          <a:stretch>
            <a:fillRect/>
          </a:stretch>
        </p:blipFill>
        <p:spPr>
          <a:xfrm>
            <a:off x="17020167" y="895005"/>
            <a:ext cx="216000" cy="216000"/>
          </a:xfrm>
          <a:prstGeom prst="rect">
            <a:avLst/>
          </a:prstGeom>
        </p:spPr>
      </p:pic>
      <p:pic>
        <p:nvPicPr>
          <p:cNvPr id="140" name="图片 139"/>
          <p:cNvPicPr>
            <a:picLocks noChangeAspect="1"/>
          </p:cNvPicPr>
          <p:nvPr/>
        </p:nvPicPr>
        <p:blipFill>
          <a:blip r:embed="rId6">
            <a:biLevel thresh="50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675013" y="869075"/>
            <a:ext cx="270000" cy="270000"/>
          </a:xfrm>
          <a:prstGeom prst="rect">
            <a:avLst/>
          </a:prstGeom>
        </p:spPr>
      </p:pic>
      <p:sp>
        <p:nvSpPr>
          <p:cNvPr id="141" name="圆角矩形标注 140"/>
          <p:cNvSpPr/>
          <p:nvPr/>
        </p:nvSpPr>
        <p:spPr>
          <a:xfrm rot="10800000">
            <a:off x="16428910" y="2127211"/>
            <a:ext cx="1113484" cy="360000"/>
          </a:xfrm>
          <a:prstGeom prst="wedgeRoundRectCallout">
            <a:avLst>
              <a:gd name="adj1" fmla="val -54844"/>
              <a:gd name="adj2" fmla="val 24314"/>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2" name="矩形 141"/>
          <p:cNvSpPr/>
          <p:nvPr/>
        </p:nvSpPr>
        <p:spPr>
          <a:xfrm>
            <a:off x="14196037" y="1246304"/>
            <a:ext cx="492443" cy="276999"/>
          </a:xfrm>
          <a:prstGeom prst="rect">
            <a:avLst/>
          </a:prstGeom>
        </p:spPr>
        <p:txBody>
          <a:bodyPr wrap="none">
            <a:spAutoFit/>
          </a:bodyPr>
          <a:lstStyle/>
          <a:p>
            <a:r>
              <a:rPr lang="zh-CN" altLang="en-US" sz="1200" smtClean="0">
                <a:solidFill>
                  <a:schemeClr val="tx1">
                    <a:lumMod val="50000"/>
                    <a:lumOff val="50000"/>
                  </a:schemeClr>
                </a:solidFill>
                <a:latin typeface="微软雅黑" panose="020B0503020204020204" pitchFamily="34" charset="-122"/>
                <a:ea typeface="微软雅黑" panose="020B0503020204020204" pitchFamily="34" charset="-122"/>
              </a:rPr>
              <a:t>徐莉</a:t>
            </a:r>
            <a:endParaRPr lang="en-US" altLang="zh-CN" sz="1200" i="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43" name="矩形 142"/>
          <p:cNvSpPr/>
          <p:nvPr/>
        </p:nvSpPr>
        <p:spPr>
          <a:xfrm>
            <a:off x="16471839" y="2189665"/>
            <a:ext cx="1107996" cy="276999"/>
          </a:xfrm>
          <a:prstGeom prst="rect">
            <a:avLst/>
          </a:prstGeom>
        </p:spPr>
        <p:txBody>
          <a:bodyPr wrap="none">
            <a:spAutoFit/>
          </a:bodyPr>
          <a:lstStyle/>
          <a:p>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情况一般般。</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44" name="组合 320"/>
          <p:cNvGrpSpPr/>
          <p:nvPr/>
        </p:nvGrpSpPr>
        <p:grpSpPr>
          <a:xfrm>
            <a:off x="14298986" y="1511572"/>
            <a:ext cx="1062667" cy="360000"/>
            <a:chOff x="10081410" y="1499918"/>
            <a:chExt cx="1062667" cy="360000"/>
          </a:xfrm>
        </p:grpSpPr>
        <p:sp>
          <p:nvSpPr>
            <p:cNvPr id="145" name="圆角矩形标注 144"/>
            <p:cNvSpPr/>
            <p:nvPr/>
          </p:nvSpPr>
          <p:spPr>
            <a:xfrm>
              <a:off x="10081410" y="1499918"/>
              <a:ext cx="1062667" cy="360000"/>
            </a:xfrm>
            <a:prstGeom prst="wedgeRoundRectCallout">
              <a:avLst>
                <a:gd name="adj1" fmla="val -55298"/>
                <a:gd name="adj2" fmla="val -22680"/>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6" name="矩形 145"/>
            <p:cNvSpPr/>
            <p:nvPr/>
          </p:nvSpPr>
          <p:spPr>
            <a:xfrm>
              <a:off x="10125448" y="1529352"/>
              <a:ext cx="954107"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最近</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如何？</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47" name="矩形 146"/>
          <p:cNvSpPr/>
          <p:nvPr/>
        </p:nvSpPr>
        <p:spPr>
          <a:xfrm>
            <a:off x="16958005" y="1862754"/>
            <a:ext cx="646331" cy="276999"/>
          </a:xfrm>
          <a:prstGeom prst="rect">
            <a:avLst/>
          </a:prstGeom>
        </p:spPr>
        <p:txBody>
          <a:bodyPr wrap="none">
            <a:spAutoFit/>
          </a:bodyPr>
          <a:lstStyle/>
          <a:p>
            <a:r>
              <a:rPr lang="zh-CN" altLang="en-US" sz="1200" smtClean="0">
                <a:solidFill>
                  <a:schemeClr val="bg1">
                    <a:lumMod val="65000"/>
                  </a:schemeClr>
                </a:solidFill>
                <a:latin typeface="微软雅黑" panose="020B0503020204020204" pitchFamily="34" charset="-122"/>
                <a:ea typeface="微软雅黑" panose="020B0503020204020204" pitchFamily="34" charset="-122"/>
              </a:rPr>
              <a:t>王东明</a:t>
            </a:r>
            <a:endParaRPr lang="en-US" altLang="zh-CN" sz="1200" i="1"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48" name="组合 324"/>
          <p:cNvGrpSpPr/>
          <p:nvPr/>
        </p:nvGrpSpPr>
        <p:grpSpPr>
          <a:xfrm>
            <a:off x="14340191" y="2795843"/>
            <a:ext cx="2229252" cy="360000"/>
            <a:chOff x="10081410" y="1499918"/>
            <a:chExt cx="2229252" cy="360000"/>
          </a:xfrm>
        </p:grpSpPr>
        <p:sp>
          <p:nvSpPr>
            <p:cNvPr id="149" name="圆角矩形标注 148"/>
            <p:cNvSpPr/>
            <p:nvPr/>
          </p:nvSpPr>
          <p:spPr>
            <a:xfrm>
              <a:off x="10081410" y="1499918"/>
              <a:ext cx="2221892" cy="360000"/>
            </a:xfrm>
            <a:prstGeom prst="wedgeRoundRectCallout">
              <a:avLst>
                <a:gd name="adj1" fmla="val -55298"/>
                <a:gd name="adj2" fmla="val -22680"/>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0" name="矩形 149"/>
            <p:cNvSpPr/>
            <p:nvPr/>
          </p:nvSpPr>
          <p:spPr>
            <a:xfrm>
              <a:off x="10125448" y="1554752"/>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不如明天晚上一起去游泳吧？</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53" name="矩形 152"/>
          <p:cNvSpPr/>
          <p:nvPr/>
        </p:nvSpPr>
        <p:spPr>
          <a:xfrm>
            <a:off x="14237242" y="2520300"/>
            <a:ext cx="492443" cy="276999"/>
          </a:xfrm>
          <a:prstGeom prst="rect">
            <a:avLst/>
          </a:prstGeom>
        </p:spPr>
        <p:txBody>
          <a:bodyPr wrap="none">
            <a:spAutoFit/>
          </a:bodyPr>
          <a:lstStyle/>
          <a:p>
            <a:r>
              <a:rPr lang="zh-CN" altLang="en-US" sz="1200" smtClean="0">
                <a:solidFill>
                  <a:schemeClr val="bg1">
                    <a:lumMod val="65000"/>
                  </a:schemeClr>
                </a:solidFill>
                <a:latin typeface="微软雅黑" panose="020B0503020204020204" pitchFamily="34" charset="-122"/>
                <a:ea typeface="微软雅黑" panose="020B0503020204020204" pitchFamily="34" charset="-122"/>
              </a:rPr>
              <a:t>徐莉</a:t>
            </a:r>
            <a:endParaRPr lang="en-US" altLang="zh-CN" sz="1200" i="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54" name="圆角矩形标注 153"/>
          <p:cNvSpPr/>
          <p:nvPr/>
        </p:nvSpPr>
        <p:spPr>
          <a:xfrm rot="10800000">
            <a:off x="16428910" y="3462852"/>
            <a:ext cx="1113484" cy="360000"/>
          </a:xfrm>
          <a:prstGeom prst="wedgeRoundRectCallout">
            <a:avLst>
              <a:gd name="adj1" fmla="val -54844"/>
              <a:gd name="adj2" fmla="val 24314"/>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0" name="矩形 159"/>
          <p:cNvSpPr/>
          <p:nvPr/>
        </p:nvSpPr>
        <p:spPr>
          <a:xfrm>
            <a:off x="16471839" y="3525306"/>
            <a:ext cx="1107996" cy="276999"/>
          </a:xfrm>
          <a:prstGeom prst="rect">
            <a:avLst/>
          </a:prstGeom>
        </p:spPr>
        <p:txBody>
          <a:bodyPr wrap="none">
            <a:spAutoFit/>
          </a:bodyPr>
          <a:lstStyle/>
          <a:p>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我靠冬天啊。</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1" name="矩形 160"/>
          <p:cNvSpPr/>
          <p:nvPr/>
        </p:nvSpPr>
        <p:spPr>
          <a:xfrm>
            <a:off x="16958005" y="3198395"/>
            <a:ext cx="646331" cy="276999"/>
          </a:xfrm>
          <a:prstGeom prst="rect">
            <a:avLst/>
          </a:prstGeom>
        </p:spPr>
        <p:txBody>
          <a:bodyPr wrap="none">
            <a:spAutoFit/>
          </a:bodyPr>
          <a:lstStyle/>
          <a:p>
            <a:r>
              <a:rPr lang="zh-CN" altLang="en-US" sz="1200" smtClean="0">
                <a:solidFill>
                  <a:schemeClr val="bg1">
                    <a:lumMod val="65000"/>
                  </a:schemeClr>
                </a:solidFill>
                <a:latin typeface="微软雅黑" panose="020B0503020204020204" pitchFamily="34" charset="-122"/>
                <a:ea typeface="微软雅黑" panose="020B0503020204020204" pitchFamily="34" charset="-122"/>
              </a:rPr>
              <a:t>王东明</a:t>
            </a:r>
            <a:endParaRPr lang="en-US" altLang="zh-CN" sz="1200" i="1" dirty="0">
              <a:solidFill>
                <a:schemeClr val="bg1">
                  <a:lumMod val="65000"/>
                </a:schemeClr>
              </a:solidFill>
              <a:latin typeface="微软雅黑" panose="020B0503020204020204" pitchFamily="34" charset="-122"/>
              <a:ea typeface="微软雅黑" panose="020B0503020204020204" pitchFamily="34" charset="-122"/>
            </a:endParaRPr>
          </a:p>
        </p:txBody>
      </p:sp>
      <p:grpSp>
        <p:nvGrpSpPr>
          <p:cNvPr id="162" name="组合 331"/>
          <p:cNvGrpSpPr/>
          <p:nvPr/>
        </p:nvGrpSpPr>
        <p:grpSpPr>
          <a:xfrm>
            <a:off x="14403632" y="4121209"/>
            <a:ext cx="2229252" cy="360000"/>
            <a:chOff x="10081410" y="1499918"/>
            <a:chExt cx="2229252" cy="360000"/>
          </a:xfrm>
        </p:grpSpPr>
        <p:sp>
          <p:nvSpPr>
            <p:cNvPr id="163" name="圆角矩形标注 162"/>
            <p:cNvSpPr/>
            <p:nvPr/>
          </p:nvSpPr>
          <p:spPr>
            <a:xfrm>
              <a:off x="10081410" y="1499918"/>
              <a:ext cx="2221892" cy="360000"/>
            </a:xfrm>
            <a:prstGeom prst="wedgeRoundRectCallout">
              <a:avLst>
                <a:gd name="adj1" fmla="val -55298"/>
                <a:gd name="adj2" fmla="val -22680"/>
                <a:gd name="adj3" fmla="val 16667"/>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4" name="矩形 163"/>
            <p:cNvSpPr/>
            <p:nvPr/>
          </p:nvSpPr>
          <p:spPr>
            <a:xfrm>
              <a:off x="10125448" y="1554752"/>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彪悍的人生不需要解释！！！</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14300683" y="3845666"/>
            <a:ext cx="492443" cy="276999"/>
          </a:xfrm>
          <a:prstGeom prst="rect">
            <a:avLst/>
          </a:prstGeom>
        </p:spPr>
        <p:txBody>
          <a:bodyPr wrap="none">
            <a:spAutoFit/>
          </a:bodyPr>
          <a:lstStyle/>
          <a:p>
            <a:r>
              <a:rPr lang="zh-CN" altLang="en-US" sz="1200" smtClean="0">
                <a:solidFill>
                  <a:schemeClr val="bg1">
                    <a:lumMod val="65000"/>
                  </a:schemeClr>
                </a:solidFill>
                <a:latin typeface="微软雅黑" panose="020B0503020204020204" pitchFamily="34" charset="-122"/>
                <a:ea typeface="微软雅黑" panose="020B0503020204020204" pitchFamily="34" charset="-122"/>
              </a:rPr>
              <a:t>徐莉</a:t>
            </a:r>
            <a:endParaRPr lang="en-US" altLang="zh-CN" sz="1200" i="1"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66" name="矩形 165"/>
          <p:cNvSpPr/>
          <p:nvPr/>
        </p:nvSpPr>
        <p:spPr>
          <a:xfrm>
            <a:off x="15222255" y="5948712"/>
            <a:ext cx="1294265" cy="276999"/>
          </a:xfrm>
          <a:prstGeom prst="rect">
            <a:avLst/>
          </a:prstGeom>
        </p:spPr>
        <p:txBody>
          <a:bodyPr wrap="none">
            <a:spAutoFit/>
          </a:bodyPr>
          <a:lstStyle/>
          <a:p>
            <a:r>
              <a:rPr lang="en-US" altLang="zh-CN" sz="1200" smtClean="0">
                <a:solidFill>
                  <a:srgbClr val="DEDEDE"/>
                </a:solidFill>
                <a:latin typeface="微软雅黑" panose="020B0503020204020204" pitchFamily="34" charset="-122"/>
                <a:ea typeface="微软雅黑" panose="020B0503020204020204" pitchFamily="34" charset="-122"/>
              </a:rPr>
              <a:t>Ctrl+Enter </a:t>
            </a:r>
            <a:r>
              <a:rPr lang="zh-CN" altLang="en-US" sz="1200" smtClean="0">
                <a:solidFill>
                  <a:srgbClr val="DEDEDE"/>
                </a:solidFill>
                <a:latin typeface="微软雅黑" panose="020B0503020204020204" pitchFamily="34" charset="-122"/>
                <a:ea typeface="微软雅黑" panose="020B0503020204020204" pitchFamily="34" charset="-122"/>
              </a:rPr>
              <a:t>发送</a:t>
            </a:r>
            <a:endParaRPr lang="en-US" altLang="zh-CN" sz="1200" i="1" dirty="0">
              <a:solidFill>
                <a:srgbClr val="DEDEDE"/>
              </a:solidFill>
              <a:latin typeface="微软雅黑" panose="020B0503020204020204" pitchFamily="34" charset="-122"/>
              <a:ea typeface="微软雅黑" panose="020B0503020204020204" pitchFamily="34" charset="-122"/>
            </a:endParaRPr>
          </a:p>
        </p:txBody>
      </p:sp>
      <p:sp>
        <p:nvSpPr>
          <p:cNvPr id="167" name="圆角矩形 166"/>
          <p:cNvSpPr/>
          <p:nvPr/>
        </p:nvSpPr>
        <p:spPr>
          <a:xfrm>
            <a:off x="17617036" y="1257425"/>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8" name="圆角矩形 167"/>
          <p:cNvSpPr/>
          <p:nvPr/>
        </p:nvSpPr>
        <p:spPr>
          <a:xfrm>
            <a:off x="14199239" y="5273391"/>
            <a:ext cx="3516761" cy="324000"/>
          </a:xfrm>
          <a:prstGeom prst="roundRect">
            <a:avLst>
              <a:gd name="adj" fmla="val 0"/>
            </a:avLst>
          </a:prstGeom>
          <a:solidFill>
            <a:schemeClr val="bg1">
              <a:lumMod val="9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9" name="图片 168"/>
          <p:cNvPicPr>
            <a:picLocks noChangeAspect="1"/>
          </p:cNvPicPr>
          <p:nvPr/>
        </p:nvPicPr>
        <p:blipFill>
          <a:blip r:embed="rId24">
            <a:extLst>
              <a:ext uri="{BEBA8EAE-BF5A-486C-A8C5-ECC9F3942E4B}">
                <a14:imgProps xmlns:a14="http://schemas.microsoft.com/office/drawing/2010/main">
                  <a14:imgLayer r:embed="rId2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242286" y="5272113"/>
            <a:ext cx="323850" cy="323850"/>
          </a:xfrm>
          <a:prstGeom prst="rect">
            <a:avLst/>
          </a:prstGeom>
        </p:spPr>
      </p:pic>
      <p:pic>
        <p:nvPicPr>
          <p:cNvPr id="170" name="图片 169"/>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558629" y="5272134"/>
            <a:ext cx="323809" cy="323809"/>
          </a:xfrm>
          <a:prstGeom prst="rect">
            <a:avLst/>
          </a:prstGeom>
        </p:spPr>
      </p:pic>
      <p:pic>
        <p:nvPicPr>
          <p:cNvPr id="171" name="图片 17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874972" y="5272134"/>
            <a:ext cx="323809" cy="323809"/>
          </a:xfrm>
          <a:prstGeom prst="rect">
            <a:avLst/>
          </a:prstGeom>
        </p:spPr>
      </p:pic>
      <p:pic>
        <p:nvPicPr>
          <p:cNvPr id="172" name="图片 17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5191315" y="5272134"/>
            <a:ext cx="323809" cy="323809"/>
          </a:xfrm>
          <a:prstGeom prst="rect">
            <a:avLst/>
          </a:prstGeom>
        </p:spPr>
      </p:pic>
      <p:pic>
        <p:nvPicPr>
          <p:cNvPr id="173" name="图片 17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5507658" y="5272134"/>
            <a:ext cx="323809" cy="323809"/>
          </a:xfrm>
          <a:prstGeom prst="rect">
            <a:avLst/>
          </a:prstGeom>
        </p:spPr>
      </p:pic>
      <p:pic>
        <p:nvPicPr>
          <p:cNvPr id="174" name="图片 17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5824001" y="5272134"/>
            <a:ext cx="323809" cy="323809"/>
          </a:xfrm>
          <a:prstGeom prst="rect">
            <a:avLst/>
          </a:prstGeom>
        </p:spPr>
      </p:pic>
      <p:pic>
        <p:nvPicPr>
          <p:cNvPr id="175" name="图片 174"/>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6140342" y="5272134"/>
            <a:ext cx="323809" cy="323809"/>
          </a:xfrm>
          <a:prstGeom prst="rect">
            <a:avLst/>
          </a:prstGeom>
        </p:spPr>
      </p:pic>
      <p:pic>
        <p:nvPicPr>
          <p:cNvPr id="176" name="图片 17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367494" y="5318047"/>
            <a:ext cx="247377" cy="247377"/>
          </a:xfrm>
          <a:prstGeom prst="rect">
            <a:avLst/>
          </a:prstGeom>
        </p:spPr>
      </p:pic>
      <p:pic>
        <p:nvPicPr>
          <p:cNvPr id="177" name="图片 17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530994" y="5275308"/>
            <a:ext cx="634921" cy="317460"/>
          </a:xfrm>
          <a:prstGeom prst="rect">
            <a:avLst/>
          </a:prstGeom>
        </p:spPr>
      </p:pic>
      <p:cxnSp>
        <p:nvCxnSpPr>
          <p:cNvPr id="183" name="直接连接符 259"/>
          <p:cNvCxnSpPr/>
          <p:nvPr/>
        </p:nvCxnSpPr>
        <p:spPr>
          <a:xfrm>
            <a:off x="14149131" y="79107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87" name="组合 9"/>
          <p:cNvGrpSpPr/>
          <p:nvPr/>
        </p:nvGrpSpPr>
        <p:grpSpPr>
          <a:xfrm>
            <a:off x="14149131" y="6810205"/>
            <a:ext cx="3618000" cy="360000"/>
            <a:chOff x="14149131" y="5718646"/>
            <a:chExt cx="3618000" cy="360000"/>
          </a:xfrm>
          <a:solidFill>
            <a:schemeClr val="bg1">
              <a:lumMod val="85000"/>
            </a:schemeClr>
          </a:solidFill>
        </p:grpSpPr>
        <p:grpSp>
          <p:nvGrpSpPr>
            <p:cNvPr id="190" name="组合 260"/>
            <p:cNvGrpSpPr/>
            <p:nvPr/>
          </p:nvGrpSpPr>
          <p:grpSpPr>
            <a:xfrm>
              <a:off x="14163769" y="5718646"/>
              <a:ext cx="3588724" cy="360000"/>
              <a:chOff x="9116934" y="6133162"/>
              <a:chExt cx="3588724" cy="360000"/>
            </a:xfrm>
            <a:grpFill/>
          </p:grpSpPr>
          <p:grpSp>
            <p:nvGrpSpPr>
              <p:cNvPr id="192" name="组合 261"/>
              <p:cNvGrpSpPr/>
              <p:nvPr/>
            </p:nvGrpSpPr>
            <p:grpSpPr>
              <a:xfrm>
                <a:off x="9116934" y="6133162"/>
                <a:ext cx="3588724" cy="360000"/>
                <a:chOff x="9892847" y="693497"/>
                <a:chExt cx="3588724" cy="360000"/>
              </a:xfrm>
              <a:grpFill/>
            </p:grpSpPr>
            <p:sp>
              <p:nvSpPr>
                <p:cNvPr id="195" name="圆角矩形 194"/>
                <p:cNvSpPr/>
                <p:nvPr/>
              </p:nvSpPr>
              <p:spPr>
                <a:xfrm>
                  <a:off x="9892847" y="693497"/>
                  <a:ext cx="3588724" cy="360000"/>
                </a:xfrm>
                <a:prstGeom prst="roundRect">
                  <a:avLst>
                    <a:gd name="adj" fmla="val 0"/>
                  </a:avLst>
                </a:prstGeom>
                <a:grp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矩形 195"/>
                <p:cNvSpPr/>
                <p:nvPr/>
              </p:nvSpPr>
              <p:spPr>
                <a:xfrm>
                  <a:off x="10346247" y="758910"/>
                  <a:ext cx="646331" cy="276999"/>
                </a:xfrm>
                <a:prstGeom prst="rect">
                  <a:avLst/>
                </a:prstGeom>
                <a:grpFill/>
              </p:spPr>
              <p:txBody>
                <a:bodyPr wrap="none">
                  <a:spAutoFit/>
                </a:bodyPr>
                <a:lstStyle/>
                <a:p>
                  <a:r>
                    <a:rPr lang="zh-CN" altLang="en-US" sz="1200">
                      <a:solidFill>
                        <a:schemeClr val="bg1">
                          <a:lumMod val="50000"/>
                        </a:schemeClr>
                      </a:solidFill>
                      <a:latin typeface="微软雅黑" panose="020B0503020204020204" pitchFamily="34" charset="-122"/>
                      <a:ea typeface="微软雅黑" panose="020B0503020204020204" pitchFamily="34" charset="-122"/>
                    </a:rPr>
                    <a:t>倪晓兵</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grpSp>
          <p:pic>
            <p:nvPicPr>
              <p:cNvPr id="194" name="图片 193"/>
              <p:cNvPicPr>
                <a:picLocks noChangeAspect="1"/>
              </p:cNvPicPr>
              <p:nvPr/>
            </p:nvPicPr>
            <p:blipFill>
              <a:blip r:embed="rId34"/>
              <a:stretch>
                <a:fillRect/>
              </a:stretch>
            </p:blipFill>
            <p:spPr>
              <a:xfrm>
                <a:off x="9217820" y="6172182"/>
                <a:ext cx="289879" cy="297218"/>
              </a:xfrm>
              <a:prstGeom prst="rect">
                <a:avLst/>
              </a:prstGeom>
              <a:grpFill/>
            </p:spPr>
          </p:pic>
        </p:grpSp>
        <p:cxnSp>
          <p:nvCxnSpPr>
            <p:cNvPr id="191" name="直接连接符 265"/>
            <p:cNvCxnSpPr/>
            <p:nvPr/>
          </p:nvCxnSpPr>
          <p:spPr>
            <a:xfrm>
              <a:off x="14149131" y="57212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97" name="组合 286"/>
          <p:cNvGrpSpPr/>
          <p:nvPr/>
        </p:nvGrpSpPr>
        <p:grpSpPr>
          <a:xfrm>
            <a:off x="14149131" y="7186543"/>
            <a:ext cx="3618000" cy="360000"/>
            <a:chOff x="14149131" y="5718646"/>
            <a:chExt cx="3618000" cy="360000"/>
          </a:xfrm>
          <a:solidFill>
            <a:srgbClr val="D9D9D9"/>
          </a:solidFill>
        </p:grpSpPr>
        <p:sp>
          <p:nvSpPr>
            <p:cNvPr id="198" name="圆角矩形 197"/>
            <p:cNvSpPr/>
            <p:nvPr/>
          </p:nvSpPr>
          <p:spPr>
            <a:xfrm>
              <a:off x="14163769" y="5718646"/>
              <a:ext cx="3588724" cy="360000"/>
            </a:xfrm>
            <a:prstGeom prst="roundRect">
              <a:avLst>
                <a:gd name="adj" fmla="val 0"/>
              </a:avLst>
            </a:prstGeom>
            <a:grp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9" name="直接连接符 288"/>
            <p:cNvCxnSpPr/>
            <p:nvPr/>
          </p:nvCxnSpPr>
          <p:spPr>
            <a:xfrm>
              <a:off x="14149131" y="57212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00" name="组合 294"/>
          <p:cNvGrpSpPr/>
          <p:nvPr/>
        </p:nvGrpSpPr>
        <p:grpSpPr>
          <a:xfrm>
            <a:off x="14149131" y="7552977"/>
            <a:ext cx="3618000" cy="360000"/>
            <a:chOff x="14149131" y="5718646"/>
            <a:chExt cx="3618000" cy="360000"/>
          </a:xfrm>
          <a:solidFill>
            <a:srgbClr val="D9D9D9"/>
          </a:solidFill>
        </p:grpSpPr>
        <p:grpSp>
          <p:nvGrpSpPr>
            <p:cNvPr id="201" name="组合 298"/>
            <p:cNvGrpSpPr/>
            <p:nvPr/>
          </p:nvGrpSpPr>
          <p:grpSpPr>
            <a:xfrm>
              <a:off x="14163769" y="5718646"/>
              <a:ext cx="3588724" cy="360000"/>
              <a:chOff x="9892847" y="693497"/>
              <a:chExt cx="3588724" cy="360000"/>
            </a:xfrm>
            <a:grpFill/>
          </p:grpSpPr>
          <p:sp>
            <p:nvSpPr>
              <p:cNvPr id="204" name="圆角矩形 203"/>
              <p:cNvSpPr/>
              <p:nvPr/>
            </p:nvSpPr>
            <p:spPr>
              <a:xfrm>
                <a:off x="9892847" y="693497"/>
                <a:ext cx="3588724" cy="360000"/>
              </a:xfrm>
              <a:prstGeom prst="roundRect">
                <a:avLst>
                  <a:gd name="adj" fmla="val 0"/>
                </a:avLst>
              </a:prstGeom>
              <a:grp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05" name="矩形 204"/>
              <p:cNvSpPr/>
              <p:nvPr/>
            </p:nvSpPr>
            <p:spPr>
              <a:xfrm>
                <a:off x="10371647" y="720810"/>
                <a:ext cx="492443" cy="276999"/>
              </a:xfrm>
              <a:prstGeom prst="rect">
                <a:avLst/>
              </a:prstGeom>
              <a:grpFill/>
            </p:spPr>
            <p:txBody>
              <a:bodyPr wrap="none">
                <a:spAutoFit/>
              </a:bodyPr>
              <a:lstStyle/>
              <a:p>
                <a:r>
                  <a:rPr lang="zh-CN" altLang="en-US" sz="1200" smtClean="0">
                    <a:solidFill>
                      <a:schemeClr val="bg1">
                        <a:lumMod val="50000"/>
                      </a:schemeClr>
                    </a:solidFill>
                    <a:latin typeface="微软雅黑" panose="020B0503020204020204" pitchFamily="34" charset="-122"/>
                    <a:ea typeface="微软雅黑" panose="020B0503020204020204" pitchFamily="34" charset="-122"/>
                  </a:rPr>
                  <a:t>张</a:t>
                </a:r>
                <a:r>
                  <a:rPr lang="zh-CN" altLang="en-US" sz="1200">
                    <a:solidFill>
                      <a:schemeClr val="bg1">
                        <a:lumMod val="50000"/>
                      </a:schemeClr>
                    </a:solidFill>
                    <a:latin typeface="微软雅黑" panose="020B0503020204020204" pitchFamily="34" charset="-122"/>
                    <a:ea typeface="微软雅黑" panose="020B0503020204020204" pitchFamily="34" charset="-122"/>
                  </a:rPr>
                  <a:t>勇</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202" name="直接连接符 296"/>
            <p:cNvCxnSpPr/>
            <p:nvPr/>
          </p:nvCxnSpPr>
          <p:spPr>
            <a:xfrm>
              <a:off x="14149131" y="57212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03" name="直接连接符 297"/>
            <p:cNvCxnSpPr/>
            <p:nvPr/>
          </p:nvCxnSpPr>
          <p:spPr>
            <a:xfrm>
              <a:off x="14149131" y="6076831"/>
              <a:ext cx="3618000" cy="0"/>
            </a:xfrm>
            <a:prstGeom prst="line">
              <a:avLst/>
            </a:prstGeom>
            <a:grpFill/>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pic>
        <p:nvPicPr>
          <p:cNvPr id="206" name="图片 205"/>
          <p:cNvPicPr>
            <a:picLocks noChangeAspect="1"/>
          </p:cNvPicPr>
          <p:nvPr/>
        </p:nvPicPr>
        <p:blipFill>
          <a:blip r:embed="rId35"/>
          <a:stretch>
            <a:fillRect/>
          </a:stretch>
        </p:blipFill>
        <p:spPr>
          <a:xfrm>
            <a:off x="14322290" y="7581989"/>
            <a:ext cx="284445" cy="288000"/>
          </a:xfrm>
          <a:prstGeom prst="rect">
            <a:avLst/>
          </a:prstGeom>
        </p:spPr>
      </p:pic>
      <p:pic>
        <p:nvPicPr>
          <p:cNvPr id="207" name="图片 206"/>
          <p:cNvPicPr>
            <a:picLocks noChangeAspect="1"/>
          </p:cNvPicPr>
          <p:nvPr/>
        </p:nvPicPr>
        <p:blipFill>
          <a:blip r:embed="rId36"/>
          <a:stretch>
            <a:fillRect/>
          </a:stretch>
        </p:blipFill>
        <p:spPr>
          <a:xfrm>
            <a:off x="14322290" y="7226455"/>
            <a:ext cx="284445" cy="284445"/>
          </a:xfrm>
          <a:prstGeom prst="rect">
            <a:avLst/>
          </a:prstGeom>
        </p:spPr>
      </p:pic>
      <p:sp>
        <p:nvSpPr>
          <p:cNvPr id="208" name="圆角矩形 207"/>
          <p:cNvSpPr/>
          <p:nvPr/>
        </p:nvSpPr>
        <p:spPr>
          <a:xfrm>
            <a:off x="17369706" y="7299951"/>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sp>
        <p:nvSpPr>
          <p:cNvPr id="209" name="矩形 208"/>
          <p:cNvSpPr/>
          <p:nvPr/>
        </p:nvSpPr>
        <p:spPr>
          <a:xfrm>
            <a:off x="14629200" y="7235228"/>
            <a:ext cx="800219" cy="276999"/>
          </a:xfrm>
          <a:prstGeom prst="rect">
            <a:avLst/>
          </a:prstGeom>
        </p:spPr>
        <p:txBody>
          <a:bodyPr wrap="none">
            <a:spAutoFit/>
          </a:bodyPr>
          <a:lstStyle/>
          <a:p>
            <a:r>
              <a:rPr lang="zh-CN" altLang="en-US" sz="1200" smtClean="0">
                <a:solidFill>
                  <a:schemeClr val="bg1">
                    <a:lumMod val="50000"/>
                  </a:schemeClr>
                </a:solidFill>
                <a:latin typeface="微软雅黑" panose="020B0503020204020204" pitchFamily="34" charset="-122"/>
                <a:ea typeface="微软雅黑" panose="020B0503020204020204" pitchFamily="34" charset="-122"/>
              </a:rPr>
              <a:t>老郭奔跑</a:t>
            </a:r>
            <a:endParaRPr lang="en-US" altLang="zh-CN" sz="1200" i="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0" name="文本框 209"/>
          <p:cNvSpPr txBox="1"/>
          <p:nvPr/>
        </p:nvSpPr>
        <p:spPr>
          <a:xfrm>
            <a:off x="11913540" y="366803"/>
            <a:ext cx="2044700" cy="923330"/>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下拉菜单：</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忽略所有未读消息</a:t>
            </a:r>
            <a:endParaRPr kumimoji="1" lang="en-US" altLang="zh-CN" sz="1800">
              <a:solidFill>
                <a:srgbClr val="FF0000"/>
              </a:solidFill>
              <a:latin typeface="微软雅黑"/>
              <a:ea typeface="微软雅黑"/>
              <a:cs typeface="微软雅黑"/>
            </a:endParaRPr>
          </a:p>
          <a:p>
            <a:pPr algn="ctr"/>
            <a:r>
              <a:rPr kumimoji="1" lang="zh-CN" altLang="en-US" sz="1800">
                <a:solidFill>
                  <a:srgbClr val="FF0000"/>
                </a:solidFill>
                <a:latin typeface="微软雅黑"/>
                <a:ea typeface="微软雅黑"/>
                <a:cs typeface="微软雅黑"/>
              </a:rPr>
              <a:t>关闭所有聊天窗口</a:t>
            </a:r>
          </a:p>
        </p:txBody>
      </p:sp>
      <p:sp>
        <p:nvSpPr>
          <p:cNvPr id="115" name="椭圆 114"/>
          <p:cNvSpPr/>
          <p:nvPr/>
        </p:nvSpPr>
        <p:spPr>
          <a:xfrm>
            <a:off x="16059832" y="163519"/>
            <a:ext cx="119735" cy="119735"/>
          </a:xfrm>
          <a:prstGeom prst="ellipse">
            <a:avLst/>
          </a:prstGeom>
          <a:solidFill>
            <a:srgbClr val="F624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55" name="文本框 154"/>
          <p:cNvSpPr txBox="1"/>
          <p:nvPr/>
        </p:nvSpPr>
        <p:spPr>
          <a:xfrm>
            <a:off x="16800760" y="8421586"/>
            <a:ext cx="1065417"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翻页</a:t>
            </a:r>
          </a:p>
        </p:txBody>
      </p:sp>
    </p:spTree>
    <p:extLst>
      <p:ext uri="{BB962C8B-B14F-4D97-AF65-F5344CB8AC3E}">
        <p14:creationId xmlns:p14="http://schemas.microsoft.com/office/powerpoint/2010/main" val="21387813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7"/>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696264"/>
            <a:ext cx="2059331" cy="673972"/>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直接连接符 120"/>
          <p:cNvCxnSpPr/>
          <p:nvPr/>
        </p:nvCxnSpPr>
        <p:spPr>
          <a:xfrm>
            <a:off x="2411652" y="199884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7" name="直接连接符 126"/>
          <p:cNvCxnSpPr/>
          <p:nvPr/>
        </p:nvCxnSpPr>
        <p:spPr>
          <a:xfrm>
            <a:off x="2411652" y="326804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p>
            <a:pPr>
              <a:lnSpc>
                <a:spcPct val="80000"/>
              </a:lnSpc>
            </a:pPr>
            <a:r>
              <a:rPr kumimoji="1" lang="zh-CN" altLang="en-US" sz="1400" smtClean="0">
                <a:solidFill>
                  <a:schemeClr val="bg1"/>
                </a:solidFill>
                <a:latin typeface="微软雅黑"/>
                <a:ea typeface="微软雅黑"/>
                <a:cs typeface="微软雅黑"/>
              </a:rPr>
              <a:t>网络概览</a:t>
            </a:r>
            <a:endParaRPr kumimoji="1" lang="zh-CN" altLang="en-US" sz="1400">
              <a:solidFill>
                <a:schemeClr val="bg1"/>
              </a:solidFill>
              <a:latin typeface="微软雅黑"/>
              <a:ea typeface="微软雅黑"/>
              <a:cs typeface="微软雅黑"/>
            </a:endParaRPr>
          </a:p>
        </p:txBody>
      </p:sp>
      <p:pic>
        <p:nvPicPr>
          <p:cNvPr id="156" name="图片 1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pic>
        <p:nvPicPr>
          <p:cNvPr id="157" name="图片 15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40664" y="2134273"/>
            <a:ext cx="330159" cy="330159"/>
          </a:xfrm>
          <a:prstGeom prst="rect">
            <a:avLst/>
          </a:prstGeom>
        </p:spPr>
      </p:pic>
      <p:pic>
        <p:nvPicPr>
          <p:cNvPr id="158" name="图片 1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7" y="2819003"/>
            <a:ext cx="330159" cy="330159"/>
          </a:xfrm>
          <a:prstGeom prst="rect">
            <a:avLst/>
          </a:prstGeom>
        </p:spPr>
      </p:pic>
      <p:pic>
        <p:nvPicPr>
          <p:cNvPr id="159" name="图片 15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66074" y="3456774"/>
            <a:ext cx="330159" cy="330159"/>
          </a:xfrm>
          <a:prstGeom prst="rect">
            <a:avLst/>
          </a:prstGeom>
        </p:spPr>
      </p:pic>
      <p:cxnSp>
        <p:nvCxnSpPr>
          <p:cNvPr id="160" name="直接连接符 159"/>
          <p:cNvCxnSpPr/>
          <p:nvPr/>
        </p:nvCxnSpPr>
        <p:spPr>
          <a:xfrm>
            <a:off x="2411652" y="263344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直接连接符 160"/>
          <p:cNvCxnSpPr/>
          <p:nvPr/>
        </p:nvCxnSpPr>
        <p:spPr>
          <a:xfrm>
            <a:off x="2411652" y="390263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62" name="文本框 16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物理视图</a:t>
            </a:r>
          </a:p>
        </p:txBody>
      </p:sp>
      <p:sp>
        <p:nvSpPr>
          <p:cNvPr id="163" name="文本框 162"/>
          <p:cNvSpPr txBox="1"/>
          <p:nvPr/>
        </p:nvSpPr>
        <p:spPr>
          <a:xfrm>
            <a:off x="3008760" y="219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64" name="文本框 163"/>
          <p:cNvSpPr txBox="1"/>
          <p:nvPr/>
        </p:nvSpPr>
        <p:spPr>
          <a:xfrm>
            <a:off x="3008760" y="284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65" name="文本框 164"/>
          <p:cNvSpPr txBox="1"/>
          <p:nvPr/>
        </p:nvSpPr>
        <p:spPr>
          <a:xfrm>
            <a:off x="3008760" y="34674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66" name="等腰三角形 165"/>
          <p:cNvSpPr/>
          <p:nvPr/>
        </p:nvSpPr>
        <p:spPr>
          <a:xfrm rot="5400000">
            <a:off x="4186426" y="16592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67" name="等腰三角形 166"/>
          <p:cNvSpPr/>
          <p:nvPr/>
        </p:nvSpPr>
        <p:spPr>
          <a:xfrm rot="5400000">
            <a:off x="4186426" y="228150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506128"/>
              <a:ext cx="1877442"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87063"/>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矩形 319"/>
          <p:cNvSpPr/>
          <p:nvPr/>
        </p:nvSpPr>
        <p:spPr>
          <a:xfrm>
            <a:off x="6822125" y="1590897"/>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23" name="矩形 322"/>
          <p:cNvSpPr/>
          <p:nvPr/>
        </p:nvSpPr>
        <p:spPr>
          <a:xfrm>
            <a:off x="6822125" y="40116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4" name="矩形 323"/>
          <p:cNvSpPr/>
          <p:nvPr/>
        </p:nvSpPr>
        <p:spPr>
          <a:xfrm>
            <a:off x="5146046" y="1473164"/>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5" name="矩形 324"/>
          <p:cNvSpPr/>
          <p:nvPr/>
        </p:nvSpPr>
        <p:spPr>
          <a:xfrm>
            <a:off x="5146046" y="2697090"/>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6" name="矩形 325"/>
          <p:cNvSpPr/>
          <p:nvPr/>
        </p:nvSpPr>
        <p:spPr>
          <a:xfrm>
            <a:off x="5146046" y="3377447"/>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7" name="矩形 326"/>
          <p:cNvSpPr/>
          <p:nvPr/>
        </p:nvSpPr>
        <p:spPr>
          <a:xfrm>
            <a:off x="5146046" y="39863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28" name="图片 32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99170" y="5362021"/>
            <a:ext cx="533400" cy="533400"/>
          </a:xfrm>
          <a:prstGeom prst="rect">
            <a:avLst/>
          </a:prstGeom>
        </p:spPr>
      </p:pic>
      <p:pic>
        <p:nvPicPr>
          <p:cNvPr id="329" name="图片 3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56170" y="5362021"/>
            <a:ext cx="533400" cy="533400"/>
          </a:xfrm>
          <a:prstGeom prst="rect">
            <a:avLst/>
          </a:prstGeom>
        </p:spPr>
      </p:pic>
      <p:pic>
        <p:nvPicPr>
          <p:cNvPr id="330" name="图片 3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62370" y="5376733"/>
            <a:ext cx="533400" cy="533400"/>
          </a:xfrm>
          <a:prstGeom prst="rect">
            <a:avLst/>
          </a:prstGeom>
        </p:spPr>
      </p:pic>
      <p:pic>
        <p:nvPicPr>
          <p:cNvPr id="331" name="图片 3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95570" y="5376733"/>
            <a:ext cx="533400" cy="533400"/>
          </a:xfrm>
          <a:prstGeom prst="rect">
            <a:avLst/>
          </a:prstGeom>
        </p:spPr>
      </p:pic>
      <p:pic>
        <p:nvPicPr>
          <p:cNvPr id="332" name="图片 33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554870" y="5376733"/>
            <a:ext cx="533400" cy="533400"/>
          </a:xfrm>
          <a:prstGeom prst="rect">
            <a:avLst/>
          </a:prstGeom>
        </p:spPr>
      </p:pic>
      <p:pic>
        <p:nvPicPr>
          <p:cNvPr id="333" name="图片 33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634370" y="5376733"/>
            <a:ext cx="533400" cy="533400"/>
          </a:xfrm>
          <a:prstGeom prst="rect">
            <a:avLst/>
          </a:prstGeom>
        </p:spPr>
      </p:pic>
      <p:sp>
        <p:nvSpPr>
          <p:cNvPr id="334" name="矩形 333"/>
          <p:cNvSpPr/>
          <p:nvPr/>
        </p:nvSpPr>
        <p:spPr>
          <a:xfrm>
            <a:off x="68610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5" name="矩形 334"/>
          <p:cNvSpPr/>
          <p:nvPr/>
        </p:nvSpPr>
        <p:spPr>
          <a:xfrm>
            <a:off x="7927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6" name="矩形 335"/>
          <p:cNvSpPr/>
          <p:nvPr/>
        </p:nvSpPr>
        <p:spPr>
          <a:xfrm>
            <a:off x="9121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7" name="矩形 336"/>
          <p:cNvSpPr/>
          <p:nvPr/>
        </p:nvSpPr>
        <p:spPr>
          <a:xfrm>
            <a:off x="102646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8" name="矩形 337"/>
          <p:cNvSpPr/>
          <p:nvPr/>
        </p:nvSpPr>
        <p:spPr>
          <a:xfrm>
            <a:off x="114203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39" name="矩形 338"/>
          <p:cNvSpPr/>
          <p:nvPr/>
        </p:nvSpPr>
        <p:spPr>
          <a:xfrm>
            <a:off x="124998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0" name="矩形 339"/>
          <p:cNvSpPr/>
          <p:nvPr/>
        </p:nvSpPr>
        <p:spPr>
          <a:xfrm>
            <a:off x="6822125" y="3389365"/>
            <a:ext cx="6822190"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不强制，由用户决定是否需要录像审计。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1" name="矩形 340"/>
          <p:cNvSpPr/>
          <p:nvPr/>
        </p:nvSpPr>
        <p:spPr>
          <a:xfrm>
            <a:off x="5146046" y="467210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42" name="矩形 341"/>
          <p:cNvSpPr/>
          <p:nvPr/>
        </p:nvSpPr>
        <p:spPr>
          <a:xfrm>
            <a:off x="6822125" y="468476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43" name="组 218"/>
          <p:cNvGrpSpPr/>
          <p:nvPr/>
        </p:nvGrpSpPr>
        <p:grpSpPr>
          <a:xfrm>
            <a:off x="6945862" y="2837447"/>
            <a:ext cx="3439390" cy="309313"/>
            <a:chOff x="3084412" y="1056946"/>
            <a:chExt cx="3439390" cy="309313"/>
          </a:xfrm>
        </p:grpSpPr>
        <p:grpSp>
          <p:nvGrpSpPr>
            <p:cNvPr id="344" name="组 219"/>
            <p:cNvGrpSpPr/>
            <p:nvPr/>
          </p:nvGrpSpPr>
          <p:grpSpPr>
            <a:xfrm>
              <a:off x="3084412" y="1056946"/>
              <a:ext cx="658610" cy="309313"/>
              <a:chOff x="3084412" y="1056946"/>
              <a:chExt cx="658610"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45" name="组 220"/>
            <p:cNvGrpSpPr/>
            <p:nvPr/>
          </p:nvGrpSpPr>
          <p:grpSpPr>
            <a:xfrm>
              <a:off x="3923928" y="1056946"/>
              <a:ext cx="815153" cy="309313"/>
              <a:chOff x="3084412" y="1056946"/>
              <a:chExt cx="815153" cy="309313"/>
            </a:xfrm>
          </p:grpSpPr>
          <p:grpSp>
            <p:nvGrpSpPr>
              <p:cNvPr id="356" name="组 231"/>
              <p:cNvGrpSpPr>
                <a:grpSpLocks noChangeAspect="1"/>
              </p:cNvGrpSpPr>
              <p:nvPr/>
            </p:nvGrpSpPr>
            <p:grpSpPr>
              <a:xfrm>
                <a:off x="3084412" y="1114259"/>
                <a:ext cx="168385" cy="252000"/>
                <a:chOff x="3866345" y="2704350"/>
                <a:chExt cx="2153455" cy="3222806"/>
              </a:xfrm>
            </p:grpSpPr>
            <p:sp>
              <p:nvSpPr>
                <p:cNvPr id="358" name="椭圆 35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9" name="空心弧 35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7" name="矩形 35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46" name="组 221"/>
            <p:cNvGrpSpPr/>
            <p:nvPr/>
          </p:nvGrpSpPr>
          <p:grpSpPr>
            <a:xfrm>
              <a:off x="4860032" y="1056946"/>
              <a:ext cx="799674" cy="309313"/>
              <a:chOff x="3084412" y="1056946"/>
              <a:chExt cx="799674" cy="309313"/>
            </a:xfrm>
          </p:grpSpPr>
          <p:grpSp>
            <p:nvGrpSpPr>
              <p:cNvPr id="352" name="组 227"/>
              <p:cNvGrpSpPr>
                <a:grpSpLocks noChangeAspect="1"/>
              </p:cNvGrpSpPr>
              <p:nvPr/>
            </p:nvGrpSpPr>
            <p:grpSpPr>
              <a:xfrm>
                <a:off x="3084412" y="1114259"/>
                <a:ext cx="168385" cy="252000"/>
                <a:chOff x="3866345" y="2704350"/>
                <a:chExt cx="2153455" cy="3222806"/>
              </a:xfrm>
            </p:grpSpPr>
            <p:sp>
              <p:nvSpPr>
                <p:cNvPr id="354" name="椭圆 35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空心弧 35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3" name="矩形 35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47" name="组 222"/>
            <p:cNvGrpSpPr/>
            <p:nvPr/>
          </p:nvGrpSpPr>
          <p:grpSpPr>
            <a:xfrm>
              <a:off x="5724128" y="1056946"/>
              <a:ext cx="799674" cy="309313"/>
              <a:chOff x="3084412" y="1056946"/>
              <a:chExt cx="799674" cy="309313"/>
            </a:xfrm>
          </p:grpSpPr>
          <p:grpSp>
            <p:nvGrpSpPr>
              <p:cNvPr id="348" name="组 223"/>
              <p:cNvGrpSpPr>
                <a:grpSpLocks noChangeAspect="1"/>
              </p:cNvGrpSpPr>
              <p:nvPr/>
            </p:nvGrpSpPr>
            <p:grpSpPr>
              <a:xfrm>
                <a:off x="3084412" y="1114259"/>
                <a:ext cx="168385" cy="252000"/>
                <a:chOff x="3866345" y="2704350"/>
                <a:chExt cx="2153455" cy="3222806"/>
              </a:xfrm>
            </p:grpSpPr>
            <p:sp>
              <p:nvSpPr>
                <p:cNvPr id="350" name="椭圆 34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1" name="空心弧 35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9" name="矩形 34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64" name="矩形 363"/>
          <p:cNvSpPr/>
          <p:nvPr/>
        </p:nvSpPr>
        <p:spPr>
          <a:xfrm>
            <a:off x="6822125" y="1950828"/>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65" name="直接连接符 364"/>
          <p:cNvCxnSpPr/>
          <p:nvPr/>
        </p:nvCxnSpPr>
        <p:spPr>
          <a:xfrm>
            <a:off x="4850505" y="3284875"/>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6" name="直接连接符 365"/>
          <p:cNvCxnSpPr/>
          <p:nvPr/>
        </p:nvCxnSpPr>
        <p:spPr>
          <a:xfrm>
            <a:off x="4850505" y="2642442"/>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7" name="直接连接符 366"/>
          <p:cNvCxnSpPr/>
          <p:nvPr/>
        </p:nvCxnSpPr>
        <p:spPr>
          <a:xfrm>
            <a:off x="4850505" y="3919923"/>
            <a:ext cx="10442810"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68" name="直接连接符 367"/>
          <p:cNvCxnSpPr/>
          <p:nvPr/>
        </p:nvCxnSpPr>
        <p:spPr>
          <a:xfrm>
            <a:off x="4850505" y="4567623"/>
            <a:ext cx="10442810" cy="39754"/>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369" name="图片 3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5362021"/>
            <a:ext cx="533400" cy="533400"/>
          </a:xfrm>
          <a:prstGeom prst="rect">
            <a:avLst/>
          </a:prstGeom>
        </p:spPr>
      </p:pic>
      <p:sp>
        <p:nvSpPr>
          <p:cNvPr id="371" name="矩形 370"/>
          <p:cNvSpPr/>
          <p:nvPr/>
        </p:nvSpPr>
        <p:spPr>
          <a:xfrm>
            <a:off x="13604775" y="57704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3" name="图片 3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3739270" y="6492321"/>
            <a:ext cx="533400" cy="533400"/>
          </a:xfrm>
          <a:prstGeom prst="rect">
            <a:avLst/>
          </a:prstGeom>
        </p:spPr>
      </p:pic>
      <p:sp>
        <p:nvSpPr>
          <p:cNvPr id="375" name="矩形 374"/>
          <p:cNvSpPr/>
          <p:nvPr/>
        </p:nvSpPr>
        <p:spPr>
          <a:xfrm>
            <a:off x="13604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77" name="图片 37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6492321"/>
            <a:ext cx="533400" cy="533400"/>
          </a:xfrm>
          <a:prstGeom prst="rect">
            <a:avLst/>
          </a:prstGeom>
        </p:spPr>
      </p:pic>
      <p:pic>
        <p:nvPicPr>
          <p:cNvPr id="378" name="图片 3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049670" y="6507033"/>
            <a:ext cx="533400" cy="533400"/>
          </a:xfrm>
          <a:prstGeom prst="rect">
            <a:avLst/>
          </a:prstGeom>
        </p:spPr>
      </p:pic>
      <p:sp>
        <p:nvSpPr>
          <p:cNvPr id="379" name="矩形 378"/>
          <p:cNvSpPr/>
          <p:nvPr/>
        </p:nvSpPr>
        <p:spPr>
          <a:xfrm>
            <a:off x="68229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79151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1" name="图片 38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542170" y="6492321"/>
            <a:ext cx="533400" cy="533400"/>
          </a:xfrm>
          <a:prstGeom prst="rect">
            <a:avLst/>
          </a:prstGeom>
        </p:spPr>
      </p:pic>
      <p:pic>
        <p:nvPicPr>
          <p:cNvPr id="382" name="图片 38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73770" y="6492321"/>
            <a:ext cx="533400" cy="533400"/>
          </a:xfrm>
          <a:prstGeom prst="rect">
            <a:avLst/>
          </a:prstGeom>
        </p:spPr>
      </p:pic>
      <p:pic>
        <p:nvPicPr>
          <p:cNvPr id="383" name="图片 38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2659770" y="6507033"/>
            <a:ext cx="533400" cy="533400"/>
          </a:xfrm>
          <a:prstGeom prst="rect">
            <a:avLst/>
          </a:prstGeom>
        </p:spPr>
      </p:pic>
      <p:sp>
        <p:nvSpPr>
          <p:cNvPr id="384" name="矩形 383"/>
          <p:cNvSpPr/>
          <p:nvPr/>
        </p:nvSpPr>
        <p:spPr>
          <a:xfrm>
            <a:off x="101757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5" name="矩形 384"/>
          <p:cNvSpPr/>
          <p:nvPr/>
        </p:nvSpPr>
        <p:spPr>
          <a:xfrm>
            <a:off x="114076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6" name="矩形 385"/>
          <p:cNvSpPr/>
          <p:nvPr/>
        </p:nvSpPr>
        <p:spPr>
          <a:xfrm>
            <a:off x="12525275" y="69007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81570" y="6494333"/>
            <a:ext cx="533400" cy="533400"/>
          </a:xfrm>
          <a:prstGeom prst="rect">
            <a:avLst/>
          </a:prstGeom>
        </p:spPr>
      </p:pic>
      <p:sp>
        <p:nvSpPr>
          <p:cNvPr id="388" name="矩形 387"/>
          <p:cNvSpPr/>
          <p:nvPr/>
        </p:nvSpPr>
        <p:spPr>
          <a:xfrm>
            <a:off x="9147075" y="68880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9" name="图片 38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57470" y="7597221"/>
            <a:ext cx="533400" cy="533400"/>
          </a:xfrm>
          <a:prstGeom prst="rect">
            <a:avLst/>
          </a:prstGeom>
        </p:spPr>
      </p:pic>
      <p:sp>
        <p:nvSpPr>
          <p:cNvPr id="390" name="矩形 389"/>
          <p:cNvSpPr/>
          <p:nvPr/>
        </p:nvSpPr>
        <p:spPr>
          <a:xfrm>
            <a:off x="6822975" y="800563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6" name="图片 10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1533145"/>
            <a:ext cx="252000" cy="252000"/>
          </a:xfrm>
          <a:prstGeom prst="rect">
            <a:avLst/>
          </a:prstGeom>
        </p:spPr>
      </p:pic>
      <p:pic>
        <p:nvPicPr>
          <p:cNvPr id="107" name="图片 10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2853945"/>
            <a:ext cx="252000" cy="252000"/>
          </a:xfrm>
          <a:prstGeom prst="rect">
            <a:avLst/>
          </a:prstGeom>
        </p:spPr>
      </p:pic>
      <p:pic>
        <p:nvPicPr>
          <p:cNvPr id="108" name="图片 1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3488945"/>
            <a:ext cx="252000" cy="252000"/>
          </a:xfrm>
          <a:prstGeom prst="rect">
            <a:avLst/>
          </a:prstGeom>
        </p:spPr>
      </p:pic>
      <p:pic>
        <p:nvPicPr>
          <p:cNvPr id="109" name="图片 10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149345"/>
            <a:ext cx="252000" cy="252000"/>
          </a:xfrm>
          <a:prstGeom prst="rect">
            <a:avLst/>
          </a:prstGeom>
        </p:spPr>
      </p:pic>
      <p:pic>
        <p:nvPicPr>
          <p:cNvPr id="110" name="图片 1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5041315" y="4797045"/>
            <a:ext cx="252000" cy="252000"/>
          </a:xfrm>
          <a:prstGeom prst="rect">
            <a:avLst/>
          </a:prstGeom>
        </p:spPr>
      </p:pic>
    </p:spTree>
    <p:extLst>
      <p:ext uri="{BB962C8B-B14F-4D97-AF65-F5344CB8AC3E}">
        <p14:creationId xmlns:p14="http://schemas.microsoft.com/office/powerpoint/2010/main" val="37482045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605221"/>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p>
          </p:txBody>
        </p:sp>
      </p:grpSp>
      <p:sp>
        <p:nvSpPr>
          <p:cNvPr id="319" name="同侧圆角矩形 318"/>
          <p:cNvSpPr/>
          <p:nvPr/>
        </p:nvSpPr>
        <p:spPr>
          <a:xfrm rot="10800000">
            <a:off x="4778315" y="1357193"/>
            <a:ext cx="10614759" cy="7156065"/>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局域网设备源</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互联网设备分组</a:t>
            </a: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a:t>
            </a: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a:t>
            </a:r>
            <a:r>
              <a:rPr lang="zh-CN" altLang="en-US">
                <a:solidFill>
                  <a:schemeClr val="tx1">
                    <a:lumMod val="85000"/>
                    <a:lumOff val="15000"/>
                  </a:schemeClr>
                </a:solidFill>
              </a:rPr>
              <a:t>设备源</a:t>
            </a:r>
          </a:p>
        </p:txBody>
      </p:sp>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141" name="组合 1"/>
          <p:cNvGrpSpPr/>
          <p:nvPr/>
        </p:nvGrpSpPr>
        <p:grpSpPr>
          <a:xfrm>
            <a:off x="4946316" y="1532163"/>
            <a:ext cx="10307051" cy="1627578"/>
            <a:chOff x="5354126" y="2018615"/>
            <a:chExt cx="9846445" cy="1627578"/>
          </a:xfrm>
        </p:grpSpPr>
        <p:sp>
          <p:nvSpPr>
            <p:cNvPr id="145" name="圆角矩形 144"/>
            <p:cNvSpPr/>
            <p:nvPr/>
          </p:nvSpPr>
          <p:spPr>
            <a:xfrm>
              <a:off x="5354126" y="2018615"/>
              <a:ext cx="9846445" cy="1627578"/>
            </a:xfrm>
            <a:prstGeom prst="roundRect">
              <a:avLst>
                <a:gd name="adj" fmla="val 1946"/>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 name="文本框 145"/>
            <p:cNvSpPr txBox="1"/>
            <p:nvPr/>
          </p:nvSpPr>
          <p:spPr>
            <a:xfrm>
              <a:off x="5916037" y="2901592"/>
              <a:ext cx="1484677" cy="271869"/>
            </a:xfrm>
            <a:prstGeom prst="rect">
              <a:avLst/>
            </a:prstGeom>
            <a:noFill/>
          </p:spPr>
          <p:txBody>
            <a:bodyPr wrap="square" rtlCol="0" anchor="ctr">
              <a:spAutoFit/>
            </a:bodyPr>
            <a:lstStyle/>
            <a:p>
              <a:pPr algn="ctr">
                <a:lnSpc>
                  <a:spcPct val="80000"/>
                </a:lnSpc>
              </a:pPr>
              <a:r>
                <a:rPr kumimoji="1" lang="en-US" altLang="zh-CN" sz="1400" smtClean="0">
                  <a:solidFill>
                    <a:schemeClr val="tx1">
                      <a:lumMod val="75000"/>
                      <a:lumOff val="25000"/>
                    </a:schemeClr>
                  </a:solidFill>
                  <a:latin typeface="微软雅黑"/>
                  <a:ea typeface="微软雅黑"/>
                  <a:cs typeface="微软雅黑"/>
                </a:rPr>
                <a:t>OA</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148" name="图片 1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1691962"/>
            <a:ext cx="735263" cy="735263"/>
          </a:xfrm>
          <a:prstGeom prst="rect">
            <a:avLst/>
          </a:prstGeom>
        </p:spPr>
      </p:pic>
      <p:pic>
        <p:nvPicPr>
          <p:cNvPr id="260" name="图片 2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1584180"/>
            <a:ext cx="422621" cy="301347"/>
          </a:xfrm>
          <a:prstGeom prst="rect">
            <a:avLst/>
          </a:prstGeom>
        </p:spPr>
      </p:pic>
      <p:sp>
        <p:nvSpPr>
          <p:cNvPr id="6" name="椭圆 5"/>
          <p:cNvSpPr/>
          <p:nvPr/>
        </p:nvSpPr>
        <p:spPr>
          <a:xfrm>
            <a:off x="6403457" y="2059989"/>
            <a:ext cx="227263" cy="227263"/>
          </a:xfrm>
          <a:prstGeom prst="ellipse">
            <a:avLst/>
          </a:prstGeom>
          <a:solidFill>
            <a:srgbClr val="52D46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8" name="文本框 267"/>
          <p:cNvSpPr txBox="1"/>
          <p:nvPr/>
        </p:nvSpPr>
        <p:spPr>
          <a:xfrm>
            <a:off x="7776145" y="1586922"/>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273" name="直接连接符 251"/>
          <p:cNvCxnSpPr/>
          <p:nvPr/>
        </p:nvCxnSpPr>
        <p:spPr>
          <a:xfrm flipV="1">
            <a:off x="7737838" y="1611621"/>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76" name="组 218"/>
          <p:cNvGrpSpPr/>
          <p:nvPr/>
        </p:nvGrpSpPr>
        <p:grpSpPr>
          <a:xfrm>
            <a:off x="8195415" y="2192252"/>
            <a:ext cx="3439390" cy="309313"/>
            <a:chOff x="3084412" y="1056946"/>
            <a:chExt cx="3439390" cy="309313"/>
          </a:xfrm>
        </p:grpSpPr>
        <p:grpSp>
          <p:nvGrpSpPr>
            <p:cNvPr id="277" name="组 219"/>
            <p:cNvGrpSpPr/>
            <p:nvPr/>
          </p:nvGrpSpPr>
          <p:grpSpPr>
            <a:xfrm>
              <a:off x="3084412" y="1056946"/>
              <a:ext cx="658610" cy="309313"/>
              <a:chOff x="3084412" y="1056946"/>
              <a:chExt cx="658610" cy="309313"/>
            </a:xfrm>
          </p:grpSpPr>
          <p:grpSp>
            <p:nvGrpSpPr>
              <p:cNvPr id="293" name="组 235"/>
              <p:cNvGrpSpPr>
                <a:grpSpLocks noChangeAspect="1"/>
              </p:cNvGrpSpPr>
              <p:nvPr/>
            </p:nvGrpSpPr>
            <p:grpSpPr>
              <a:xfrm>
                <a:off x="3084412" y="1114259"/>
                <a:ext cx="168385" cy="252000"/>
                <a:chOff x="3866345" y="2704350"/>
                <a:chExt cx="2153455" cy="3222806"/>
              </a:xfrm>
            </p:grpSpPr>
            <p:sp>
              <p:nvSpPr>
                <p:cNvPr id="295" name="椭圆 29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6" name="空心弧 29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4" name="矩形 293"/>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78" name="组 220"/>
            <p:cNvGrpSpPr/>
            <p:nvPr/>
          </p:nvGrpSpPr>
          <p:grpSpPr>
            <a:xfrm>
              <a:off x="3923928" y="1056946"/>
              <a:ext cx="815153" cy="309313"/>
              <a:chOff x="3084412" y="1056946"/>
              <a:chExt cx="815153" cy="309313"/>
            </a:xfrm>
          </p:grpSpPr>
          <p:grpSp>
            <p:nvGrpSpPr>
              <p:cNvPr id="289" name="组 231"/>
              <p:cNvGrpSpPr>
                <a:grpSpLocks noChangeAspect="1"/>
              </p:cNvGrpSpPr>
              <p:nvPr/>
            </p:nvGrpSpPr>
            <p:grpSpPr>
              <a:xfrm>
                <a:off x="3084412" y="1114259"/>
                <a:ext cx="168385" cy="252000"/>
                <a:chOff x="3866345" y="2704350"/>
                <a:chExt cx="2153455" cy="3222806"/>
              </a:xfrm>
            </p:grpSpPr>
            <p:sp>
              <p:nvSpPr>
                <p:cNvPr id="291" name="椭圆 29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2" name="空心弧 29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0" name="矩形 289"/>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79" name="组 221"/>
            <p:cNvGrpSpPr/>
            <p:nvPr/>
          </p:nvGrpSpPr>
          <p:grpSpPr>
            <a:xfrm>
              <a:off x="4860032" y="1056946"/>
              <a:ext cx="799674" cy="309313"/>
              <a:chOff x="3084412" y="1056946"/>
              <a:chExt cx="799674" cy="309313"/>
            </a:xfrm>
          </p:grpSpPr>
          <p:grpSp>
            <p:nvGrpSpPr>
              <p:cNvPr id="285" name="组 227"/>
              <p:cNvGrpSpPr>
                <a:grpSpLocks noChangeAspect="1"/>
              </p:cNvGrpSpPr>
              <p:nvPr/>
            </p:nvGrpSpPr>
            <p:grpSpPr>
              <a:xfrm>
                <a:off x="3084412" y="1114259"/>
                <a:ext cx="168385" cy="252000"/>
                <a:chOff x="3866345" y="2704350"/>
                <a:chExt cx="2153455" cy="3222806"/>
              </a:xfrm>
            </p:grpSpPr>
            <p:sp>
              <p:nvSpPr>
                <p:cNvPr id="287" name="椭圆 28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8" name="空心弧 28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6" name="矩形 28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80" name="组 222"/>
            <p:cNvGrpSpPr/>
            <p:nvPr/>
          </p:nvGrpSpPr>
          <p:grpSpPr>
            <a:xfrm>
              <a:off x="5724128" y="1056946"/>
              <a:ext cx="799674" cy="309313"/>
              <a:chOff x="3084412" y="1056946"/>
              <a:chExt cx="799674" cy="309313"/>
            </a:xfrm>
          </p:grpSpPr>
          <p:grpSp>
            <p:nvGrpSpPr>
              <p:cNvPr id="281" name="组 223"/>
              <p:cNvGrpSpPr>
                <a:grpSpLocks noChangeAspect="1"/>
              </p:cNvGrpSpPr>
              <p:nvPr/>
            </p:nvGrpSpPr>
            <p:grpSpPr>
              <a:xfrm>
                <a:off x="3084412" y="1114259"/>
                <a:ext cx="168385" cy="252000"/>
                <a:chOff x="3866345" y="2704350"/>
                <a:chExt cx="2153455" cy="3222806"/>
              </a:xfrm>
            </p:grpSpPr>
            <p:sp>
              <p:nvSpPr>
                <p:cNvPr id="283" name="椭圆 282"/>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4" name="空心弧 28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2" name="矩形 281"/>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nvGrpSpPr>
          <p:cNvPr id="297" name="组 218"/>
          <p:cNvGrpSpPr/>
          <p:nvPr/>
        </p:nvGrpSpPr>
        <p:grpSpPr>
          <a:xfrm>
            <a:off x="11811820" y="2192252"/>
            <a:ext cx="1654669" cy="309313"/>
            <a:chOff x="3084412" y="1056946"/>
            <a:chExt cx="1654669" cy="309313"/>
          </a:xfrm>
        </p:grpSpPr>
        <p:grpSp>
          <p:nvGrpSpPr>
            <p:cNvPr id="298" name="组 219"/>
            <p:cNvGrpSpPr/>
            <p:nvPr/>
          </p:nvGrpSpPr>
          <p:grpSpPr>
            <a:xfrm>
              <a:off x="3084412" y="1056946"/>
              <a:ext cx="658610" cy="309313"/>
              <a:chOff x="3084412" y="1056946"/>
              <a:chExt cx="658610" cy="309313"/>
            </a:xfrm>
          </p:grpSpPr>
          <p:grpSp>
            <p:nvGrpSpPr>
              <p:cNvPr id="314" name="组 235"/>
              <p:cNvGrpSpPr>
                <a:grpSpLocks noChangeAspect="1"/>
              </p:cNvGrpSpPr>
              <p:nvPr/>
            </p:nvGrpSpPr>
            <p:grpSpPr>
              <a:xfrm>
                <a:off x="3084412" y="1114259"/>
                <a:ext cx="168385" cy="252000"/>
                <a:chOff x="3866345" y="2704350"/>
                <a:chExt cx="2153455" cy="3222806"/>
              </a:xfrm>
            </p:grpSpPr>
            <p:sp>
              <p:nvSpPr>
                <p:cNvPr id="320" name="椭圆 31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1" name="空心弧 32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5" name="矩形 314"/>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99" name="组 220"/>
            <p:cNvGrpSpPr/>
            <p:nvPr/>
          </p:nvGrpSpPr>
          <p:grpSpPr>
            <a:xfrm>
              <a:off x="3923928" y="1056946"/>
              <a:ext cx="815153" cy="309313"/>
              <a:chOff x="3084412" y="1056946"/>
              <a:chExt cx="815153" cy="309313"/>
            </a:xfrm>
          </p:grpSpPr>
          <p:grpSp>
            <p:nvGrpSpPr>
              <p:cNvPr id="310" name="组 231"/>
              <p:cNvGrpSpPr>
                <a:grpSpLocks noChangeAspect="1"/>
              </p:cNvGrpSpPr>
              <p:nvPr/>
            </p:nvGrpSpPr>
            <p:grpSpPr>
              <a:xfrm>
                <a:off x="3084412" y="1114259"/>
                <a:ext cx="168385" cy="252000"/>
                <a:chOff x="3866345" y="2704350"/>
                <a:chExt cx="2153455" cy="3222806"/>
              </a:xfrm>
            </p:grpSpPr>
            <p:sp>
              <p:nvSpPr>
                <p:cNvPr id="312" name="椭圆 31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3" name="空心弧 31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1" name="矩形 310"/>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grpSp>
        <p:nvGrpSpPr>
          <p:cNvPr id="323" name="组 218"/>
          <p:cNvGrpSpPr/>
          <p:nvPr/>
        </p:nvGrpSpPr>
        <p:grpSpPr>
          <a:xfrm>
            <a:off x="8211420" y="2602260"/>
            <a:ext cx="3439390" cy="309313"/>
            <a:chOff x="3084412" y="1056946"/>
            <a:chExt cx="3439390" cy="309313"/>
          </a:xfrm>
        </p:grpSpPr>
        <p:grpSp>
          <p:nvGrpSpPr>
            <p:cNvPr id="324" name="组 219"/>
            <p:cNvGrpSpPr/>
            <p:nvPr/>
          </p:nvGrpSpPr>
          <p:grpSpPr>
            <a:xfrm>
              <a:off x="3084412" y="1056946"/>
              <a:ext cx="658610" cy="309313"/>
              <a:chOff x="3084412" y="1056946"/>
              <a:chExt cx="658610" cy="309313"/>
            </a:xfrm>
          </p:grpSpPr>
          <p:grpSp>
            <p:nvGrpSpPr>
              <p:cNvPr id="340" name="组 235"/>
              <p:cNvGrpSpPr>
                <a:grpSpLocks noChangeAspect="1"/>
              </p:cNvGrpSpPr>
              <p:nvPr/>
            </p:nvGrpSpPr>
            <p:grpSpPr>
              <a:xfrm>
                <a:off x="3084412" y="1114259"/>
                <a:ext cx="168385" cy="252000"/>
                <a:chOff x="3866345" y="2704350"/>
                <a:chExt cx="2153455" cy="3222806"/>
              </a:xfrm>
            </p:grpSpPr>
            <p:sp>
              <p:nvSpPr>
                <p:cNvPr id="342" name="椭圆 34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3" name="空心弧 34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1" name="矩形 34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25" name="组 220"/>
            <p:cNvGrpSpPr/>
            <p:nvPr/>
          </p:nvGrpSpPr>
          <p:grpSpPr>
            <a:xfrm>
              <a:off x="3923928" y="1056946"/>
              <a:ext cx="815153" cy="309313"/>
              <a:chOff x="3084412" y="1056946"/>
              <a:chExt cx="815153" cy="309313"/>
            </a:xfrm>
          </p:grpSpPr>
          <p:grpSp>
            <p:nvGrpSpPr>
              <p:cNvPr id="336" name="组 231"/>
              <p:cNvGrpSpPr>
                <a:grpSpLocks noChangeAspect="1"/>
              </p:cNvGrpSpPr>
              <p:nvPr/>
            </p:nvGrpSpPr>
            <p:grpSpPr>
              <a:xfrm>
                <a:off x="3084412" y="1114259"/>
                <a:ext cx="168385" cy="252000"/>
                <a:chOff x="3866345" y="2704350"/>
                <a:chExt cx="2153455" cy="3222806"/>
              </a:xfrm>
            </p:grpSpPr>
            <p:sp>
              <p:nvSpPr>
                <p:cNvPr id="338" name="椭圆 33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9" name="空心弧 33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7" name="矩形 33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26" name="组 221"/>
            <p:cNvGrpSpPr/>
            <p:nvPr/>
          </p:nvGrpSpPr>
          <p:grpSpPr>
            <a:xfrm>
              <a:off x="4860032" y="1056946"/>
              <a:ext cx="799674" cy="309313"/>
              <a:chOff x="3084412" y="1056946"/>
              <a:chExt cx="799674" cy="309313"/>
            </a:xfrm>
          </p:grpSpPr>
          <p:grpSp>
            <p:nvGrpSpPr>
              <p:cNvPr id="332" name="组 227"/>
              <p:cNvGrpSpPr>
                <a:grpSpLocks noChangeAspect="1"/>
              </p:cNvGrpSpPr>
              <p:nvPr/>
            </p:nvGrpSpPr>
            <p:grpSpPr>
              <a:xfrm>
                <a:off x="3084412" y="1114259"/>
                <a:ext cx="168385" cy="252000"/>
                <a:chOff x="3866345" y="2704350"/>
                <a:chExt cx="2153455" cy="3222806"/>
              </a:xfrm>
            </p:grpSpPr>
            <p:sp>
              <p:nvSpPr>
                <p:cNvPr id="334" name="椭圆 33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5" name="空心弧 33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3" name="矩形 33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27" name="组 222"/>
            <p:cNvGrpSpPr/>
            <p:nvPr/>
          </p:nvGrpSpPr>
          <p:grpSpPr>
            <a:xfrm>
              <a:off x="5724128" y="1056946"/>
              <a:ext cx="799674" cy="309313"/>
              <a:chOff x="3084412" y="1056946"/>
              <a:chExt cx="799674" cy="309313"/>
            </a:xfrm>
          </p:grpSpPr>
          <p:grpSp>
            <p:nvGrpSpPr>
              <p:cNvPr id="328" name="组 223"/>
              <p:cNvGrpSpPr>
                <a:grpSpLocks noChangeAspect="1"/>
              </p:cNvGrpSpPr>
              <p:nvPr/>
            </p:nvGrpSpPr>
            <p:grpSpPr>
              <a:xfrm>
                <a:off x="3084412" y="1114259"/>
                <a:ext cx="168385" cy="252000"/>
                <a:chOff x="3866345" y="2704350"/>
                <a:chExt cx="2153455" cy="3222806"/>
              </a:xfrm>
            </p:grpSpPr>
            <p:sp>
              <p:nvSpPr>
                <p:cNvPr id="330" name="椭圆 32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1" name="空心弧 33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9" name="矩形 32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44" name="矩形 343"/>
          <p:cNvSpPr/>
          <p:nvPr/>
        </p:nvSpPr>
        <p:spPr>
          <a:xfrm>
            <a:off x="4946316" y="2886735"/>
            <a:ext cx="286531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45" name="组合 1"/>
          <p:cNvGrpSpPr/>
          <p:nvPr/>
        </p:nvGrpSpPr>
        <p:grpSpPr>
          <a:xfrm>
            <a:off x="4946316" y="3466356"/>
            <a:ext cx="10307051" cy="1627578"/>
            <a:chOff x="5354126" y="2018615"/>
            <a:chExt cx="9846445" cy="1627578"/>
          </a:xfrm>
        </p:grpSpPr>
        <p:sp>
          <p:nvSpPr>
            <p:cNvPr id="346" name="圆角矩形 345"/>
            <p:cNvSpPr/>
            <p:nvPr/>
          </p:nvSpPr>
          <p:spPr>
            <a:xfrm>
              <a:off x="5354126" y="2018615"/>
              <a:ext cx="9846445" cy="1627578"/>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7" name="文本框 346"/>
            <p:cNvSpPr txBox="1"/>
            <p:nvPr/>
          </p:nvSpPr>
          <p:spPr>
            <a:xfrm>
              <a:off x="5954349" y="2901592"/>
              <a:ext cx="1484677" cy="271869"/>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财务</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348" name="图片 3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3626155"/>
            <a:ext cx="735263" cy="735263"/>
          </a:xfrm>
          <a:prstGeom prst="rect">
            <a:avLst/>
          </a:prstGeom>
        </p:spPr>
      </p:pic>
      <p:pic>
        <p:nvPicPr>
          <p:cNvPr id="349" name="图片 34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3518373"/>
            <a:ext cx="422621" cy="301347"/>
          </a:xfrm>
          <a:prstGeom prst="rect">
            <a:avLst/>
          </a:prstGeom>
        </p:spPr>
      </p:pic>
      <p:sp>
        <p:nvSpPr>
          <p:cNvPr id="351" name="椭圆 350"/>
          <p:cNvSpPr/>
          <p:nvPr/>
        </p:nvSpPr>
        <p:spPr>
          <a:xfrm>
            <a:off x="6403457" y="3994182"/>
            <a:ext cx="227263" cy="2272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2" name="文本框 351"/>
          <p:cNvSpPr txBox="1"/>
          <p:nvPr/>
        </p:nvSpPr>
        <p:spPr>
          <a:xfrm>
            <a:off x="7776145" y="352111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353" name="直接连接符 251"/>
          <p:cNvCxnSpPr/>
          <p:nvPr/>
        </p:nvCxnSpPr>
        <p:spPr>
          <a:xfrm flipV="1">
            <a:off x="7737838" y="3545814"/>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17" name="矩形 416"/>
          <p:cNvSpPr/>
          <p:nvPr/>
        </p:nvSpPr>
        <p:spPr>
          <a:xfrm>
            <a:off x="4946316" y="4820928"/>
            <a:ext cx="2711424"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8" name="文本框 417"/>
          <p:cNvSpPr txBox="1"/>
          <p:nvPr/>
        </p:nvSpPr>
        <p:spPr>
          <a:xfrm>
            <a:off x="8089758" y="4300013"/>
            <a:ext cx="4040878"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t>该设备源未授权任何用户可以访问，请</a:t>
            </a:r>
            <a:r>
              <a:rPr lang="zh-CN" altLang="en-US" sz="1400">
                <a:solidFill>
                  <a:srgbClr val="0B7EFF"/>
                </a:solidFill>
              </a:rPr>
              <a:t>添加</a:t>
            </a:r>
          </a:p>
        </p:txBody>
      </p:sp>
      <p:grpSp>
        <p:nvGrpSpPr>
          <p:cNvPr id="419" name="组合 1"/>
          <p:cNvGrpSpPr/>
          <p:nvPr/>
        </p:nvGrpSpPr>
        <p:grpSpPr>
          <a:xfrm>
            <a:off x="4946316" y="5410572"/>
            <a:ext cx="10307051" cy="1627578"/>
            <a:chOff x="5354126" y="2018615"/>
            <a:chExt cx="9846445" cy="1627578"/>
          </a:xfrm>
        </p:grpSpPr>
        <p:sp>
          <p:nvSpPr>
            <p:cNvPr id="420" name="圆角矩形 419"/>
            <p:cNvSpPr/>
            <p:nvPr/>
          </p:nvSpPr>
          <p:spPr>
            <a:xfrm>
              <a:off x="5354126" y="2018615"/>
              <a:ext cx="9846445" cy="1627578"/>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1" name="文本框 420"/>
            <p:cNvSpPr txBox="1"/>
            <p:nvPr/>
          </p:nvSpPr>
          <p:spPr>
            <a:xfrm>
              <a:off x="5354126" y="2901592"/>
              <a:ext cx="2590255"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研发中心测试设备源设备源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422" name="图片 4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5570371"/>
            <a:ext cx="735263" cy="735263"/>
          </a:xfrm>
          <a:prstGeom prst="rect">
            <a:avLst/>
          </a:prstGeom>
        </p:spPr>
      </p:pic>
      <p:pic>
        <p:nvPicPr>
          <p:cNvPr id="423" name="图片 4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5462589"/>
            <a:ext cx="422621" cy="301347"/>
          </a:xfrm>
          <a:prstGeom prst="rect">
            <a:avLst/>
          </a:prstGeom>
        </p:spPr>
      </p:pic>
      <p:sp>
        <p:nvSpPr>
          <p:cNvPr id="425" name="椭圆 424"/>
          <p:cNvSpPr/>
          <p:nvPr/>
        </p:nvSpPr>
        <p:spPr>
          <a:xfrm>
            <a:off x="6403457" y="5938398"/>
            <a:ext cx="227263" cy="227263"/>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6" name="文本框 425"/>
          <p:cNvSpPr txBox="1"/>
          <p:nvPr/>
        </p:nvSpPr>
        <p:spPr>
          <a:xfrm>
            <a:off x="7776145" y="5465331"/>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427" name="直接连接符 251"/>
          <p:cNvCxnSpPr/>
          <p:nvPr/>
        </p:nvCxnSpPr>
        <p:spPr>
          <a:xfrm flipV="1">
            <a:off x="7737838" y="5490030"/>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28" name="矩形 427"/>
          <p:cNvSpPr/>
          <p:nvPr/>
        </p:nvSpPr>
        <p:spPr>
          <a:xfrm>
            <a:off x="4946316" y="6765144"/>
            <a:ext cx="286531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30" name="组 218"/>
          <p:cNvGrpSpPr/>
          <p:nvPr/>
        </p:nvGrpSpPr>
        <p:grpSpPr>
          <a:xfrm>
            <a:off x="8218607" y="6305634"/>
            <a:ext cx="3439390" cy="309313"/>
            <a:chOff x="3084412" y="1056946"/>
            <a:chExt cx="3439390" cy="309313"/>
          </a:xfrm>
        </p:grpSpPr>
        <p:grpSp>
          <p:nvGrpSpPr>
            <p:cNvPr id="431" name="组 219"/>
            <p:cNvGrpSpPr/>
            <p:nvPr/>
          </p:nvGrpSpPr>
          <p:grpSpPr>
            <a:xfrm>
              <a:off x="3084412" y="1056946"/>
              <a:ext cx="658610" cy="309313"/>
              <a:chOff x="3084412" y="1056946"/>
              <a:chExt cx="658610" cy="309313"/>
            </a:xfrm>
          </p:grpSpPr>
          <p:grpSp>
            <p:nvGrpSpPr>
              <p:cNvPr id="447" name="组 235"/>
              <p:cNvGrpSpPr>
                <a:grpSpLocks noChangeAspect="1"/>
              </p:cNvGrpSpPr>
              <p:nvPr/>
            </p:nvGrpSpPr>
            <p:grpSpPr>
              <a:xfrm>
                <a:off x="3084412" y="1114259"/>
                <a:ext cx="168385" cy="252000"/>
                <a:chOff x="3866345" y="2704350"/>
                <a:chExt cx="2153455" cy="3222806"/>
              </a:xfrm>
            </p:grpSpPr>
            <p:sp>
              <p:nvSpPr>
                <p:cNvPr id="449" name="椭圆 448"/>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0" name="空心弧 44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8" name="矩形 44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432" name="组 220"/>
            <p:cNvGrpSpPr/>
            <p:nvPr/>
          </p:nvGrpSpPr>
          <p:grpSpPr>
            <a:xfrm>
              <a:off x="3923928" y="1056946"/>
              <a:ext cx="815153" cy="309313"/>
              <a:chOff x="3084412" y="1056946"/>
              <a:chExt cx="815153" cy="309313"/>
            </a:xfrm>
          </p:grpSpPr>
          <p:grpSp>
            <p:nvGrpSpPr>
              <p:cNvPr id="443" name="组 231"/>
              <p:cNvGrpSpPr>
                <a:grpSpLocks noChangeAspect="1"/>
              </p:cNvGrpSpPr>
              <p:nvPr/>
            </p:nvGrpSpPr>
            <p:grpSpPr>
              <a:xfrm>
                <a:off x="3084412" y="1114259"/>
                <a:ext cx="168385" cy="252000"/>
                <a:chOff x="3866345" y="2704350"/>
                <a:chExt cx="2153455" cy="3222806"/>
              </a:xfrm>
            </p:grpSpPr>
            <p:sp>
              <p:nvSpPr>
                <p:cNvPr id="445" name="椭圆 44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6" name="空心弧 44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4" name="矩形 44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433" name="组 221"/>
            <p:cNvGrpSpPr/>
            <p:nvPr/>
          </p:nvGrpSpPr>
          <p:grpSpPr>
            <a:xfrm>
              <a:off x="4860032" y="1056946"/>
              <a:ext cx="799674" cy="309313"/>
              <a:chOff x="3084412" y="1056946"/>
              <a:chExt cx="799674" cy="309313"/>
            </a:xfrm>
          </p:grpSpPr>
          <p:grpSp>
            <p:nvGrpSpPr>
              <p:cNvPr id="439" name="组 227"/>
              <p:cNvGrpSpPr>
                <a:grpSpLocks noChangeAspect="1"/>
              </p:cNvGrpSpPr>
              <p:nvPr/>
            </p:nvGrpSpPr>
            <p:grpSpPr>
              <a:xfrm>
                <a:off x="3084412" y="1114259"/>
                <a:ext cx="168385" cy="252000"/>
                <a:chOff x="3866345" y="2704350"/>
                <a:chExt cx="2153455" cy="3222806"/>
              </a:xfrm>
            </p:grpSpPr>
            <p:sp>
              <p:nvSpPr>
                <p:cNvPr id="441" name="椭圆 44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2" name="空心弧 4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0" name="矩形 43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434" name="组 222"/>
            <p:cNvGrpSpPr/>
            <p:nvPr/>
          </p:nvGrpSpPr>
          <p:grpSpPr>
            <a:xfrm>
              <a:off x="5724128" y="1056946"/>
              <a:ext cx="799674" cy="309313"/>
              <a:chOff x="3084412" y="1056946"/>
              <a:chExt cx="799674" cy="309313"/>
            </a:xfrm>
          </p:grpSpPr>
          <p:grpSp>
            <p:nvGrpSpPr>
              <p:cNvPr id="435" name="组 223"/>
              <p:cNvGrpSpPr>
                <a:grpSpLocks noChangeAspect="1"/>
              </p:cNvGrpSpPr>
              <p:nvPr/>
            </p:nvGrpSpPr>
            <p:grpSpPr>
              <a:xfrm>
                <a:off x="3084412" y="1114259"/>
                <a:ext cx="168385" cy="252000"/>
                <a:chOff x="3866345" y="2704350"/>
                <a:chExt cx="2153455" cy="3222806"/>
              </a:xfrm>
            </p:grpSpPr>
            <p:sp>
              <p:nvSpPr>
                <p:cNvPr id="437" name="椭圆 43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8" name="空心弧 43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6" name="矩形 43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pic>
        <p:nvPicPr>
          <p:cNvPr id="453" name="图片 452"/>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39976" y="1596880"/>
            <a:ext cx="288000" cy="288000"/>
          </a:xfrm>
          <a:prstGeom prst="rect">
            <a:avLst/>
          </a:prstGeom>
        </p:spPr>
      </p:pic>
      <p:sp>
        <p:nvSpPr>
          <p:cNvPr id="454" name="文本框 453"/>
          <p:cNvSpPr txBox="1"/>
          <p:nvPr/>
        </p:nvSpPr>
        <p:spPr>
          <a:xfrm>
            <a:off x="10362135"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发起群聊</a:t>
            </a:r>
          </a:p>
        </p:txBody>
      </p:sp>
      <p:pic>
        <p:nvPicPr>
          <p:cNvPr id="455" name="图片 454"/>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304868" y="1570791"/>
            <a:ext cx="288000" cy="288000"/>
          </a:xfrm>
          <a:prstGeom prst="rect">
            <a:avLst/>
          </a:prstGeom>
        </p:spPr>
      </p:pic>
      <p:sp>
        <p:nvSpPr>
          <p:cNvPr id="456" name="文本框 455"/>
          <p:cNvSpPr txBox="1"/>
          <p:nvPr/>
        </p:nvSpPr>
        <p:spPr>
          <a:xfrm>
            <a:off x="11497643"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实时对讲</a:t>
            </a:r>
          </a:p>
        </p:txBody>
      </p:sp>
      <p:sp>
        <p:nvSpPr>
          <p:cNvPr id="457" name="文本框 456"/>
          <p:cNvSpPr txBox="1"/>
          <p:nvPr/>
        </p:nvSpPr>
        <p:spPr>
          <a:xfrm>
            <a:off x="12662471"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访问授权</a:t>
            </a:r>
          </a:p>
        </p:txBody>
      </p:sp>
      <p:pic>
        <p:nvPicPr>
          <p:cNvPr id="458" name="图片 457"/>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484715" y="1570791"/>
            <a:ext cx="288000" cy="288000"/>
          </a:xfrm>
          <a:prstGeom prst="rect">
            <a:avLst/>
          </a:prstGeom>
        </p:spPr>
      </p:pic>
      <p:sp>
        <p:nvSpPr>
          <p:cNvPr id="459" name="圆角矩形 458"/>
          <p:cNvSpPr/>
          <p:nvPr/>
        </p:nvSpPr>
        <p:spPr>
          <a:xfrm>
            <a:off x="4941545" y="7294094"/>
            <a:ext cx="10307051" cy="148160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5612717" y="8316491"/>
            <a:ext cx="1877442" cy="271869"/>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添加局域网设备源</a:t>
            </a:r>
          </a:p>
        </p:txBody>
      </p:sp>
      <p:pic>
        <p:nvPicPr>
          <p:cNvPr id="461" name="图片 46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41997" y="7774032"/>
            <a:ext cx="501423" cy="501423"/>
          </a:xfrm>
          <a:prstGeom prst="rect">
            <a:avLst/>
          </a:prstGeom>
        </p:spPr>
      </p:pic>
      <p:grpSp>
        <p:nvGrpSpPr>
          <p:cNvPr id="462" name="组 4"/>
          <p:cNvGrpSpPr/>
          <p:nvPr/>
        </p:nvGrpSpPr>
        <p:grpSpPr>
          <a:xfrm>
            <a:off x="5047916" y="1570791"/>
            <a:ext cx="307653" cy="307777"/>
            <a:chOff x="1002162" y="775415"/>
            <a:chExt cx="307653" cy="307777"/>
          </a:xfrm>
        </p:grpSpPr>
        <p:sp>
          <p:nvSpPr>
            <p:cNvPr id="463" name="椭圆 462"/>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464" name="文本框 463"/>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cxnSp>
        <p:nvCxnSpPr>
          <p:cNvPr id="471" name="直接连接符 251"/>
          <p:cNvCxnSpPr/>
          <p:nvPr/>
        </p:nvCxnSpPr>
        <p:spPr>
          <a:xfrm flipV="1">
            <a:off x="13642528" y="1611621"/>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72" name="圆角矩形 471"/>
          <p:cNvSpPr/>
          <p:nvPr/>
        </p:nvSpPr>
        <p:spPr>
          <a:xfrm>
            <a:off x="13799912" y="2131521"/>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设备</a:t>
            </a:r>
            <a:r>
              <a:rPr lang="zh-CN" altLang="en-US" sz="1400">
                <a:latin typeface="微软雅黑" panose="020B0503020204020204" pitchFamily="34" charset="-122"/>
                <a:ea typeface="微软雅黑" panose="020B0503020204020204" pitchFamily="34" charset="-122"/>
              </a:rPr>
              <a:t>列表</a:t>
            </a:r>
          </a:p>
        </p:txBody>
      </p:sp>
      <p:sp>
        <p:nvSpPr>
          <p:cNvPr id="473" name="圆角矩形 472"/>
          <p:cNvSpPr/>
          <p:nvPr/>
        </p:nvSpPr>
        <p:spPr>
          <a:xfrm>
            <a:off x="13799912" y="4084836"/>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设备列表</a:t>
            </a:r>
          </a:p>
        </p:txBody>
      </p:sp>
      <p:cxnSp>
        <p:nvCxnSpPr>
          <p:cNvPr id="475" name="直接连接符 251"/>
          <p:cNvCxnSpPr/>
          <p:nvPr/>
        </p:nvCxnSpPr>
        <p:spPr>
          <a:xfrm flipV="1">
            <a:off x="13642528" y="3538364"/>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6" name="直接连接符 251"/>
          <p:cNvCxnSpPr/>
          <p:nvPr/>
        </p:nvCxnSpPr>
        <p:spPr>
          <a:xfrm flipV="1">
            <a:off x="13642528" y="5482580"/>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77" name="圆角矩形 476"/>
          <p:cNvSpPr/>
          <p:nvPr/>
        </p:nvSpPr>
        <p:spPr>
          <a:xfrm>
            <a:off x="13799912" y="6058644"/>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设备列表</a:t>
            </a:r>
            <a:endParaRPr lang="zh-CN" altLang="en-US" sz="1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43989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局域网设备源</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互联网设备分组</a:t>
            </a: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a:t>
            </a: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a:t>
            </a:r>
            <a:r>
              <a:rPr lang="zh-CN" altLang="en-US">
                <a:solidFill>
                  <a:schemeClr val="tx1">
                    <a:lumMod val="85000"/>
                    <a:lumOff val="15000"/>
                  </a:schemeClr>
                </a:solidFill>
              </a:rPr>
              <a:t>设备源</a:t>
            </a:r>
          </a:p>
        </p:txBody>
      </p:sp>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4" name="组 3"/>
          <p:cNvGrpSpPr/>
          <p:nvPr/>
        </p:nvGrpSpPr>
        <p:grpSpPr>
          <a:xfrm>
            <a:off x="4778313" y="713973"/>
            <a:ext cx="10614761" cy="8061727"/>
            <a:chOff x="4778313" y="713973"/>
            <a:chExt cx="10614761" cy="8061727"/>
          </a:xfrm>
        </p:grpSpPr>
        <p:grpSp>
          <p:nvGrpSpPr>
            <p:cNvPr id="316" name="组合 315"/>
            <p:cNvGrpSpPr/>
            <p:nvPr/>
          </p:nvGrpSpPr>
          <p:grpSpPr>
            <a:xfrm>
              <a:off x="4778315" y="713973"/>
              <a:ext cx="10614759" cy="7829157"/>
              <a:chOff x="4384642" y="1424294"/>
              <a:chExt cx="10614759" cy="6145912"/>
            </a:xfrm>
          </p:grpSpPr>
          <p:sp>
            <p:nvSpPr>
              <p:cNvPr id="317" name="圆角矩形 316"/>
              <p:cNvSpPr/>
              <p:nvPr/>
            </p:nvSpPr>
            <p:spPr>
              <a:xfrm>
                <a:off x="4384642" y="1424294"/>
                <a:ext cx="10614759" cy="6145912"/>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605221"/>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p>
            </p:txBody>
          </p:sp>
        </p:grpSp>
        <p:sp>
          <p:nvSpPr>
            <p:cNvPr id="319" name="同侧圆角矩形 318"/>
            <p:cNvSpPr/>
            <p:nvPr/>
          </p:nvSpPr>
          <p:spPr>
            <a:xfrm rot="10800000">
              <a:off x="4778315" y="1357193"/>
              <a:ext cx="10614759" cy="7156065"/>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41" name="组合 1"/>
            <p:cNvGrpSpPr/>
            <p:nvPr/>
          </p:nvGrpSpPr>
          <p:grpSpPr>
            <a:xfrm>
              <a:off x="4946316" y="1532163"/>
              <a:ext cx="10307051" cy="1627578"/>
              <a:chOff x="5354125" y="2018615"/>
              <a:chExt cx="9846442" cy="1627578"/>
            </a:xfrm>
          </p:grpSpPr>
          <p:sp>
            <p:nvSpPr>
              <p:cNvPr id="145" name="圆角矩形 144"/>
              <p:cNvSpPr/>
              <p:nvPr/>
            </p:nvSpPr>
            <p:spPr>
              <a:xfrm>
                <a:off x="5354125" y="2018615"/>
                <a:ext cx="9846442" cy="1627578"/>
              </a:xfrm>
              <a:prstGeom prst="roundRect">
                <a:avLst>
                  <a:gd name="adj" fmla="val 1946"/>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 name="文本框 145"/>
              <p:cNvSpPr txBox="1"/>
              <p:nvPr/>
            </p:nvSpPr>
            <p:spPr>
              <a:xfrm>
                <a:off x="5916037" y="2901592"/>
                <a:ext cx="1484677" cy="271869"/>
              </a:xfrm>
              <a:prstGeom prst="rect">
                <a:avLst/>
              </a:prstGeom>
              <a:noFill/>
            </p:spPr>
            <p:txBody>
              <a:bodyPr wrap="square" rtlCol="0" anchor="ctr">
                <a:spAutoFit/>
              </a:bodyPr>
              <a:lstStyle/>
              <a:p>
                <a:pPr algn="ctr">
                  <a:lnSpc>
                    <a:spcPct val="80000"/>
                  </a:lnSpc>
                </a:pPr>
                <a:r>
                  <a:rPr kumimoji="1" lang="en-US" altLang="zh-CN" sz="1400" smtClean="0">
                    <a:solidFill>
                      <a:schemeClr val="tx1">
                        <a:lumMod val="75000"/>
                        <a:lumOff val="25000"/>
                      </a:schemeClr>
                    </a:solidFill>
                    <a:latin typeface="微软雅黑"/>
                    <a:ea typeface="微软雅黑"/>
                    <a:cs typeface="微软雅黑"/>
                  </a:rPr>
                  <a:t>OA</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148" name="图片 1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1691962"/>
              <a:ext cx="735263" cy="735263"/>
            </a:xfrm>
            <a:prstGeom prst="rect">
              <a:avLst/>
            </a:prstGeom>
          </p:spPr>
        </p:pic>
        <p:pic>
          <p:nvPicPr>
            <p:cNvPr id="260" name="图片 2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1584180"/>
              <a:ext cx="422621" cy="301347"/>
            </a:xfrm>
            <a:prstGeom prst="rect">
              <a:avLst/>
            </a:prstGeom>
          </p:spPr>
        </p:pic>
        <p:sp>
          <p:nvSpPr>
            <p:cNvPr id="6" name="椭圆 5"/>
            <p:cNvSpPr/>
            <p:nvPr/>
          </p:nvSpPr>
          <p:spPr>
            <a:xfrm>
              <a:off x="6403457" y="2059989"/>
              <a:ext cx="227263" cy="227263"/>
            </a:xfrm>
            <a:prstGeom prst="ellipse">
              <a:avLst/>
            </a:prstGeom>
            <a:solidFill>
              <a:srgbClr val="52D46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8" name="文本框 267"/>
            <p:cNvSpPr txBox="1"/>
            <p:nvPr/>
          </p:nvSpPr>
          <p:spPr>
            <a:xfrm>
              <a:off x="7776145" y="1586922"/>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273" name="直接连接符 251"/>
            <p:cNvCxnSpPr/>
            <p:nvPr/>
          </p:nvCxnSpPr>
          <p:spPr>
            <a:xfrm flipV="1">
              <a:off x="7737838" y="1611621"/>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76" name="组 218"/>
            <p:cNvGrpSpPr/>
            <p:nvPr/>
          </p:nvGrpSpPr>
          <p:grpSpPr>
            <a:xfrm>
              <a:off x="8195415" y="2192252"/>
              <a:ext cx="3439390" cy="309313"/>
              <a:chOff x="3084412" y="1056946"/>
              <a:chExt cx="3439390" cy="309313"/>
            </a:xfrm>
          </p:grpSpPr>
          <p:grpSp>
            <p:nvGrpSpPr>
              <p:cNvPr id="277" name="组 219"/>
              <p:cNvGrpSpPr/>
              <p:nvPr/>
            </p:nvGrpSpPr>
            <p:grpSpPr>
              <a:xfrm>
                <a:off x="3084412" y="1056946"/>
                <a:ext cx="658610" cy="309313"/>
                <a:chOff x="3084412" y="1056946"/>
                <a:chExt cx="658610" cy="309313"/>
              </a:xfrm>
            </p:grpSpPr>
            <p:grpSp>
              <p:nvGrpSpPr>
                <p:cNvPr id="293" name="组 235"/>
                <p:cNvGrpSpPr>
                  <a:grpSpLocks noChangeAspect="1"/>
                </p:cNvGrpSpPr>
                <p:nvPr/>
              </p:nvGrpSpPr>
              <p:grpSpPr>
                <a:xfrm>
                  <a:off x="3084412" y="1114259"/>
                  <a:ext cx="168385" cy="252000"/>
                  <a:chOff x="3866345" y="2704350"/>
                  <a:chExt cx="2153455" cy="3222806"/>
                </a:xfrm>
              </p:grpSpPr>
              <p:sp>
                <p:nvSpPr>
                  <p:cNvPr id="295" name="椭圆 29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6" name="空心弧 29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4" name="矩形 293"/>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78" name="组 220"/>
              <p:cNvGrpSpPr/>
              <p:nvPr/>
            </p:nvGrpSpPr>
            <p:grpSpPr>
              <a:xfrm>
                <a:off x="3923928" y="1056946"/>
                <a:ext cx="815153" cy="309313"/>
                <a:chOff x="3084412" y="1056946"/>
                <a:chExt cx="815153" cy="309313"/>
              </a:xfrm>
            </p:grpSpPr>
            <p:grpSp>
              <p:nvGrpSpPr>
                <p:cNvPr id="289" name="组 231"/>
                <p:cNvGrpSpPr>
                  <a:grpSpLocks noChangeAspect="1"/>
                </p:cNvGrpSpPr>
                <p:nvPr/>
              </p:nvGrpSpPr>
              <p:grpSpPr>
                <a:xfrm>
                  <a:off x="3084412" y="1114259"/>
                  <a:ext cx="168385" cy="252000"/>
                  <a:chOff x="3866345" y="2704350"/>
                  <a:chExt cx="2153455" cy="3222806"/>
                </a:xfrm>
              </p:grpSpPr>
              <p:sp>
                <p:nvSpPr>
                  <p:cNvPr id="291" name="椭圆 29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2" name="空心弧 29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0" name="矩形 289"/>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79" name="组 221"/>
              <p:cNvGrpSpPr/>
              <p:nvPr/>
            </p:nvGrpSpPr>
            <p:grpSpPr>
              <a:xfrm>
                <a:off x="4860032" y="1056946"/>
                <a:ext cx="799674" cy="309313"/>
                <a:chOff x="3084412" y="1056946"/>
                <a:chExt cx="799674" cy="309313"/>
              </a:xfrm>
            </p:grpSpPr>
            <p:grpSp>
              <p:nvGrpSpPr>
                <p:cNvPr id="285" name="组 227"/>
                <p:cNvGrpSpPr>
                  <a:grpSpLocks noChangeAspect="1"/>
                </p:cNvGrpSpPr>
                <p:nvPr/>
              </p:nvGrpSpPr>
              <p:grpSpPr>
                <a:xfrm>
                  <a:off x="3084412" y="1114259"/>
                  <a:ext cx="168385" cy="252000"/>
                  <a:chOff x="3866345" y="2704350"/>
                  <a:chExt cx="2153455" cy="3222806"/>
                </a:xfrm>
              </p:grpSpPr>
              <p:sp>
                <p:nvSpPr>
                  <p:cNvPr id="287" name="椭圆 28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8" name="空心弧 28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6" name="矩形 28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80" name="组 222"/>
              <p:cNvGrpSpPr/>
              <p:nvPr/>
            </p:nvGrpSpPr>
            <p:grpSpPr>
              <a:xfrm>
                <a:off x="5724128" y="1056946"/>
                <a:ext cx="799674" cy="309313"/>
                <a:chOff x="3084412" y="1056946"/>
                <a:chExt cx="799674" cy="309313"/>
              </a:xfrm>
            </p:grpSpPr>
            <p:grpSp>
              <p:nvGrpSpPr>
                <p:cNvPr id="281" name="组 223"/>
                <p:cNvGrpSpPr>
                  <a:grpSpLocks noChangeAspect="1"/>
                </p:cNvGrpSpPr>
                <p:nvPr/>
              </p:nvGrpSpPr>
              <p:grpSpPr>
                <a:xfrm>
                  <a:off x="3084412" y="1114259"/>
                  <a:ext cx="168385" cy="252000"/>
                  <a:chOff x="3866345" y="2704350"/>
                  <a:chExt cx="2153455" cy="3222806"/>
                </a:xfrm>
              </p:grpSpPr>
              <p:sp>
                <p:nvSpPr>
                  <p:cNvPr id="283" name="椭圆 282"/>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4" name="空心弧 28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2" name="矩形 281"/>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nvGrpSpPr>
            <p:cNvPr id="297" name="组 218"/>
            <p:cNvGrpSpPr/>
            <p:nvPr/>
          </p:nvGrpSpPr>
          <p:grpSpPr>
            <a:xfrm>
              <a:off x="11811820" y="2192252"/>
              <a:ext cx="1654669" cy="309313"/>
              <a:chOff x="3084412" y="1056946"/>
              <a:chExt cx="1654669" cy="309313"/>
            </a:xfrm>
          </p:grpSpPr>
          <p:grpSp>
            <p:nvGrpSpPr>
              <p:cNvPr id="298" name="组 219"/>
              <p:cNvGrpSpPr/>
              <p:nvPr/>
            </p:nvGrpSpPr>
            <p:grpSpPr>
              <a:xfrm>
                <a:off x="3084412" y="1056946"/>
                <a:ext cx="658610" cy="309313"/>
                <a:chOff x="3084412" y="1056946"/>
                <a:chExt cx="658610" cy="309313"/>
              </a:xfrm>
            </p:grpSpPr>
            <p:grpSp>
              <p:nvGrpSpPr>
                <p:cNvPr id="314" name="组 235"/>
                <p:cNvGrpSpPr>
                  <a:grpSpLocks noChangeAspect="1"/>
                </p:cNvGrpSpPr>
                <p:nvPr/>
              </p:nvGrpSpPr>
              <p:grpSpPr>
                <a:xfrm>
                  <a:off x="3084412" y="1114259"/>
                  <a:ext cx="168385" cy="252000"/>
                  <a:chOff x="3866345" y="2704350"/>
                  <a:chExt cx="2153455" cy="3222806"/>
                </a:xfrm>
              </p:grpSpPr>
              <p:sp>
                <p:nvSpPr>
                  <p:cNvPr id="320" name="椭圆 31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1" name="空心弧 32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5" name="矩形 314"/>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99" name="组 220"/>
              <p:cNvGrpSpPr/>
              <p:nvPr/>
            </p:nvGrpSpPr>
            <p:grpSpPr>
              <a:xfrm>
                <a:off x="3923928" y="1056946"/>
                <a:ext cx="815153" cy="309313"/>
                <a:chOff x="3084412" y="1056946"/>
                <a:chExt cx="815153" cy="309313"/>
              </a:xfrm>
            </p:grpSpPr>
            <p:grpSp>
              <p:nvGrpSpPr>
                <p:cNvPr id="310" name="组 231"/>
                <p:cNvGrpSpPr>
                  <a:grpSpLocks noChangeAspect="1"/>
                </p:cNvGrpSpPr>
                <p:nvPr/>
              </p:nvGrpSpPr>
              <p:grpSpPr>
                <a:xfrm>
                  <a:off x="3084412" y="1114259"/>
                  <a:ext cx="168385" cy="252000"/>
                  <a:chOff x="3866345" y="2704350"/>
                  <a:chExt cx="2153455" cy="3222806"/>
                </a:xfrm>
              </p:grpSpPr>
              <p:sp>
                <p:nvSpPr>
                  <p:cNvPr id="312" name="椭圆 31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3" name="空心弧 31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1" name="矩形 310"/>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grpSp>
          <p:nvGrpSpPr>
            <p:cNvPr id="323" name="组 218"/>
            <p:cNvGrpSpPr/>
            <p:nvPr/>
          </p:nvGrpSpPr>
          <p:grpSpPr>
            <a:xfrm>
              <a:off x="8211420" y="2602260"/>
              <a:ext cx="3439390" cy="309313"/>
              <a:chOff x="3084412" y="1056946"/>
              <a:chExt cx="3439390" cy="309313"/>
            </a:xfrm>
          </p:grpSpPr>
          <p:grpSp>
            <p:nvGrpSpPr>
              <p:cNvPr id="324" name="组 219"/>
              <p:cNvGrpSpPr/>
              <p:nvPr/>
            </p:nvGrpSpPr>
            <p:grpSpPr>
              <a:xfrm>
                <a:off x="3084412" y="1056946"/>
                <a:ext cx="658610" cy="309313"/>
                <a:chOff x="3084412" y="1056946"/>
                <a:chExt cx="658610" cy="309313"/>
              </a:xfrm>
            </p:grpSpPr>
            <p:grpSp>
              <p:nvGrpSpPr>
                <p:cNvPr id="340" name="组 235"/>
                <p:cNvGrpSpPr>
                  <a:grpSpLocks noChangeAspect="1"/>
                </p:cNvGrpSpPr>
                <p:nvPr/>
              </p:nvGrpSpPr>
              <p:grpSpPr>
                <a:xfrm>
                  <a:off x="3084412" y="1114259"/>
                  <a:ext cx="168385" cy="252000"/>
                  <a:chOff x="3866345" y="2704350"/>
                  <a:chExt cx="2153455" cy="3222806"/>
                </a:xfrm>
              </p:grpSpPr>
              <p:sp>
                <p:nvSpPr>
                  <p:cNvPr id="342" name="椭圆 34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3" name="空心弧 34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1" name="矩形 34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25" name="组 220"/>
              <p:cNvGrpSpPr/>
              <p:nvPr/>
            </p:nvGrpSpPr>
            <p:grpSpPr>
              <a:xfrm>
                <a:off x="3923928" y="1056946"/>
                <a:ext cx="815153" cy="309313"/>
                <a:chOff x="3084412" y="1056946"/>
                <a:chExt cx="815153" cy="309313"/>
              </a:xfrm>
            </p:grpSpPr>
            <p:grpSp>
              <p:nvGrpSpPr>
                <p:cNvPr id="336" name="组 231"/>
                <p:cNvGrpSpPr>
                  <a:grpSpLocks noChangeAspect="1"/>
                </p:cNvGrpSpPr>
                <p:nvPr/>
              </p:nvGrpSpPr>
              <p:grpSpPr>
                <a:xfrm>
                  <a:off x="3084412" y="1114259"/>
                  <a:ext cx="168385" cy="252000"/>
                  <a:chOff x="3866345" y="2704350"/>
                  <a:chExt cx="2153455" cy="3222806"/>
                </a:xfrm>
              </p:grpSpPr>
              <p:sp>
                <p:nvSpPr>
                  <p:cNvPr id="338" name="椭圆 33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9" name="空心弧 33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7" name="矩形 33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26" name="组 221"/>
              <p:cNvGrpSpPr/>
              <p:nvPr/>
            </p:nvGrpSpPr>
            <p:grpSpPr>
              <a:xfrm>
                <a:off x="4860032" y="1056946"/>
                <a:ext cx="799674" cy="309313"/>
                <a:chOff x="3084412" y="1056946"/>
                <a:chExt cx="799674" cy="309313"/>
              </a:xfrm>
            </p:grpSpPr>
            <p:grpSp>
              <p:nvGrpSpPr>
                <p:cNvPr id="332" name="组 227"/>
                <p:cNvGrpSpPr>
                  <a:grpSpLocks noChangeAspect="1"/>
                </p:cNvGrpSpPr>
                <p:nvPr/>
              </p:nvGrpSpPr>
              <p:grpSpPr>
                <a:xfrm>
                  <a:off x="3084412" y="1114259"/>
                  <a:ext cx="168385" cy="252000"/>
                  <a:chOff x="3866345" y="2704350"/>
                  <a:chExt cx="2153455" cy="3222806"/>
                </a:xfrm>
              </p:grpSpPr>
              <p:sp>
                <p:nvSpPr>
                  <p:cNvPr id="334" name="椭圆 33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5" name="空心弧 33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3" name="矩形 33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27" name="组 222"/>
              <p:cNvGrpSpPr/>
              <p:nvPr/>
            </p:nvGrpSpPr>
            <p:grpSpPr>
              <a:xfrm>
                <a:off x="5724128" y="1056946"/>
                <a:ext cx="799674" cy="309313"/>
                <a:chOff x="3084412" y="1056946"/>
                <a:chExt cx="799674" cy="309313"/>
              </a:xfrm>
            </p:grpSpPr>
            <p:grpSp>
              <p:nvGrpSpPr>
                <p:cNvPr id="328" name="组 223"/>
                <p:cNvGrpSpPr>
                  <a:grpSpLocks noChangeAspect="1"/>
                </p:cNvGrpSpPr>
                <p:nvPr/>
              </p:nvGrpSpPr>
              <p:grpSpPr>
                <a:xfrm>
                  <a:off x="3084412" y="1114259"/>
                  <a:ext cx="168385" cy="252000"/>
                  <a:chOff x="3866345" y="2704350"/>
                  <a:chExt cx="2153455" cy="3222806"/>
                </a:xfrm>
              </p:grpSpPr>
              <p:sp>
                <p:nvSpPr>
                  <p:cNvPr id="330" name="椭圆 32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1" name="空心弧 33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9" name="矩形 32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44" name="矩形 343"/>
            <p:cNvSpPr/>
            <p:nvPr/>
          </p:nvSpPr>
          <p:spPr>
            <a:xfrm>
              <a:off x="4946316" y="2886735"/>
              <a:ext cx="286531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45" name="组合 1"/>
            <p:cNvGrpSpPr/>
            <p:nvPr/>
          </p:nvGrpSpPr>
          <p:grpSpPr>
            <a:xfrm>
              <a:off x="4946316" y="3466356"/>
              <a:ext cx="10307051" cy="1627578"/>
              <a:chOff x="5354125" y="2018615"/>
              <a:chExt cx="9846442" cy="1627578"/>
            </a:xfrm>
          </p:grpSpPr>
          <p:sp>
            <p:nvSpPr>
              <p:cNvPr id="346" name="圆角矩形 345"/>
              <p:cNvSpPr/>
              <p:nvPr/>
            </p:nvSpPr>
            <p:spPr>
              <a:xfrm>
                <a:off x="5354125" y="2018615"/>
                <a:ext cx="9846442" cy="1627578"/>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7" name="文本框 346"/>
              <p:cNvSpPr txBox="1"/>
              <p:nvPr/>
            </p:nvSpPr>
            <p:spPr>
              <a:xfrm>
                <a:off x="5954349" y="2901592"/>
                <a:ext cx="1484677" cy="271869"/>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财务</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348" name="图片 3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3626155"/>
              <a:ext cx="735263" cy="735263"/>
            </a:xfrm>
            <a:prstGeom prst="rect">
              <a:avLst/>
            </a:prstGeom>
          </p:spPr>
        </p:pic>
        <p:pic>
          <p:nvPicPr>
            <p:cNvPr id="349" name="图片 34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3518373"/>
              <a:ext cx="422621" cy="301347"/>
            </a:xfrm>
            <a:prstGeom prst="rect">
              <a:avLst/>
            </a:prstGeom>
          </p:spPr>
        </p:pic>
        <p:sp>
          <p:nvSpPr>
            <p:cNvPr id="351" name="椭圆 350"/>
            <p:cNvSpPr/>
            <p:nvPr/>
          </p:nvSpPr>
          <p:spPr>
            <a:xfrm>
              <a:off x="6403457" y="3994182"/>
              <a:ext cx="227263" cy="2272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2" name="文本框 351"/>
            <p:cNvSpPr txBox="1"/>
            <p:nvPr/>
          </p:nvSpPr>
          <p:spPr>
            <a:xfrm>
              <a:off x="7776145" y="352111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353" name="直接连接符 251"/>
            <p:cNvCxnSpPr/>
            <p:nvPr/>
          </p:nvCxnSpPr>
          <p:spPr>
            <a:xfrm flipV="1">
              <a:off x="7737838" y="3545814"/>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17" name="矩形 416"/>
            <p:cNvSpPr/>
            <p:nvPr/>
          </p:nvSpPr>
          <p:spPr>
            <a:xfrm>
              <a:off x="4946316" y="4820928"/>
              <a:ext cx="2711424"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8" name="文本框 417"/>
            <p:cNvSpPr txBox="1"/>
            <p:nvPr/>
          </p:nvSpPr>
          <p:spPr>
            <a:xfrm>
              <a:off x="8089758" y="4300013"/>
              <a:ext cx="4040878"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t>该设备源未授权任何用户可以访问，请</a:t>
              </a:r>
              <a:r>
                <a:rPr lang="zh-CN" altLang="en-US" sz="1400">
                  <a:solidFill>
                    <a:srgbClr val="0B7EFF"/>
                  </a:solidFill>
                </a:rPr>
                <a:t>添加</a:t>
              </a:r>
            </a:p>
          </p:txBody>
        </p:sp>
        <p:grpSp>
          <p:nvGrpSpPr>
            <p:cNvPr id="419" name="组合 1"/>
            <p:cNvGrpSpPr/>
            <p:nvPr/>
          </p:nvGrpSpPr>
          <p:grpSpPr>
            <a:xfrm>
              <a:off x="4946315" y="5410572"/>
              <a:ext cx="10307052" cy="1627578"/>
              <a:chOff x="5354126" y="2018615"/>
              <a:chExt cx="9846447" cy="1627578"/>
            </a:xfrm>
          </p:grpSpPr>
          <p:sp>
            <p:nvSpPr>
              <p:cNvPr id="420" name="圆角矩形 419"/>
              <p:cNvSpPr/>
              <p:nvPr/>
            </p:nvSpPr>
            <p:spPr>
              <a:xfrm>
                <a:off x="5354127" y="2018615"/>
                <a:ext cx="9846446" cy="1627578"/>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1" name="文本框 420"/>
              <p:cNvSpPr txBox="1"/>
              <p:nvPr/>
            </p:nvSpPr>
            <p:spPr>
              <a:xfrm>
                <a:off x="5354126" y="2901592"/>
                <a:ext cx="2590255"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研发中心测试设备源设备源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422" name="图片 4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5570371"/>
              <a:ext cx="735263" cy="735263"/>
            </a:xfrm>
            <a:prstGeom prst="rect">
              <a:avLst/>
            </a:prstGeom>
          </p:spPr>
        </p:pic>
        <p:pic>
          <p:nvPicPr>
            <p:cNvPr id="423" name="图片 4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5462589"/>
              <a:ext cx="422621" cy="301347"/>
            </a:xfrm>
            <a:prstGeom prst="rect">
              <a:avLst/>
            </a:prstGeom>
          </p:spPr>
        </p:pic>
        <p:sp>
          <p:nvSpPr>
            <p:cNvPr id="425" name="椭圆 424"/>
            <p:cNvSpPr/>
            <p:nvPr/>
          </p:nvSpPr>
          <p:spPr>
            <a:xfrm>
              <a:off x="6403457" y="5938398"/>
              <a:ext cx="227263" cy="227263"/>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6" name="文本框 425"/>
            <p:cNvSpPr txBox="1"/>
            <p:nvPr/>
          </p:nvSpPr>
          <p:spPr>
            <a:xfrm>
              <a:off x="7776145" y="5465331"/>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427" name="直接连接符 251"/>
            <p:cNvCxnSpPr/>
            <p:nvPr/>
          </p:nvCxnSpPr>
          <p:spPr>
            <a:xfrm flipV="1">
              <a:off x="7737838" y="5490030"/>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28" name="矩形 427"/>
            <p:cNvSpPr/>
            <p:nvPr/>
          </p:nvSpPr>
          <p:spPr>
            <a:xfrm>
              <a:off x="4946316" y="6765144"/>
              <a:ext cx="286531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30" name="组 218"/>
            <p:cNvGrpSpPr/>
            <p:nvPr/>
          </p:nvGrpSpPr>
          <p:grpSpPr>
            <a:xfrm>
              <a:off x="8218607" y="6305634"/>
              <a:ext cx="3439390" cy="309313"/>
              <a:chOff x="3084412" y="1056946"/>
              <a:chExt cx="3439390" cy="309313"/>
            </a:xfrm>
          </p:grpSpPr>
          <p:grpSp>
            <p:nvGrpSpPr>
              <p:cNvPr id="431" name="组 219"/>
              <p:cNvGrpSpPr/>
              <p:nvPr/>
            </p:nvGrpSpPr>
            <p:grpSpPr>
              <a:xfrm>
                <a:off x="3084412" y="1056946"/>
                <a:ext cx="658610" cy="309313"/>
                <a:chOff x="3084412" y="1056946"/>
                <a:chExt cx="658610" cy="309313"/>
              </a:xfrm>
            </p:grpSpPr>
            <p:grpSp>
              <p:nvGrpSpPr>
                <p:cNvPr id="447" name="组 235"/>
                <p:cNvGrpSpPr>
                  <a:grpSpLocks noChangeAspect="1"/>
                </p:cNvGrpSpPr>
                <p:nvPr/>
              </p:nvGrpSpPr>
              <p:grpSpPr>
                <a:xfrm>
                  <a:off x="3084412" y="1114259"/>
                  <a:ext cx="168385" cy="252000"/>
                  <a:chOff x="3866345" y="2704350"/>
                  <a:chExt cx="2153455" cy="3222806"/>
                </a:xfrm>
              </p:grpSpPr>
              <p:sp>
                <p:nvSpPr>
                  <p:cNvPr id="449" name="椭圆 448"/>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0" name="空心弧 44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8" name="矩形 44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432" name="组 220"/>
              <p:cNvGrpSpPr/>
              <p:nvPr/>
            </p:nvGrpSpPr>
            <p:grpSpPr>
              <a:xfrm>
                <a:off x="3923928" y="1056946"/>
                <a:ext cx="815153" cy="309313"/>
                <a:chOff x="3084412" y="1056946"/>
                <a:chExt cx="815153" cy="309313"/>
              </a:xfrm>
            </p:grpSpPr>
            <p:grpSp>
              <p:nvGrpSpPr>
                <p:cNvPr id="443" name="组 231"/>
                <p:cNvGrpSpPr>
                  <a:grpSpLocks noChangeAspect="1"/>
                </p:cNvGrpSpPr>
                <p:nvPr/>
              </p:nvGrpSpPr>
              <p:grpSpPr>
                <a:xfrm>
                  <a:off x="3084412" y="1114259"/>
                  <a:ext cx="168385" cy="252000"/>
                  <a:chOff x="3866345" y="2704350"/>
                  <a:chExt cx="2153455" cy="3222806"/>
                </a:xfrm>
              </p:grpSpPr>
              <p:sp>
                <p:nvSpPr>
                  <p:cNvPr id="445" name="椭圆 44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6" name="空心弧 44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4" name="矩形 44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433" name="组 221"/>
              <p:cNvGrpSpPr/>
              <p:nvPr/>
            </p:nvGrpSpPr>
            <p:grpSpPr>
              <a:xfrm>
                <a:off x="4860032" y="1056946"/>
                <a:ext cx="799674" cy="309313"/>
                <a:chOff x="3084412" y="1056946"/>
                <a:chExt cx="799674" cy="309313"/>
              </a:xfrm>
            </p:grpSpPr>
            <p:grpSp>
              <p:nvGrpSpPr>
                <p:cNvPr id="439" name="组 227"/>
                <p:cNvGrpSpPr>
                  <a:grpSpLocks noChangeAspect="1"/>
                </p:cNvGrpSpPr>
                <p:nvPr/>
              </p:nvGrpSpPr>
              <p:grpSpPr>
                <a:xfrm>
                  <a:off x="3084412" y="1114259"/>
                  <a:ext cx="168385" cy="252000"/>
                  <a:chOff x="3866345" y="2704350"/>
                  <a:chExt cx="2153455" cy="3222806"/>
                </a:xfrm>
              </p:grpSpPr>
              <p:sp>
                <p:nvSpPr>
                  <p:cNvPr id="441" name="椭圆 44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2" name="空心弧 4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0" name="矩形 43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434" name="组 222"/>
              <p:cNvGrpSpPr/>
              <p:nvPr/>
            </p:nvGrpSpPr>
            <p:grpSpPr>
              <a:xfrm>
                <a:off x="5724128" y="1056946"/>
                <a:ext cx="799674" cy="309313"/>
                <a:chOff x="3084412" y="1056946"/>
                <a:chExt cx="799674" cy="309313"/>
              </a:xfrm>
            </p:grpSpPr>
            <p:grpSp>
              <p:nvGrpSpPr>
                <p:cNvPr id="435" name="组 223"/>
                <p:cNvGrpSpPr>
                  <a:grpSpLocks noChangeAspect="1"/>
                </p:cNvGrpSpPr>
                <p:nvPr/>
              </p:nvGrpSpPr>
              <p:grpSpPr>
                <a:xfrm>
                  <a:off x="3084412" y="1114259"/>
                  <a:ext cx="168385" cy="252000"/>
                  <a:chOff x="3866345" y="2704350"/>
                  <a:chExt cx="2153455" cy="3222806"/>
                </a:xfrm>
              </p:grpSpPr>
              <p:sp>
                <p:nvSpPr>
                  <p:cNvPr id="437" name="椭圆 43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8" name="空心弧 43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6" name="矩形 43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pic>
          <p:nvPicPr>
            <p:cNvPr id="453" name="图片 452"/>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39976" y="1596880"/>
              <a:ext cx="288000" cy="288000"/>
            </a:xfrm>
            <a:prstGeom prst="rect">
              <a:avLst/>
            </a:prstGeom>
          </p:spPr>
        </p:pic>
        <p:sp>
          <p:nvSpPr>
            <p:cNvPr id="454" name="文本框 453"/>
            <p:cNvSpPr txBox="1"/>
            <p:nvPr/>
          </p:nvSpPr>
          <p:spPr>
            <a:xfrm>
              <a:off x="10362135"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发起群聊</a:t>
              </a:r>
            </a:p>
          </p:txBody>
        </p:sp>
        <p:pic>
          <p:nvPicPr>
            <p:cNvPr id="455" name="图片 454"/>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304868" y="1570791"/>
              <a:ext cx="288000" cy="288000"/>
            </a:xfrm>
            <a:prstGeom prst="rect">
              <a:avLst/>
            </a:prstGeom>
          </p:spPr>
        </p:pic>
        <p:sp>
          <p:nvSpPr>
            <p:cNvPr id="456" name="文本框 455"/>
            <p:cNvSpPr txBox="1"/>
            <p:nvPr/>
          </p:nvSpPr>
          <p:spPr>
            <a:xfrm>
              <a:off x="11497643"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实时对讲</a:t>
              </a:r>
            </a:p>
          </p:txBody>
        </p:sp>
        <p:sp>
          <p:nvSpPr>
            <p:cNvPr id="457" name="文本框 456"/>
            <p:cNvSpPr txBox="1"/>
            <p:nvPr/>
          </p:nvSpPr>
          <p:spPr>
            <a:xfrm>
              <a:off x="12662471"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访问授权</a:t>
              </a:r>
            </a:p>
          </p:txBody>
        </p:sp>
        <p:pic>
          <p:nvPicPr>
            <p:cNvPr id="458" name="图片 457"/>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484715" y="1570791"/>
              <a:ext cx="288000" cy="288000"/>
            </a:xfrm>
            <a:prstGeom prst="rect">
              <a:avLst/>
            </a:prstGeom>
          </p:spPr>
        </p:pic>
        <p:sp>
          <p:nvSpPr>
            <p:cNvPr id="459" name="圆角矩形 458"/>
            <p:cNvSpPr/>
            <p:nvPr/>
          </p:nvSpPr>
          <p:spPr>
            <a:xfrm>
              <a:off x="4941545" y="7294094"/>
              <a:ext cx="10307051" cy="148160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5612717" y="8316491"/>
              <a:ext cx="1877442" cy="271869"/>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添加局域网设备源</a:t>
              </a:r>
            </a:p>
          </p:txBody>
        </p:sp>
        <p:pic>
          <p:nvPicPr>
            <p:cNvPr id="461" name="图片 46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41997" y="7774032"/>
              <a:ext cx="501423" cy="501423"/>
            </a:xfrm>
            <a:prstGeom prst="rect">
              <a:avLst/>
            </a:prstGeom>
          </p:spPr>
        </p:pic>
        <p:grpSp>
          <p:nvGrpSpPr>
            <p:cNvPr id="462" name="组 4"/>
            <p:cNvGrpSpPr/>
            <p:nvPr/>
          </p:nvGrpSpPr>
          <p:grpSpPr>
            <a:xfrm>
              <a:off x="5047916" y="1570791"/>
              <a:ext cx="307653" cy="307777"/>
              <a:chOff x="1002162" y="775415"/>
              <a:chExt cx="307653" cy="307777"/>
            </a:xfrm>
          </p:grpSpPr>
          <p:sp>
            <p:nvSpPr>
              <p:cNvPr id="463" name="椭圆 462"/>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464" name="文本框 463"/>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cxnSp>
          <p:nvCxnSpPr>
            <p:cNvPr id="471" name="直接连接符 251"/>
            <p:cNvCxnSpPr/>
            <p:nvPr/>
          </p:nvCxnSpPr>
          <p:spPr>
            <a:xfrm flipV="1">
              <a:off x="13642528" y="1611621"/>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72" name="圆角矩形 471"/>
            <p:cNvSpPr/>
            <p:nvPr/>
          </p:nvSpPr>
          <p:spPr>
            <a:xfrm>
              <a:off x="13799912" y="2131521"/>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设备</a:t>
              </a:r>
              <a:r>
                <a:rPr lang="zh-CN" altLang="en-US" sz="1400">
                  <a:latin typeface="微软雅黑" panose="020B0503020204020204" pitchFamily="34" charset="-122"/>
                  <a:ea typeface="微软雅黑" panose="020B0503020204020204" pitchFamily="34" charset="-122"/>
                </a:rPr>
                <a:t>列表</a:t>
              </a:r>
            </a:p>
          </p:txBody>
        </p:sp>
        <p:sp>
          <p:nvSpPr>
            <p:cNvPr id="473" name="圆角矩形 472"/>
            <p:cNvSpPr/>
            <p:nvPr/>
          </p:nvSpPr>
          <p:spPr>
            <a:xfrm>
              <a:off x="13799912" y="4084836"/>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设备列表</a:t>
              </a:r>
            </a:p>
          </p:txBody>
        </p:sp>
        <p:cxnSp>
          <p:nvCxnSpPr>
            <p:cNvPr id="475" name="直接连接符 251"/>
            <p:cNvCxnSpPr/>
            <p:nvPr/>
          </p:nvCxnSpPr>
          <p:spPr>
            <a:xfrm flipV="1">
              <a:off x="13642528" y="3538364"/>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6" name="直接连接符 251"/>
            <p:cNvCxnSpPr/>
            <p:nvPr/>
          </p:nvCxnSpPr>
          <p:spPr>
            <a:xfrm flipV="1">
              <a:off x="13642528" y="5482580"/>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77" name="圆角矩形 476"/>
            <p:cNvSpPr/>
            <p:nvPr/>
          </p:nvSpPr>
          <p:spPr>
            <a:xfrm>
              <a:off x="13799912" y="6058644"/>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设备列表</a:t>
              </a:r>
              <a:endParaRPr lang="zh-CN" altLang="en-US" sz="1400">
                <a:latin typeface="微软雅黑" panose="020B0503020204020204" pitchFamily="34" charset="-122"/>
                <a:ea typeface="微软雅黑" panose="020B0503020204020204" pitchFamily="34" charset="-122"/>
              </a:endParaRPr>
            </a:p>
          </p:txBody>
        </p:sp>
      </p:grpSp>
      <p:grpSp>
        <p:nvGrpSpPr>
          <p:cNvPr id="89" name="组 88"/>
          <p:cNvGrpSpPr/>
          <p:nvPr/>
        </p:nvGrpSpPr>
        <p:grpSpPr>
          <a:xfrm>
            <a:off x="7419731" y="2176191"/>
            <a:ext cx="5036628" cy="6125103"/>
            <a:chOff x="7419731" y="2176191"/>
            <a:chExt cx="5036628" cy="6125103"/>
          </a:xfrm>
        </p:grpSpPr>
        <p:grpSp>
          <p:nvGrpSpPr>
            <p:cNvPr id="2" name="组 1"/>
            <p:cNvGrpSpPr/>
            <p:nvPr/>
          </p:nvGrpSpPr>
          <p:grpSpPr>
            <a:xfrm>
              <a:off x="7419732" y="2176191"/>
              <a:ext cx="5036627" cy="6125103"/>
              <a:chOff x="5434421" y="1846984"/>
              <a:chExt cx="5036627" cy="5285833"/>
            </a:xfrm>
          </p:grpSpPr>
          <p:grpSp>
            <p:nvGrpSpPr>
              <p:cNvPr id="174" name="组合 103"/>
              <p:cNvGrpSpPr/>
              <p:nvPr/>
            </p:nvGrpSpPr>
            <p:grpSpPr>
              <a:xfrm>
                <a:off x="5434421" y="1846984"/>
                <a:ext cx="5036627" cy="5285833"/>
                <a:chOff x="4384633" y="1424296"/>
                <a:chExt cx="5036627" cy="5285833"/>
              </a:xfrm>
            </p:grpSpPr>
            <p:sp>
              <p:nvSpPr>
                <p:cNvPr id="178" name="圆角矩形 177"/>
                <p:cNvSpPr/>
                <p:nvPr/>
              </p:nvSpPr>
              <p:spPr>
                <a:xfrm>
                  <a:off x="4384642" y="1424296"/>
                  <a:ext cx="5036618" cy="5285833"/>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6005806" y="1504657"/>
                  <a:ext cx="1877442" cy="234617"/>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设备源详情</a:t>
                  </a:r>
                </a:p>
              </p:txBody>
            </p:sp>
            <p:grpSp>
              <p:nvGrpSpPr>
                <p:cNvPr id="180" name="组合 109"/>
                <p:cNvGrpSpPr/>
                <p:nvPr/>
              </p:nvGrpSpPr>
              <p:grpSpPr>
                <a:xfrm>
                  <a:off x="4488012" y="1515287"/>
                  <a:ext cx="707577" cy="144000"/>
                  <a:chOff x="4488012" y="1515287"/>
                  <a:chExt cx="707577" cy="144000"/>
                </a:xfrm>
              </p:grpSpPr>
              <p:sp>
                <p:nvSpPr>
                  <p:cNvPr id="186" name="椭圆 185"/>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7" name="椭圆 186"/>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8" name="椭圆 187"/>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82" name="同侧圆角矩形 181"/>
                <p:cNvSpPr/>
                <p:nvPr/>
              </p:nvSpPr>
              <p:spPr>
                <a:xfrm rot="10800000">
                  <a:off x="4384633" y="1791256"/>
                  <a:ext cx="5036625" cy="4918873"/>
                </a:xfrm>
                <a:prstGeom prst="round2SameRect">
                  <a:avLst>
                    <a:gd name="adj1" fmla="val 750"/>
                    <a:gd name="adj2" fmla="val 0"/>
                  </a:avLst>
                </a:prstGeom>
                <a:solidFill>
                  <a:srgbClr val="F9F9F9"/>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92" name="直接连接符 121"/>
              <p:cNvCxnSpPr/>
              <p:nvPr/>
            </p:nvCxnSpPr>
            <p:spPr>
              <a:xfrm flipV="1">
                <a:off x="5434432" y="2211870"/>
                <a:ext cx="5029429" cy="207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80" name="组 79"/>
            <p:cNvGrpSpPr/>
            <p:nvPr/>
          </p:nvGrpSpPr>
          <p:grpSpPr>
            <a:xfrm>
              <a:off x="7419732" y="3245278"/>
              <a:ext cx="5036626" cy="1661840"/>
              <a:chOff x="5993457" y="3110055"/>
              <a:chExt cx="5036626" cy="1661840"/>
            </a:xfrm>
          </p:grpSpPr>
          <p:sp>
            <p:nvSpPr>
              <p:cNvPr id="308" name="同侧圆角矩形 307"/>
              <p:cNvSpPr/>
              <p:nvPr/>
            </p:nvSpPr>
            <p:spPr>
              <a:xfrm rot="10800000">
                <a:off x="5993457" y="3373383"/>
                <a:ext cx="5036626" cy="1398512"/>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矩形 308"/>
              <p:cNvSpPr/>
              <p:nvPr/>
            </p:nvSpPr>
            <p:spPr>
              <a:xfrm>
                <a:off x="6327115" y="3513872"/>
                <a:ext cx="1458534"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名称：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0" name="矩形 349"/>
              <p:cNvSpPr/>
              <p:nvPr/>
            </p:nvSpPr>
            <p:spPr>
              <a:xfrm>
                <a:off x="7150461" y="3490932"/>
                <a:ext cx="3021174" cy="307777"/>
              </a:xfrm>
              <a:prstGeom prst="rect">
                <a:avLst/>
              </a:prstGeom>
            </p:spPr>
            <p:txBody>
              <a:bodyPr wrap="square">
                <a:spAutoFit/>
              </a:bodyPr>
              <a:lstStyle/>
              <a:p>
                <a:pPr lvl="0"/>
                <a:r>
                  <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rPr>
                  <a:t>OA</a:t>
                </a:r>
                <a:r>
                  <a:rPr lang="zh-CN" altLang="en-US" sz="1400" b="1" dirty="0">
                    <a:solidFill>
                      <a:schemeClr val="tx1">
                        <a:lumMod val="85000"/>
                        <a:lumOff val="15000"/>
                      </a:schemeClr>
                    </a:solidFill>
                    <a:latin typeface="微软雅黑" panose="020B0503020204020204" pitchFamily="34" charset="-122"/>
                    <a:ea typeface="微软雅黑" panose="020B0503020204020204" pitchFamily="34" charset="-122"/>
                  </a:rPr>
                  <a:t>系统设备源</a:t>
                </a:r>
                <a:endParaRPr lang="en-US" altLang="zh-CN" sz="1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4" name="矩形 353"/>
              <p:cNvSpPr/>
              <p:nvPr/>
            </p:nvSpPr>
            <p:spPr>
              <a:xfrm>
                <a:off x="6327115" y="3941315"/>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状态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5" name="矩形 354"/>
              <p:cNvSpPr/>
              <p:nvPr/>
            </p:nvSpPr>
            <p:spPr>
              <a:xfrm>
                <a:off x="7150461" y="3934607"/>
                <a:ext cx="302117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已连接</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57" name="直接连接符 251"/>
              <p:cNvCxnSpPr/>
              <p:nvPr/>
            </p:nvCxnSpPr>
            <p:spPr>
              <a:xfrm>
                <a:off x="6096836" y="3870520"/>
                <a:ext cx="4772894"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68" name="文本框 367"/>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基本信息</a:t>
                </a:r>
              </a:p>
            </p:txBody>
          </p:sp>
          <p:cxnSp>
            <p:nvCxnSpPr>
              <p:cNvPr id="369" name="直接连接符 251"/>
              <p:cNvCxnSpPr/>
              <p:nvPr/>
            </p:nvCxnSpPr>
            <p:spPr>
              <a:xfrm>
                <a:off x="6096836" y="4330452"/>
                <a:ext cx="4772894"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70" name="矩形 369"/>
              <p:cNvSpPr/>
              <p:nvPr/>
            </p:nvSpPr>
            <p:spPr>
              <a:xfrm>
                <a:off x="6327115" y="4395644"/>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识别码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1" name="矩形 370"/>
              <p:cNvSpPr/>
              <p:nvPr/>
            </p:nvSpPr>
            <p:spPr>
              <a:xfrm>
                <a:off x="7150461" y="4388936"/>
                <a:ext cx="302117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12345678</a:t>
                </a:r>
              </a:p>
            </p:txBody>
          </p:sp>
        </p:grpSp>
        <p:grpSp>
          <p:nvGrpSpPr>
            <p:cNvPr id="376" name="组 375"/>
            <p:cNvGrpSpPr/>
            <p:nvPr/>
          </p:nvGrpSpPr>
          <p:grpSpPr>
            <a:xfrm>
              <a:off x="7419731" y="5041739"/>
              <a:ext cx="5036627" cy="1220396"/>
              <a:chOff x="5993456" y="3110055"/>
              <a:chExt cx="5036627" cy="1220396"/>
            </a:xfrm>
          </p:grpSpPr>
          <p:sp>
            <p:nvSpPr>
              <p:cNvPr id="377" name="同侧圆角矩形 376"/>
              <p:cNvSpPr/>
              <p:nvPr/>
            </p:nvSpPr>
            <p:spPr>
              <a:xfrm rot="10800000">
                <a:off x="5993456" y="3373382"/>
                <a:ext cx="5036627" cy="957069"/>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8" name="矩形 377"/>
              <p:cNvSpPr/>
              <p:nvPr/>
            </p:nvSpPr>
            <p:spPr>
              <a:xfrm>
                <a:off x="6339815" y="3513872"/>
                <a:ext cx="1458534"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名称：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79" name="矩形 378"/>
              <p:cNvSpPr/>
              <p:nvPr/>
            </p:nvSpPr>
            <p:spPr>
              <a:xfrm>
                <a:off x="7201261" y="3490932"/>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中国铁建设</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0" name="矩形 379"/>
              <p:cNvSpPr/>
              <p:nvPr/>
            </p:nvSpPr>
            <p:spPr>
              <a:xfrm>
                <a:off x="6339815" y="3941315"/>
                <a:ext cx="910869" cy="276999"/>
              </a:xfrm>
              <a:prstGeom prst="rect">
                <a:avLst/>
              </a:prstGeom>
            </p:spPr>
            <p:txBody>
              <a:bodyPr wrap="squar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IP</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81" name="矩形 380"/>
              <p:cNvSpPr/>
              <p:nvPr/>
            </p:nvSpPr>
            <p:spPr>
              <a:xfrm>
                <a:off x="7201261" y="3934607"/>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88.188.188.188</a:t>
                </a:r>
              </a:p>
            </p:txBody>
          </p:sp>
          <p:cxnSp>
            <p:nvCxnSpPr>
              <p:cNvPr id="382" name="直接连接符 251"/>
              <p:cNvCxnSpPr/>
              <p:nvPr/>
            </p:nvCxnSpPr>
            <p:spPr>
              <a:xfrm>
                <a:off x="6096836" y="3870520"/>
                <a:ext cx="4772894" cy="0"/>
              </a:xfrm>
              <a:prstGeom prst="line">
                <a:avLst/>
              </a:prstGeom>
              <a:ln w="3175">
                <a:solidFill>
                  <a:srgbClr val="C4C4C7"/>
                </a:solidFill>
                <a:prstDash val="solid"/>
              </a:ln>
              <a:effectLst/>
            </p:spPr>
            <p:style>
              <a:lnRef idx="2">
                <a:schemeClr val="accent1"/>
              </a:lnRef>
              <a:fillRef idx="0">
                <a:schemeClr val="accent1"/>
              </a:fillRef>
              <a:effectRef idx="1">
                <a:schemeClr val="accent1"/>
              </a:effectRef>
              <a:fontRef idx="minor">
                <a:schemeClr val="tx1"/>
              </a:fontRef>
            </p:style>
          </p:cxnSp>
          <p:sp>
            <p:nvSpPr>
              <p:cNvPr id="383" name="文本框 382"/>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网关信息</a:t>
                </a:r>
              </a:p>
            </p:txBody>
          </p:sp>
        </p:grpSp>
        <p:grpSp>
          <p:nvGrpSpPr>
            <p:cNvPr id="387" name="组 386"/>
            <p:cNvGrpSpPr/>
            <p:nvPr/>
          </p:nvGrpSpPr>
          <p:grpSpPr>
            <a:xfrm>
              <a:off x="7419731" y="6409891"/>
              <a:ext cx="5036627" cy="1220396"/>
              <a:chOff x="5993456" y="3110055"/>
              <a:chExt cx="5036627" cy="1220396"/>
            </a:xfrm>
          </p:grpSpPr>
          <p:sp>
            <p:nvSpPr>
              <p:cNvPr id="388" name="同侧圆角矩形 387"/>
              <p:cNvSpPr/>
              <p:nvPr/>
            </p:nvSpPr>
            <p:spPr>
              <a:xfrm rot="10800000">
                <a:off x="5993456" y="3373382"/>
                <a:ext cx="5036627" cy="957069"/>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9" name="矩形 388"/>
              <p:cNvSpPr/>
              <p:nvPr/>
            </p:nvSpPr>
            <p:spPr>
              <a:xfrm>
                <a:off x="6339814" y="3513872"/>
                <a:ext cx="4114897"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不支持设备的远程唤醒</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1" name="矩形 390"/>
              <p:cNvSpPr/>
              <p:nvPr/>
            </p:nvSpPr>
            <p:spPr>
              <a:xfrm>
                <a:off x="6339815" y="3941315"/>
                <a:ext cx="256979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已关闭设备的</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SNMP</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监控</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93" name="直接连接符 251"/>
              <p:cNvCxnSpPr/>
              <p:nvPr/>
            </p:nvCxnSpPr>
            <p:spPr>
              <a:xfrm>
                <a:off x="6096836" y="3870520"/>
                <a:ext cx="4772894" cy="0"/>
              </a:xfrm>
              <a:prstGeom prst="line">
                <a:avLst/>
              </a:prstGeom>
              <a:ln w="3175">
                <a:solidFill>
                  <a:srgbClr val="C4C4C7"/>
                </a:solidFill>
                <a:prstDash val="solid"/>
              </a:ln>
              <a:effectLst/>
            </p:spPr>
            <p:style>
              <a:lnRef idx="2">
                <a:schemeClr val="accent1"/>
              </a:lnRef>
              <a:fillRef idx="0">
                <a:schemeClr val="accent1"/>
              </a:fillRef>
              <a:effectRef idx="1">
                <a:schemeClr val="accent1"/>
              </a:effectRef>
              <a:fontRef idx="minor">
                <a:schemeClr val="tx1"/>
              </a:fontRef>
            </p:style>
          </p:cxnSp>
          <p:sp>
            <p:nvSpPr>
              <p:cNvPr id="394" name="文本框 393"/>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配置信息</a:t>
                </a:r>
              </a:p>
            </p:txBody>
          </p:sp>
        </p:grpSp>
        <p:grpSp>
          <p:nvGrpSpPr>
            <p:cNvPr id="396" name="组合 6"/>
            <p:cNvGrpSpPr/>
            <p:nvPr/>
          </p:nvGrpSpPr>
          <p:grpSpPr>
            <a:xfrm>
              <a:off x="8565189" y="2711130"/>
              <a:ext cx="2731609" cy="523220"/>
              <a:chOff x="8195296" y="1785362"/>
              <a:chExt cx="3807870" cy="523220"/>
            </a:xfrm>
          </p:grpSpPr>
          <p:sp>
            <p:nvSpPr>
              <p:cNvPr id="397" name="圆角矩形 396"/>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8" name="圆角矩形 397"/>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99"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400" name="文本框 399"/>
              <p:cNvSpPr txBox="1"/>
              <p:nvPr/>
            </p:nvSpPr>
            <p:spPr>
              <a:xfrm rot="10800000" flipH="1" flipV="1">
                <a:off x="8498030" y="18256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基本信息</a:t>
                </a:r>
              </a:p>
            </p:txBody>
          </p:sp>
          <p:sp>
            <p:nvSpPr>
              <p:cNvPr id="401" name="文本框 400"/>
              <p:cNvSpPr txBox="1"/>
              <p:nvPr/>
            </p:nvSpPr>
            <p:spPr>
              <a:xfrm rot="10800000" flipV="1">
                <a:off x="10216869" y="1785362"/>
                <a:ext cx="1786297" cy="523220"/>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sz="1400">
                    <a:solidFill>
                      <a:srgbClr val="157EFB"/>
                    </a:solidFill>
                  </a:rPr>
                  <a:t>防火墙规则</a:t>
                </a:r>
                <a:r>
                  <a:rPr lang="en-US" altLang="zh-CN" sz="1400" smtClean="0">
                    <a:solidFill>
                      <a:srgbClr val="157EFB"/>
                    </a:solidFill>
                  </a:rPr>
                  <a:t>	</a:t>
                </a:r>
                <a:endParaRPr lang="zh-CN" altLang="en-US" sz="1400">
                  <a:solidFill>
                    <a:srgbClr val="157EFB"/>
                  </a:solidFill>
                </a:endParaRPr>
              </a:p>
            </p:txBody>
          </p:sp>
        </p:grpSp>
        <p:sp>
          <p:nvSpPr>
            <p:cNvPr id="402" name="圆角矩形 401"/>
            <p:cNvSpPr/>
            <p:nvPr/>
          </p:nvSpPr>
          <p:spPr>
            <a:xfrm>
              <a:off x="11216005" y="7778572"/>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grpSp>
    </p:spTree>
    <p:extLst>
      <p:ext uri="{BB962C8B-B14F-4D97-AF65-F5344CB8AC3E}">
        <p14:creationId xmlns:p14="http://schemas.microsoft.com/office/powerpoint/2010/main" val="423977998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局域网设备源</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互联网设备分组</a:t>
            </a: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a:t>
            </a: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a:t>
            </a:r>
            <a:r>
              <a:rPr lang="zh-CN" altLang="en-US">
                <a:solidFill>
                  <a:schemeClr val="tx1">
                    <a:lumMod val="85000"/>
                    <a:lumOff val="15000"/>
                  </a:schemeClr>
                </a:solidFill>
              </a:rPr>
              <a:t>设备源</a:t>
            </a:r>
          </a:p>
        </p:txBody>
      </p:sp>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4" name="组 3"/>
          <p:cNvGrpSpPr/>
          <p:nvPr/>
        </p:nvGrpSpPr>
        <p:grpSpPr>
          <a:xfrm>
            <a:off x="4778313" y="713973"/>
            <a:ext cx="10614761" cy="8061727"/>
            <a:chOff x="4778313" y="713973"/>
            <a:chExt cx="10614761" cy="8061727"/>
          </a:xfrm>
        </p:grpSpPr>
        <p:grpSp>
          <p:nvGrpSpPr>
            <p:cNvPr id="316" name="组合 315"/>
            <p:cNvGrpSpPr/>
            <p:nvPr/>
          </p:nvGrpSpPr>
          <p:grpSpPr>
            <a:xfrm>
              <a:off x="4778315" y="713973"/>
              <a:ext cx="10614759" cy="7829157"/>
              <a:chOff x="4384642" y="1424294"/>
              <a:chExt cx="10614759" cy="6145912"/>
            </a:xfrm>
          </p:grpSpPr>
          <p:sp>
            <p:nvSpPr>
              <p:cNvPr id="317" name="圆角矩形 316"/>
              <p:cNvSpPr/>
              <p:nvPr/>
            </p:nvSpPr>
            <p:spPr>
              <a:xfrm>
                <a:off x="4384642" y="1424294"/>
                <a:ext cx="10614759" cy="6145912"/>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605221"/>
                <a:ext cx="1877442"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p>
            </p:txBody>
          </p:sp>
        </p:grpSp>
        <p:sp>
          <p:nvSpPr>
            <p:cNvPr id="319" name="同侧圆角矩形 318"/>
            <p:cNvSpPr/>
            <p:nvPr/>
          </p:nvSpPr>
          <p:spPr>
            <a:xfrm rot="10800000">
              <a:off x="4778315" y="1357193"/>
              <a:ext cx="10614759" cy="7156065"/>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41" name="组合 1"/>
            <p:cNvGrpSpPr/>
            <p:nvPr/>
          </p:nvGrpSpPr>
          <p:grpSpPr>
            <a:xfrm>
              <a:off x="4946316" y="1532163"/>
              <a:ext cx="10307051" cy="1627578"/>
              <a:chOff x="5354125" y="2018615"/>
              <a:chExt cx="9846442" cy="1627578"/>
            </a:xfrm>
          </p:grpSpPr>
          <p:sp>
            <p:nvSpPr>
              <p:cNvPr id="145" name="圆角矩形 144"/>
              <p:cNvSpPr/>
              <p:nvPr/>
            </p:nvSpPr>
            <p:spPr>
              <a:xfrm>
                <a:off x="5354125" y="2018615"/>
                <a:ext cx="9846442" cy="1627578"/>
              </a:xfrm>
              <a:prstGeom prst="roundRect">
                <a:avLst>
                  <a:gd name="adj" fmla="val 1946"/>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 name="文本框 145"/>
              <p:cNvSpPr txBox="1"/>
              <p:nvPr/>
            </p:nvSpPr>
            <p:spPr>
              <a:xfrm>
                <a:off x="5916037" y="2901592"/>
                <a:ext cx="1484677" cy="271869"/>
              </a:xfrm>
              <a:prstGeom prst="rect">
                <a:avLst/>
              </a:prstGeom>
              <a:noFill/>
            </p:spPr>
            <p:txBody>
              <a:bodyPr wrap="square" rtlCol="0" anchor="ctr">
                <a:spAutoFit/>
              </a:bodyPr>
              <a:lstStyle/>
              <a:p>
                <a:pPr algn="ctr">
                  <a:lnSpc>
                    <a:spcPct val="80000"/>
                  </a:lnSpc>
                </a:pPr>
                <a:r>
                  <a:rPr kumimoji="1" lang="en-US" altLang="zh-CN" sz="1400" smtClean="0">
                    <a:solidFill>
                      <a:schemeClr val="tx1">
                        <a:lumMod val="75000"/>
                        <a:lumOff val="25000"/>
                      </a:schemeClr>
                    </a:solidFill>
                    <a:latin typeface="微软雅黑"/>
                    <a:ea typeface="微软雅黑"/>
                    <a:cs typeface="微软雅黑"/>
                  </a:rPr>
                  <a:t>OA</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148" name="图片 1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1691962"/>
              <a:ext cx="735263" cy="735263"/>
            </a:xfrm>
            <a:prstGeom prst="rect">
              <a:avLst/>
            </a:prstGeom>
          </p:spPr>
        </p:pic>
        <p:pic>
          <p:nvPicPr>
            <p:cNvPr id="260" name="图片 2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1584180"/>
              <a:ext cx="422621" cy="301347"/>
            </a:xfrm>
            <a:prstGeom prst="rect">
              <a:avLst/>
            </a:prstGeom>
          </p:spPr>
        </p:pic>
        <p:sp>
          <p:nvSpPr>
            <p:cNvPr id="6" name="椭圆 5"/>
            <p:cNvSpPr/>
            <p:nvPr/>
          </p:nvSpPr>
          <p:spPr>
            <a:xfrm>
              <a:off x="6403457" y="2059989"/>
              <a:ext cx="227263" cy="227263"/>
            </a:xfrm>
            <a:prstGeom prst="ellipse">
              <a:avLst/>
            </a:prstGeom>
            <a:solidFill>
              <a:srgbClr val="52D46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8" name="文本框 267"/>
            <p:cNvSpPr txBox="1"/>
            <p:nvPr/>
          </p:nvSpPr>
          <p:spPr>
            <a:xfrm>
              <a:off x="7776145" y="1586922"/>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273" name="直接连接符 251"/>
            <p:cNvCxnSpPr/>
            <p:nvPr/>
          </p:nvCxnSpPr>
          <p:spPr>
            <a:xfrm flipV="1">
              <a:off x="7737838" y="1611621"/>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76" name="组 218"/>
            <p:cNvGrpSpPr/>
            <p:nvPr/>
          </p:nvGrpSpPr>
          <p:grpSpPr>
            <a:xfrm>
              <a:off x="8195415" y="2192252"/>
              <a:ext cx="3439390" cy="309313"/>
              <a:chOff x="3084412" y="1056946"/>
              <a:chExt cx="3439390" cy="309313"/>
            </a:xfrm>
          </p:grpSpPr>
          <p:grpSp>
            <p:nvGrpSpPr>
              <p:cNvPr id="277" name="组 219"/>
              <p:cNvGrpSpPr/>
              <p:nvPr/>
            </p:nvGrpSpPr>
            <p:grpSpPr>
              <a:xfrm>
                <a:off x="3084412" y="1056946"/>
                <a:ext cx="658610" cy="309313"/>
                <a:chOff x="3084412" y="1056946"/>
                <a:chExt cx="658610" cy="309313"/>
              </a:xfrm>
            </p:grpSpPr>
            <p:grpSp>
              <p:nvGrpSpPr>
                <p:cNvPr id="293" name="组 235"/>
                <p:cNvGrpSpPr>
                  <a:grpSpLocks noChangeAspect="1"/>
                </p:cNvGrpSpPr>
                <p:nvPr/>
              </p:nvGrpSpPr>
              <p:grpSpPr>
                <a:xfrm>
                  <a:off x="3084412" y="1114259"/>
                  <a:ext cx="168385" cy="252000"/>
                  <a:chOff x="3866345" y="2704350"/>
                  <a:chExt cx="2153455" cy="3222806"/>
                </a:xfrm>
              </p:grpSpPr>
              <p:sp>
                <p:nvSpPr>
                  <p:cNvPr id="295" name="椭圆 29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6" name="空心弧 29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4" name="矩形 293"/>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78" name="组 220"/>
              <p:cNvGrpSpPr/>
              <p:nvPr/>
            </p:nvGrpSpPr>
            <p:grpSpPr>
              <a:xfrm>
                <a:off x="3923928" y="1056946"/>
                <a:ext cx="815153" cy="309313"/>
                <a:chOff x="3084412" y="1056946"/>
                <a:chExt cx="815153" cy="309313"/>
              </a:xfrm>
            </p:grpSpPr>
            <p:grpSp>
              <p:nvGrpSpPr>
                <p:cNvPr id="289" name="组 231"/>
                <p:cNvGrpSpPr>
                  <a:grpSpLocks noChangeAspect="1"/>
                </p:cNvGrpSpPr>
                <p:nvPr/>
              </p:nvGrpSpPr>
              <p:grpSpPr>
                <a:xfrm>
                  <a:off x="3084412" y="1114259"/>
                  <a:ext cx="168385" cy="252000"/>
                  <a:chOff x="3866345" y="2704350"/>
                  <a:chExt cx="2153455" cy="3222806"/>
                </a:xfrm>
              </p:grpSpPr>
              <p:sp>
                <p:nvSpPr>
                  <p:cNvPr id="291" name="椭圆 29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2" name="空心弧 29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0" name="矩形 289"/>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279" name="组 221"/>
              <p:cNvGrpSpPr/>
              <p:nvPr/>
            </p:nvGrpSpPr>
            <p:grpSpPr>
              <a:xfrm>
                <a:off x="4860032" y="1056946"/>
                <a:ext cx="799674" cy="309313"/>
                <a:chOff x="3084412" y="1056946"/>
                <a:chExt cx="799674" cy="309313"/>
              </a:xfrm>
            </p:grpSpPr>
            <p:grpSp>
              <p:nvGrpSpPr>
                <p:cNvPr id="285" name="组 227"/>
                <p:cNvGrpSpPr>
                  <a:grpSpLocks noChangeAspect="1"/>
                </p:cNvGrpSpPr>
                <p:nvPr/>
              </p:nvGrpSpPr>
              <p:grpSpPr>
                <a:xfrm>
                  <a:off x="3084412" y="1114259"/>
                  <a:ext cx="168385" cy="252000"/>
                  <a:chOff x="3866345" y="2704350"/>
                  <a:chExt cx="2153455" cy="3222806"/>
                </a:xfrm>
              </p:grpSpPr>
              <p:sp>
                <p:nvSpPr>
                  <p:cNvPr id="287" name="椭圆 28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8" name="空心弧 28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6" name="矩形 28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280" name="组 222"/>
              <p:cNvGrpSpPr/>
              <p:nvPr/>
            </p:nvGrpSpPr>
            <p:grpSpPr>
              <a:xfrm>
                <a:off x="5724128" y="1056946"/>
                <a:ext cx="799674" cy="309313"/>
                <a:chOff x="3084412" y="1056946"/>
                <a:chExt cx="799674" cy="309313"/>
              </a:xfrm>
            </p:grpSpPr>
            <p:grpSp>
              <p:nvGrpSpPr>
                <p:cNvPr id="281" name="组 223"/>
                <p:cNvGrpSpPr>
                  <a:grpSpLocks noChangeAspect="1"/>
                </p:cNvGrpSpPr>
                <p:nvPr/>
              </p:nvGrpSpPr>
              <p:grpSpPr>
                <a:xfrm>
                  <a:off x="3084412" y="1114259"/>
                  <a:ext cx="168385" cy="252000"/>
                  <a:chOff x="3866345" y="2704350"/>
                  <a:chExt cx="2153455" cy="3222806"/>
                </a:xfrm>
              </p:grpSpPr>
              <p:sp>
                <p:nvSpPr>
                  <p:cNvPr id="283" name="椭圆 282"/>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4" name="空心弧 28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82" name="矩形 281"/>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grpSp>
          <p:nvGrpSpPr>
            <p:cNvPr id="297" name="组 218"/>
            <p:cNvGrpSpPr/>
            <p:nvPr/>
          </p:nvGrpSpPr>
          <p:grpSpPr>
            <a:xfrm>
              <a:off x="11811820" y="2192252"/>
              <a:ext cx="1654669" cy="309313"/>
              <a:chOff x="3084412" y="1056946"/>
              <a:chExt cx="1654669" cy="309313"/>
            </a:xfrm>
          </p:grpSpPr>
          <p:grpSp>
            <p:nvGrpSpPr>
              <p:cNvPr id="298" name="组 219"/>
              <p:cNvGrpSpPr/>
              <p:nvPr/>
            </p:nvGrpSpPr>
            <p:grpSpPr>
              <a:xfrm>
                <a:off x="3084412" y="1056946"/>
                <a:ext cx="658610" cy="309313"/>
                <a:chOff x="3084412" y="1056946"/>
                <a:chExt cx="658610" cy="309313"/>
              </a:xfrm>
            </p:grpSpPr>
            <p:grpSp>
              <p:nvGrpSpPr>
                <p:cNvPr id="314" name="组 235"/>
                <p:cNvGrpSpPr>
                  <a:grpSpLocks noChangeAspect="1"/>
                </p:cNvGrpSpPr>
                <p:nvPr/>
              </p:nvGrpSpPr>
              <p:grpSpPr>
                <a:xfrm>
                  <a:off x="3084412" y="1114259"/>
                  <a:ext cx="168385" cy="252000"/>
                  <a:chOff x="3866345" y="2704350"/>
                  <a:chExt cx="2153455" cy="3222806"/>
                </a:xfrm>
              </p:grpSpPr>
              <p:sp>
                <p:nvSpPr>
                  <p:cNvPr id="320" name="椭圆 31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21" name="空心弧 32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5" name="矩形 314"/>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299" name="组 220"/>
              <p:cNvGrpSpPr/>
              <p:nvPr/>
            </p:nvGrpSpPr>
            <p:grpSpPr>
              <a:xfrm>
                <a:off x="3923928" y="1056946"/>
                <a:ext cx="815153" cy="309313"/>
                <a:chOff x="3084412" y="1056946"/>
                <a:chExt cx="815153" cy="309313"/>
              </a:xfrm>
            </p:grpSpPr>
            <p:grpSp>
              <p:nvGrpSpPr>
                <p:cNvPr id="310" name="组 231"/>
                <p:cNvGrpSpPr>
                  <a:grpSpLocks noChangeAspect="1"/>
                </p:cNvGrpSpPr>
                <p:nvPr/>
              </p:nvGrpSpPr>
              <p:grpSpPr>
                <a:xfrm>
                  <a:off x="3084412" y="1114259"/>
                  <a:ext cx="168385" cy="252000"/>
                  <a:chOff x="3866345" y="2704350"/>
                  <a:chExt cx="2153455" cy="3222806"/>
                </a:xfrm>
              </p:grpSpPr>
              <p:sp>
                <p:nvSpPr>
                  <p:cNvPr id="312" name="椭圆 31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3" name="空心弧 31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1" name="矩形 310"/>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grpSp>
          <p:nvGrpSpPr>
            <p:cNvPr id="323" name="组 218"/>
            <p:cNvGrpSpPr/>
            <p:nvPr/>
          </p:nvGrpSpPr>
          <p:grpSpPr>
            <a:xfrm>
              <a:off x="8211420" y="2602260"/>
              <a:ext cx="3439390" cy="309313"/>
              <a:chOff x="3084412" y="1056946"/>
              <a:chExt cx="3439390" cy="309313"/>
            </a:xfrm>
          </p:grpSpPr>
          <p:grpSp>
            <p:nvGrpSpPr>
              <p:cNvPr id="324" name="组 219"/>
              <p:cNvGrpSpPr/>
              <p:nvPr/>
            </p:nvGrpSpPr>
            <p:grpSpPr>
              <a:xfrm>
                <a:off x="3084412" y="1056946"/>
                <a:ext cx="658610" cy="309313"/>
                <a:chOff x="3084412" y="1056946"/>
                <a:chExt cx="658610" cy="309313"/>
              </a:xfrm>
            </p:grpSpPr>
            <p:grpSp>
              <p:nvGrpSpPr>
                <p:cNvPr id="340" name="组 235"/>
                <p:cNvGrpSpPr>
                  <a:grpSpLocks noChangeAspect="1"/>
                </p:cNvGrpSpPr>
                <p:nvPr/>
              </p:nvGrpSpPr>
              <p:grpSpPr>
                <a:xfrm>
                  <a:off x="3084412" y="1114259"/>
                  <a:ext cx="168385" cy="252000"/>
                  <a:chOff x="3866345" y="2704350"/>
                  <a:chExt cx="2153455" cy="3222806"/>
                </a:xfrm>
              </p:grpSpPr>
              <p:sp>
                <p:nvSpPr>
                  <p:cNvPr id="342" name="椭圆 34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3" name="空心弧 34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1" name="矩形 340"/>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325" name="组 220"/>
              <p:cNvGrpSpPr/>
              <p:nvPr/>
            </p:nvGrpSpPr>
            <p:grpSpPr>
              <a:xfrm>
                <a:off x="3923928" y="1056946"/>
                <a:ext cx="815153" cy="309313"/>
                <a:chOff x="3084412" y="1056946"/>
                <a:chExt cx="815153" cy="309313"/>
              </a:xfrm>
            </p:grpSpPr>
            <p:grpSp>
              <p:nvGrpSpPr>
                <p:cNvPr id="336" name="组 231"/>
                <p:cNvGrpSpPr>
                  <a:grpSpLocks noChangeAspect="1"/>
                </p:cNvGrpSpPr>
                <p:nvPr/>
              </p:nvGrpSpPr>
              <p:grpSpPr>
                <a:xfrm>
                  <a:off x="3084412" y="1114259"/>
                  <a:ext cx="168385" cy="252000"/>
                  <a:chOff x="3866345" y="2704350"/>
                  <a:chExt cx="2153455" cy="3222806"/>
                </a:xfrm>
              </p:grpSpPr>
              <p:sp>
                <p:nvSpPr>
                  <p:cNvPr id="338" name="椭圆 33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9" name="空心弧 33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7" name="矩形 336"/>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326" name="组 221"/>
              <p:cNvGrpSpPr/>
              <p:nvPr/>
            </p:nvGrpSpPr>
            <p:grpSpPr>
              <a:xfrm>
                <a:off x="4860032" y="1056946"/>
                <a:ext cx="799674" cy="309313"/>
                <a:chOff x="3084412" y="1056946"/>
                <a:chExt cx="799674" cy="309313"/>
              </a:xfrm>
            </p:grpSpPr>
            <p:grpSp>
              <p:nvGrpSpPr>
                <p:cNvPr id="332" name="组 227"/>
                <p:cNvGrpSpPr>
                  <a:grpSpLocks noChangeAspect="1"/>
                </p:cNvGrpSpPr>
                <p:nvPr/>
              </p:nvGrpSpPr>
              <p:grpSpPr>
                <a:xfrm>
                  <a:off x="3084412" y="1114259"/>
                  <a:ext cx="168385" cy="252000"/>
                  <a:chOff x="3866345" y="2704350"/>
                  <a:chExt cx="2153455" cy="3222806"/>
                </a:xfrm>
              </p:grpSpPr>
              <p:sp>
                <p:nvSpPr>
                  <p:cNvPr id="334" name="椭圆 333"/>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5" name="空心弧 33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33" name="矩形 33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327" name="组 222"/>
              <p:cNvGrpSpPr/>
              <p:nvPr/>
            </p:nvGrpSpPr>
            <p:grpSpPr>
              <a:xfrm>
                <a:off x="5724128" y="1056946"/>
                <a:ext cx="799674" cy="309313"/>
                <a:chOff x="3084412" y="1056946"/>
                <a:chExt cx="799674" cy="309313"/>
              </a:xfrm>
            </p:grpSpPr>
            <p:grpSp>
              <p:nvGrpSpPr>
                <p:cNvPr id="328" name="组 223"/>
                <p:cNvGrpSpPr>
                  <a:grpSpLocks noChangeAspect="1"/>
                </p:cNvGrpSpPr>
                <p:nvPr/>
              </p:nvGrpSpPr>
              <p:grpSpPr>
                <a:xfrm>
                  <a:off x="3084412" y="1114259"/>
                  <a:ext cx="168385" cy="252000"/>
                  <a:chOff x="3866345" y="2704350"/>
                  <a:chExt cx="2153455" cy="3222806"/>
                </a:xfrm>
              </p:grpSpPr>
              <p:sp>
                <p:nvSpPr>
                  <p:cNvPr id="330" name="椭圆 329"/>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31" name="空心弧 33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29" name="矩形 328"/>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344" name="矩形 343"/>
            <p:cNvSpPr/>
            <p:nvPr/>
          </p:nvSpPr>
          <p:spPr>
            <a:xfrm>
              <a:off x="4946316" y="2886735"/>
              <a:ext cx="286531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2014-02-14</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45" name="组合 1"/>
            <p:cNvGrpSpPr/>
            <p:nvPr/>
          </p:nvGrpSpPr>
          <p:grpSpPr>
            <a:xfrm>
              <a:off x="4946316" y="3466356"/>
              <a:ext cx="10307051" cy="1627578"/>
              <a:chOff x="5354125" y="2018615"/>
              <a:chExt cx="9846442" cy="1627578"/>
            </a:xfrm>
          </p:grpSpPr>
          <p:sp>
            <p:nvSpPr>
              <p:cNvPr id="346" name="圆角矩形 345"/>
              <p:cNvSpPr/>
              <p:nvPr/>
            </p:nvSpPr>
            <p:spPr>
              <a:xfrm>
                <a:off x="5354125" y="2018615"/>
                <a:ext cx="9846442" cy="1627578"/>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7" name="文本框 346"/>
              <p:cNvSpPr txBox="1"/>
              <p:nvPr/>
            </p:nvSpPr>
            <p:spPr>
              <a:xfrm>
                <a:off x="5954349" y="2901592"/>
                <a:ext cx="1484677" cy="271869"/>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财务</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348" name="图片 3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3626155"/>
              <a:ext cx="735263" cy="735263"/>
            </a:xfrm>
            <a:prstGeom prst="rect">
              <a:avLst/>
            </a:prstGeom>
          </p:spPr>
        </p:pic>
        <p:pic>
          <p:nvPicPr>
            <p:cNvPr id="349" name="图片 34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3518373"/>
              <a:ext cx="422621" cy="301347"/>
            </a:xfrm>
            <a:prstGeom prst="rect">
              <a:avLst/>
            </a:prstGeom>
          </p:spPr>
        </p:pic>
        <p:sp>
          <p:nvSpPr>
            <p:cNvPr id="351" name="椭圆 350"/>
            <p:cNvSpPr/>
            <p:nvPr/>
          </p:nvSpPr>
          <p:spPr>
            <a:xfrm>
              <a:off x="6403457" y="3994182"/>
              <a:ext cx="227263" cy="2272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2" name="文本框 351"/>
            <p:cNvSpPr txBox="1"/>
            <p:nvPr/>
          </p:nvSpPr>
          <p:spPr>
            <a:xfrm>
              <a:off x="7776145" y="352111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353" name="直接连接符 251"/>
            <p:cNvCxnSpPr/>
            <p:nvPr/>
          </p:nvCxnSpPr>
          <p:spPr>
            <a:xfrm flipV="1">
              <a:off x="7737838" y="3545814"/>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17" name="矩形 416"/>
            <p:cNvSpPr/>
            <p:nvPr/>
          </p:nvSpPr>
          <p:spPr>
            <a:xfrm>
              <a:off x="4946316" y="4820928"/>
              <a:ext cx="2711424"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2014-02-15</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8" name="文本框 417"/>
            <p:cNvSpPr txBox="1"/>
            <p:nvPr/>
          </p:nvSpPr>
          <p:spPr>
            <a:xfrm>
              <a:off x="8089758" y="4300013"/>
              <a:ext cx="4040878"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t>该设备源未授权任何用户可以访问，请</a:t>
              </a:r>
              <a:r>
                <a:rPr lang="zh-CN" altLang="en-US" sz="1400">
                  <a:solidFill>
                    <a:srgbClr val="0B7EFF"/>
                  </a:solidFill>
                </a:rPr>
                <a:t>添加</a:t>
              </a:r>
            </a:p>
          </p:txBody>
        </p:sp>
        <p:grpSp>
          <p:nvGrpSpPr>
            <p:cNvPr id="419" name="组合 1"/>
            <p:cNvGrpSpPr/>
            <p:nvPr/>
          </p:nvGrpSpPr>
          <p:grpSpPr>
            <a:xfrm>
              <a:off x="4946315" y="5410572"/>
              <a:ext cx="10307052" cy="1627578"/>
              <a:chOff x="5354126" y="2018615"/>
              <a:chExt cx="9846447" cy="1627578"/>
            </a:xfrm>
          </p:grpSpPr>
          <p:sp>
            <p:nvSpPr>
              <p:cNvPr id="420" name="圆角矩形 419"/>
              <p:cNvSpPr/>
              <p:nvPr/>
            </p:nvSpPr>
            <p:spPr>
              <a:xfrm>
                <a:off x="5354127" y="2018615"/>
                <a:ext cx="9846446" cy="1627578"/>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21" name="文本框 420"/>
              <p:cNvSpPr txBox="1"/>
              <p:nvPr/>
            </p:nvSpPr>
            <p:spPr>
              <a:xfrm>
                <a:off x="5354126" y="2901592"/>
                <a:ext cx="2590255"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研发中心测试设备源设备源</a:t>
                </a:r>
                <a:endParaRPr kumimoji="1" lang="zh-CN" altLang="en-US" sz="1400">
                  <a:solidFill>
                    <a:schemeClr val="tx1">
                      <a:lumMod val="75000"/>
                      <a:lumOff val="25000"/>
                    </a:schemeClr>
                  </a:solidFill>
                  <a:latin typeface="微软雅黑"/>
                  <a:ea typeface="微软雅黑"/>
                  <a:cs typeface="微软雅黑"/>
                </a:endParaRPr>
              </a:p>
            </p:txBody>
          </p:sp>
        </p:grpSp>
        <p:pic>
          <p:nvPicPr>
            <p:cNvPr id="422" name="图片 4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95457" y="5570371"/>
              <a:ext cx="735263" cy="735263"/>
            </a:xfrm>
            <a:prstGeom prst="rect">
              <a:avLst/>
            </a:prstGeom>
          </p:spPr>
        </p:pic>
        <p:pic>
          <p:nvPicPr>
            <p:cNvPr id="423" name="图片 4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801" y="5462589"/>
              <a:ext cx="422621" cy="301347"/>
            </a:xfrm>
            <a:prstGeom prst="rect">
              <a:avLst/>
            </a:prstGeom>
          </p:spPr>
        </p:pic>
        <p:sp>
          <p:nvSpPr>
            <p:cNvPr id="425" name="椭圆 424"/>
            <p:cNvSpPr/>
            <p:nvPr/>
          </p:nvSpPr>
          <p:spPr>
            <a:xfrm>
              <a:off x="6403457" y="5938398"/>
              <a:ext cx="227263" cy="227263"/>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6" name="文本框 425"/>
            <p:cNvSpPr txBox="1"/>
            <p:nvPr/>
          </p:nvSpPr>
          <p:spPr>
            <a:xfrm>
              <a:off x="7776145" y="5465331"/>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tx1">
                      <a:lumMod val="85000"/>
                      <a:lumOff val="15000"/>
                    </a:schemeClr>
                  </a:solidFill>
                </a:rPr>
                <a:t>可访问用户</a:t>
              </a:r>
            </a:p>
          </p:txBody>
        </p:sp>
        <p:cxnSp>
          <p:nvCxnSpPr>
            <p:cNvPr id="427" name="直接连接符 251"/>
            <p:cNvCxnSpPr/>
            <p:nvPr/>
          </p:nvCxnSpPr>
          <p:spPr>
            <a:xfrm flipV="1">
              <a:off x="7737838" y="5490030"/>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28" name="矩形 427"/>
            <p:cNvSpPr/>
            <p:nvPr/>
          </p:nvSpPr>
          <p:spPr>
            <a:xfrm>
              <a:off x="4946316" y="6765144"/>
              <a:ext cx="286531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添加者</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                 </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2014-02-16</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30" name="组 218"/>
            <p:cNvGrpSpPr/>
            <p:nvPr/>
          </p:nvGrpSpPr>
          <p:grpSpPr>
            <a:xfrm>
              <a:off x="8218607" y="6305634"/>
              <a:ext cx="3439390" cy="309313"/>
              <a:chOff x="3084412" y="1056946"/>
              <a:chExt cx="3439390" cy="309313"/>
            </a:xfrm>
          </p:grpSpPr>
          <p:grpSp>
            <p:nvGrpSpPr>
              <p:cNvPr id="431" name="组 219"/>
              <p:cNvGrpSpPr/>
              <p:nvPr/>
            </p:nvGrpSpPr>
            <p:grpSpPr>
              <a:xfrm>
                <a:off x="3084412" y="1056946"/>
                <a:ext cx="658610" cy="309313"/>
                <a:chOff x="3084412" y="1056946"/>
                <a:chExt cx="658610" cy="309313"/>
              </a:xfrm>
            </p:grpSpPr>
            <p:grpSp>
              <p:nvGrpSpPr>
                <p:cNvPr id="447" name="组 235"/>
                <p:cNvGrpSpPr>
                  <a:grpSpLocks noChangeAspect="1"/>
                </p:cNvGrpSpPr>
                <p:nvPr/>
              </p:nvGrpSpPr>
              <p:grpSpPr>
                <a:xfrm>
                  <a:off x="3084412" y="1114259"/>
                  <a:ext cx="168385" cy="252000"/>
                  <a:chOff x="3866345" y="2704350"/>
                  <a:chExt cx="2153455" cy="3222806"/>
                </a:xfrm>
              </p:grpSpPr>
              <p:sp>
                <p:nvSpPr>
                  <p:cNvPr id="449" name="椭圆 448"/>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0" name="空心弧 44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8" name="矩形 44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432" name="组 220"/>
              <p:cNvGrpSpPr/>
              <p:nvPr/>
            </p:nvGrpSpPr>
            <p:grpSpPr>
              <a:xfrm>
                <a:off x="3923928" y="1056946"/>
                <a:ext cx="815153" cy="309313"/>
                <a:chOff x="3084412" y="1056946"/>
                <a:chExt cx="815153" cy="309313"/>
              </a:xfrm>
            </p:grpSpPr>
            <p:grpSp>
              <p:nvGrpSpPr>
                <p:cNvPr id="443" name="组 231"/>
                <p:cNvGrpSpPr>
                  <a:grpSpLocks noChangeAspect="1"/>
                </p:cNvGrpSpPr>
                <p:nvPr/>
              </p:nvGrpSpPr>
              <p:grpSpPr>
                <a:xfrm>
                  <a:off x="3084412" y="1114259"/>
                  <a:ext cx="168385" cy="252000"/>
                  <a:chOff x="3866345" y="2704350"/>
                  <a:chExt cx="2153455" cy="3222806"/>
                </a:xfrm>
              </p:grpSpPr>
              <p:sp>
                <p:nvSpPr>
                  <p:cNvPr id="445" name="椭圆 44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6" name="空心弧 44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4" name="矩形 44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433" name="组 221"/>
              <p:cNvGrpSpPr/>
              <p:nvPr/>
            </p:nvGrpSpPr>
            <p:grpSpPr>
              <a:xfrm>
                <a:off x="4860032" y="1056946"/>
                <a:ext cx="799674" cy="309313"/>
                <a:chOff x="3084412" y="1056946"/>
                <a:chExt cx="799674" cy="309313"/>
              </a:xfrm>
            </p:grpSpPr>
            <p:grpSp>
              <p:nvGrpSpPr>
                <p:cNvPr id="439" name="组 227"/>
                <p:cNvGrpSpPr>
                  <a:grpSpLocks noChangeAspect="1"/>
                </p:cNvGrpSpPr>
                <p:nvPr/>
              </p:nvGrpSpPr>
              <p:grpSpPr>
                <a:xfrm>
                  <a:off x="3084412" y="1114259"/>
                  <a:ext cx="168385" cy="252000"/>
                  <a:chOff x="3866345" y="2704350"/>
                  <a:chExt cx="2153455" cy="3222806"/>
                </a:xfrm>
              </p:grpSpPr>
              <p:sp>
                <p:nvSpPr>
                  <p:cNvPr id="441" name="椭圆 44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2" name="空心弧 44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0" name="矩形 43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434" name="组 222"/>
              <p:cNvGrpSpPr/>
              <p:nvPr/>
            </p:nvGrpSpPr>
            <p:grpSpPr>
              <a:xfrm>
                <a:off x="5724128" y="1056946"/>
                <a:ext cx="799674" cy="309313"/>
                <a:chOff x="3084412" y="1056946"/>
                <a:chExt cx="799674" cy="309313"/>
              </a:xfrm>
            </p:grpSpPr>
            <p:grpSp>
              <p:nvGrpSpPr>
                <p:cNvPr id="435" name="组 223"/>
                <p:cNvGrpSpPr>
                  <a:grpSpLocks noChangeAspect="1"/>
                </p:cNvGrpSpPr>
                <p:nvPr/>
              </p:nvGrpSpPr>
              <p:grpSpPr>
                <a:xfrm>
                  <a:off x="3084412" y="1114259"/>
                  <a:ext cx="168385" cy="252000"/>
                  <a:chOff x="3866345" y="2704350"/>
                  <a:chExt cx="2153455" cy="3222806"/>
                </a:xfrm>
              </p:grpSpPr>
              <p:sp>
                <p:nvSpPr>
                  <p:cNvPr id="437" name="椭圆 43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8" name="空心弧 43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6" name="矩形 43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pic>
          <p:nvPicPr>
            <p:cNvPr id="453" name="图片 452"/>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139976" y="1596880"/>
              <a:ext cx="288000" cy="288000"/>
            </a:xfrm>
            <a:prstGeom prst="rect">
              <a:avLst/>
            </a:prstGeom>
          </p:spPr>
        </p:pic>
        <p:sp>
          <p:nvSpPr>
            <p:cNvPr id="454" name="文本框 453"/>
            <p:cNvSpPr txBox="1"/>
            <p:nvPr/>
          </p:nvSpPr>
          <p:spPr>
            <a:xfrm>
              <a:off x="10362135"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发起群聊</a:t>
              </a:r>
            </a:p>
          </p:txBody>
        </p:sp>
        <p:pic>
          <p:nvPicPr>
            <p:cNvPr id="455" name="图片 454"/>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304868" y="1570791"/>
              <a:ext cx="288000" cy="288000"/>
            </a:xfrm>
            <a:prstGeom prst="rect">
              <a:avLst/>
            </a:prstGeom>
          </p:spPr>
        </p:pic>
        <p:sp>
          <p:nvSpPr>
            <p:cNvPr id="456" name="文本框 455"/>
            <p:cNvSpPr txBox="1"/>
            <p:nvPr/>
          </p:nvSpPr>
          <p:spPr>
            <a:xfrm>
              <a:off x="11497643"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实时对讲</a:t>
              </a:r>
            </a:p>
          </p:txBody>
        </p:sp>
        <p:sp>
          <p:nvSpPr>
            <p:cNvPr id="457" name="文本框 456"/>
            <p:cNvSpPr txBox="1"/>
            <p:nvPr/>
          </p:nvSpPr>
          <p:spPr>
            <a:xfrm>
              <a:off x="12662471" y="1599622"/>
              <a:ext cx="958716"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0B7EFF"/>
                  </a:solidFill>
                </a:rPr>
                <a:t>访问授权</a:t>
              </a:r>
            </a:p>
          </p:txBody>
        </p:sp>
        <p:pic>
          <p:nvPicPr>
            <p:cNvPr id="458" name="图片 457"/>
            <p:cNvPicPr>
              <a:picLocks noChangeAspect="1"/>
            </p:cNvPicPr>
            <p:nvPr/>
          </p:nvPicPr>
          <p:blipFill>
            <a:blip r:embed="rId10">
              <a:duotone>
                <a:schemeClr val="accent5">
                  <a:shade val="45000"/>
                  <a:satMod val="135000"/>
                </a:schemeClr>
                <a:prstClr val="white"/>
              </a:duotone>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484715" y="1570791"/>
              <a:ext cx="288000" cy="288000"/>
            </a:xfrm>
            <a:prstGeom prst="rect">
              <a:avLst/>
            </a:prstGeom>
          </p:spPr>
        </p:pic>
        <p:sp>
          <p:nvSpPr>
            <p:cNvPr id="459" name="圆角矩形 458"/>
            <p:cNvSpPr/>
            <p:nvPr/>
          </p:nvSpPr>
          <p:spPr>
            <a:xfrm>
              <a:off x="4941545" y="7294094"/>
              <a:ext cx="10307051" cy="148160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5612717" y="8316491"/>
              <a:ext cx="1877442" cy="271869"/>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添加局域网设备源</a:t>
              </a:r>
            </a:p>
          </p:txBody>
        </p:sp>
        <p:pic>
          <p:nvPicPr>
            <p:cNvPr id="461" name="图片 46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41997" y="7774032"/>
              <a:ext cx="501423" cy="501423"/>
            </a:xfrm>
            <a:prstGeom prst="rect">
              <a:avLst/>
            </a:prstGeom>
          </p:spPr>
        </p:pic>
        <p:grpSp>
          <p:nvGrpSpPr>
            <p:cNvPr id="462" name="组 4"/>
            <p:cNvGrpSpPr/>
            <p:nvPr/>
          </p:nvGrpSpPr>
          <p:grpSpPr>
            <a:xfrm>
              <a:off x="5047916" y="1570791"/>
              <a:ext cx="307653" cy="307777"/>
              <a:chOff x="1002162" y="775415"/>
              <a:chExt cx="307653" cy="307777"/>
            </a:xfrm>
          </p:grpSpPr>
          <p:sp>
            <p:nvSpPr>
              <p:cNvPr id="463" name="椭圆 462"/>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464" name="文本框 463"/>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cxnSp>
          <p:nvCxnSpPr>
            <p:cNvPr id="471" name="直接连接符 251"/>
            <p:cNvCxnSpPr/>
            <p:nvPr/>
          </p:nvCxnSpPr>
          <p:spPr>
            <a:xfrm flipV="1">
              <a:off x="13642528" y="1611621"/>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72" name="圆角矩形 471"/>
            <p:cNvSpPr/>
            <p:nvPr/>
          </p:nvSpPr>
          <p:spPr>
            <a:xfrm>
              <a:off x="13799912" y="2131521"/>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设备</a:t>
              </a:r>
              <a:r>
                <a:rPr lang="zh-CN" altLang="en-US" sz="1400">
                  <a:latin typeface="微软雅黑" panose="020B0503020204020204" pitchFamily="34" charset="-122"/>
                  <a:ea typeface="微软雅黑" panose="020B0503020204020204" pitchFamily="34" charset="-122"/>
                </a:rPr>
                <a:t>列表</a:t>
              </a:r>
            </a:p>
          </p:txBody>
        </p:sp>
        <p:sp>
          <p:nvSpPr>
            <p:cNvPr id="473" name="圆角矩形 472"/>
            <p:cNvSpPr/>
            <p:nvPr/>
          </p:nvSpPr>
          <p:spPr>
            <a:xfrm>
              <a:off x="13799912" y="4084836"/>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设备列表</a:t>
              </a:r>
            </a:p>
          </p:txBody>
        </p:sp>
        <p:cxnSp>
          <p:nvCxnSpPr>
            <p:cNvPr id="475" name="直接连接符 251"/>
            <p:cNvCxnSpPr/>
            <p:nvPr/>
          </p:nvCxnSpPr>
          <p:spPr>
            <a:xfrm flipV="1">
              <a:off x="13642528" y="3538364"/>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6" name="直接连接符 251"/>
            <p:cNvCxnSpPr/>
            <p:nvPr/>
          </p:nvCxnSpPr>
          <p:spPr>
            <a:xfrm flipV="1">
              <a:off x="13642528" y="5482580"/>
              <a:ext cx="0" cy="149831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477" name="圆角矩形 476"/>
            <p:cNvSpPr/>
            <p:nvPr/>
          </p:nvSpPr>
          <p:spPr>
            <a:xfrm>
              <a:off x="13799912" y="6058644"/>
              <a:ext cx="1351188"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设备列表</a:t>
              </a:r>
              <a:endParaRPr lang="zh-CN" altLang="en-US" sz="1400">
                <a:latin typeface="微软雅黑" panose="020B0503020204020204" pitchFamily="34" charset="-122"/>
                <a:ea typeface="微软雅黑" panose="020B0503020204020204" pitchFamily="34" charset="-122"/>
              </a:endParaRPr>
            </a:p>
          </p:txBody>
        </p:sp>
      </p:grpSp>
      <p:grpSp>
        <p:nvGrpSpPr>
          <p:cNvPr id="216" name="组 215"/>
          <p:cNvGrpSpPr/>
          <p:nvPr/>
        </p:nvGrpSpPr>
        <p:grpSpPr>
          <a:xfrm>
            <a:off x="7419732" y="2176191"/>
            <a:ext cx="5036627" cy="6125103"/>
            <a:chOff x="5434421" y="1846984"/>
            <a:chExt cx="5036627" cy="5285833"/>
          </a:xfrm>
        </p:grpSpPr>
        <p:grpSp>
          <p:nvGrpSpPr>
            <p:cNvPr id="251" name="组合 103"/>
            <p:cNvGrpSpPr/>
            <p:nvPr/>
          </p:nvGrpSpPr>
          <p:grpSpPr>
            <a:xfrm>
              <a:off x="5434421" y="1846984"/>
              <a:ext cx="5036627" cy="5285833"/>
              <a:chOff x="4384633" y="1424296"/>
              <a:chExt cx="5036627" cy="5285833"/>
            </a:xfrm>
          </p:grpSpPr>
          <p:sp>
            <p:nvSpPr>
              <p:cNvPr id="253" name="圆角矩形 252"/>
              <p:cNvSpPr/>
              <p:nvPr/>
            </p:nvSpPr>
            <p:spPr>
              <a:xfrm>
                <a:off x="4384642" y="1424296"/>
                <a:ext cx="5036618" cy="5285833"/>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4" name="文本框 253"/>
              <p:cNvSpPr txBox="1"/>
              <p:nvPr/>
            </p:nvSpPr>
            <p:spPr>
              <a:xfrm>
                <a:off x="6005806" y="1486032"/>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设备源详情</a:t>
                </a:r>
              </a:p>
            </p:txBody>
          </p:sp>
          <p:grpSp>
            <p:nvGrpSpPr>
              <p:cNvPr id="255" name="组合 109"/>
              <p:cNvGrpSpPr/>
              <p:nvPr/>
            </p:nvGrpSpPr>
            <p:grpSpPr>
              <a:xfrm>
                <a:off x="4488012" y="1515287"/>
                <a:ext cx="707577" cy="144000"/>
                <a:chOff x="4488012" y="1515287"/>
                <a:chExt cx="707577" cy="144000"/>
              </a:xfrm>
            </p:grpSpPr>
            <p:sp>
              <p:nvSpPr>
                <p:cNvPr id="257" name="椭圆 256"/>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8" name="椭圆 257"/>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9" name="椭圆 258"/>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56" name="同侧圆角矩形 255"/>
              <p:cNvSpPr/>
              <p:nvPr/>
            </p:nvSpPr>
            <p:spPr>
              <a:xfrm rot="10800000">
                <a:off x="4384633" y="1791256"/>
                <a:ext cx="5036625" cy="4918873"/>
              </a:xfrm>
              <a:prstGeom prst="round2SameRect">
                <a:avLst>
                  <a:gd name="adj1" fmla="val 750"/>
                  <a:gd name="adj2" fmla="val 0"/>
                </a:avLst>
              </a:prstGeom>
              <a:solidFill>
                <a:srgbClr val="EBEBEB"/>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252" name="直接连接符 121"/>
            <p:cNvCxnSpPr/>
            <p:nvPr/>
          </p:nvCxnSpPr>
          <p:spPr>
            <a:xfrm flipV="1">
              <a:off x="5434432" y="2211870"/>
              <a:ext cx="5029429" cy="207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17" name="组 216"/>
          <p:cNvGrpSpPr/>
          <p:nvPr/>
        </p:nvGrpSpPr>
        <p:grpSpPr>
          <a:xfrm>
            <a:off x="7419732" y="3245278"/>
            <a:ext cx="5036626" cy="1852648"/>
            <a:chOff x="5993457" y="3110055"/>
            <a:chExt cx="5036626" cy="1852648"/>
          </a:xfrm>
        </p:grpSpPr>
        <p:sp>
          <p:nvSpPr>
            <p:cNvPr id="241" name="同侧圆角矩形 240"/>
            <p:cNvSpPr/>
            <p:nvPr/>
          </p:nvSpPr>
          <p:spPr>
            <a:xfrm rot="10800000">
              <a:off x="5993457" y="3373382"/>
              <a:ext cx="5036626" cy="1589321"/>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7" name="文本框 246"/>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防火墙规则</a:t>
              </a:r>
            </a:p>
          </p:txBody>
        </p:sp>
      </p:grpSp>
      <p:grpSp>
        <p:nvGrpSpPr>
          <p:cNvPr id="221" name="组合 6"/>
          <p:cNvGrpSpPr/>
          <p:nvPr/>
        </p:nvGrpSpPr>
        <p:grpSpPr>
          <a:xfrm rot="10800000">
            <a:off x="8565190" y="2723203"/>
            <a:ext cx="2731609" cy="324001"/>
            <a:chOff x="8195296" y="1797435"/>
            <a:chExt cx="3807870" cy="324001"/>
          </a:xfrm>
        </p:grpSpPr>
        <p:sp>
          <p:nvSpPr>
            <p:cNvPr id="222" name="圆角矩形 221"/>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3" name="圆角矩形 222"/>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4"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5" name="文本框 224"/>
            <p:cNvSpPr txBox="1"/>
            <p:nvPr/>
          </p:nvSpPr>
          <p:spPr>
            <a:xfrm rot="10800000">
              <a:off x="8498030"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防火墙规则</a:t>
              </a:r>
            </a:p>
          </p:txBody>
        </p:sp>
        <p:sp>
          <p:nvSpPr>
            <p:cNvPr id="226" name="文本框 225"/>
            <p:cNvSpPr txBox="1"/>
            <p:nvPr/>
          </p:nvSpPr>
          <p:spPr>
            <a:xfrm rot="10800000">
              <a:off x="10346961"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基本信息</a:t>
              </a:r>
              <a:r>
                <a:rPr lang="en-US" altLang="zh-CN" sz="1400" smtClean="0">
                  <a:solidFill>
                    <a:srgbClr val="157EFB"/>
                  </a:solidFill>
                </a:rPr>
                <a:t>	</a:t>
              </a:r>
              <a:endParaRPr lang="zh-CN" altLang="en-US" sz="1400">
                <a:solidFill>
                  <a:srgbClr val="157EFB"/>
                </a:solidFill>
              </a:endParaRPr>
            </a:p>
          </p:txBody>
        </p:sp>
      </p:grpSp>
      <p:graphicFrame>
        <p:nvGraphicFramePr>
          <p:cNvPr id="261" name="表格 260"/>
          <p:cNvGraphicFramePr>
            <a:graphicFrameLocks noGrp="1"/>
          </p:cNvGraphicFramePr>
          <p:nvPr>
            <p:extLst>
              <p:ext uri="{D42A27DB-BD31-4B8C-83A1-F6EECF244321}">
                <p14:modId xmlns:p14="http://schemas.microsoft.com/office/powerpoint/2010/main" val="3740833107"/>
              </p:ext>
            </p:extLst>
          </p:nvPr>
        </p:nvGraphicFramePr>
        <p:xfrm>
          <a:off x="7445349" y="3556035"/>
          <a:ext cx="5012381" cy="1483360"/>
        </p:xfrm>
        <a:graphic>
          <a:graphicData uri="http://schemas.openxmlformats.org/drawingml/2006/table">
            <a:tbl>
              <a:tblPr firstRow="1" bandRow="1">
                <a:tableStyleId>{5C22544A-7EE6-4342-B048-85BDC9FD1C3A}</a:tableStyleId>
              </a:tblPr>
              <a:tblGrid>
                <a:gridCol w="602660"/>
                <a:gridCol w="2772391"/>
                <a:gridCol w="1637330"/>
              </a:tblGrid>
              <a:tr h="370840">
                <a:tc>
                  <a:txBody>
                    <a:bodyPr/>
                    <a:lstStyle/>
                    <a:p>
                      <a:pP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序号</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可访问</a:t>
                      </a:r>
                      <a:r>
                        <a:rPr lang="en-US" altLang="zh-CN" sz="1200" b="0" smtClean="0">
                          <a:solidFill>
                            <a:schemeClr val="bg1"/>
                          </a:solidFill>
                          <a:latin typeface="微软雅黑" panose="020B0503020204020204" pitchFamily="34" charset="-122"/>
                          <a:ea typeface="微软雅黑" panose="020B0503020204020204" pitchFamily="34" charset="-122"/>
                        </a:rPr>
                        <a:t>IP</a:t>
                      </a:r>
                      <a:r>
                        <a:rPr lang="zh-CN" altLang="en-US" sz="1200" b="0" smtClean="0">
                          <a:solidFill>
                            <a:schemeClr val="bg1"/>
                          </a:solidFill>
                          <a:latin typeface="微软雅黑" panose="020B0503020204020204" pitchFamily="34" charset="-122"/>
                          <a:ea typeface="微软雅黑" panose="020B0503020204020204" pitchFamily="34" charset="-122"/>
                        </a:rPr>
                        <a:t>范围</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开放端口</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192.168.187.1-255</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zh-CN"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92.168.188.*</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5120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192.169.*</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bl>
          </a:graphicData>
        </a:graphic>
      </p:graphicFrame>
      <p:sp>
        <p:nvSpPr>
          <p:cNvPr id="262" name="圆角矩形 261"/>
          <p:cNvSpPr/>
          <p:nvPr/>
        </p:nvSpPr>
        <p:spPr>
          <a:xfrm>
            <a:off x="11216005" y="7778572"/>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spTree>
    <p:extLst>
      <p:ext uri="{BB962C8B-B14F-4D97-AF65-F5344CB8AC3E}">
        <p14:creationId xmlns:p14="http://schemas.microsoft.com/office/powerpoint/2010/main" val="4170686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局域网设备源</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互联网设备分组</a:t>
            </a: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a:t>
            </a: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a:t>
            </a:r>
            <a:r>
              <a:rPr lang="zh-CN" altLang="en-US">
                <a:solidFill>
                  <a:schemeClr val="tx1">
                    <a:lumMod val="85000"/>
                    <a:lumOff val="15000"/>
                  </a:schemeClr>
                </a:solidFill>
              </a:rPr>
              <a:t>设备源</a:t>
            </a:r>
          </a:p>
        </p:txBody>
      </p:sp>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317" name="圆角矩形 316"/>
          <p:cNvSpPr/>
          <p:nvPr/>
        </p:nvSpPr>
        <p:spPr>
          <a:xfrm>
            <a:off x="4778315" y="713973"/>
            <a:ext cx="10614759" cy="7829157"/>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同侧圆角矩形 318"/>
          <p:cNvSpPr/>
          <p:nvPr/>
        </p:nvSpPr>
        <p:spPr>
          <a:xfrm rot="10800000">
            <a:off x="4778315" y="1357193"/>
            <a:ext cx="10614759" cy="7156065"/>
          </a:xfrm>
          <a:prstGeom prst="round2SameRect">
            <a:avLst>
              <a:gd name="adj1" fmla="val 750"/>
              <a:gd name="adj2" fmla="val 0"/>
            </a:avLst>
          </a:prstGeom>
          <a:solidFill>
            <a:srgbClr val="F9F9F9"/>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95" name="图片 194"/>
          <p:cNvPicPr>
            <a:picLocks noChangeAspect="1"/>
          </p:cNvPicPr>
          <p:nvPr/>
        </p:nvPicPr>
        <p:blipFill>
          <a:blip r:embed="rId19"/>
          <a:stretch>
            <a:fillRect/>
          </a:stretch>
        </p:blipFill>
        <p:spPr>
          <a:xfrm>
            <a:off x="5529836" y="1903348"/>
            <a:ext cx="622300" cy="660400"/>
          </a:xfrm>
          <a:prstGeom prst="rect">
            <a:avLst/>
          </a:prstGeom>
        </p:spPr>
      </p:pic>
      <p:pic>
        <p:nvPicPr>
          <p:cNvPr id="197" name="图片 196"/>
          <p:cNvPicPr>
            <a:picLocks noChangeAspect="1"/>
          </p:cNvPicPr>
          <p:nvPr/>
        </p:nvPicPr>
        <p:blipFill>
          <a:blip r:embed="rId19"/>
          <a:stretch>
            <a:fillRect/>
          </a:stretch>
        </p:blipFill>
        <p:spPr>
          <a:xfrm>
            <a:off x="8915526" y="1903348"/>
            <a:ext cx="622300" cy="660400"/>
          </a:xfrm>
          <a:prstGeom prst="rect">
            <a:avLst/>
          </a:prstGeom>
        </p:spPr>
      </p:pic>
      <p:pic>
        <p:nvPicPr>
          <p:cNvPr id="198" name="图片 197"/>
          <p:cNvPicPr>
            <a:picLocks noChangeAspect="1"/>
          </p:cNvPicPr>
          <p:nvPr/>
        </p:nvPicPr>
        <p:blipFill>
          <a:blip r:embed="rId19"/>
          <a:stretch>
            <a:fillRect/>
          </a:stretch>
        </p:blipFill>
        <p:spPr>
          <a:xfrm>
            <a:off x="10608371" y="1903348"/>
            <a:ext cx="622300" cy="660400"/>
          </a:xfrm>
          <a:prstGeom prst="rect">
            <a:avLst/>
          </a:prstGeom>
        </p:spPr>
      </p:pic>
      <p:pic>
        <p:nvPicPr>
          <p:cNvPr id="199" name="图片 198"/>
          <p:cNvPicPr>
            <a:picLocks noChangeAspect="1"/>
          </p:cNvPicPr>
          <p:nvPr/>
        </p:nvPicPr>
        <p:blipFill>
          <a:blip r:embed="rId19"/>
          <a:stretch>
            <a:fillRect/>
          </a:stretch>
        </p:blipFill>
        <p:spPr>
          <a:xfrm>
            <a:off x="12301216" y="1903348"/>
            <a:ext cx="622300" cy="660400"/>
          </a:xfrm>
          <a:prstGeom prst="rect">
            <a:avLst/>
          </a:prstGeom>
        </p:spPr>
      </p:pic>
      <p:pic>
        <p:nvPicPr>
          <p:cNvPr id="201" name="图片 200"/>
          <p:cNvPicPr>
            <a:picLocks noChangeAspect="1"/>
          </p:cNvPicPr>
          <p:nvPr/>
        </p:nvPicPr>
        <p:blipFill>
          <a:blip r:embed="rId19"/>
          <a:stretch>
            <a:fillRect/>
          </a:stretch>
        </p:blipFill>
        <p:spPr>
          <a:xfrm>
            <a:off x="5529836" y="3322340"/>
            <a:ext cx="622300" cy="660400"/>
          </a:xfrm>
          <a:prstGeom prst="rect">
            <a:avLst/>
          </a:prstGeom>
        </p:spPr>
      </p:pic>
      <p:pic>
        <p:nvPicPr>
          <p:cNvPr id="202" name="图片 201"/>
          <p:cNvPicPr>
            <a:picLocks noChangeAspect="1"/>
          </p:cNvPicPr>
          <p:nvPr/>
        </p:nvPicPr>
        <p:blipFill>
          <a:blip r:embed="rId19"/>
          <a:stretch>
            <a:fillRect/>
          </a:stretch>
        </p:blipFill>
        <p:spPr>
          <a:xfrm>
            <a:off x="7222681" y="3322340"/>
            <a:ext cx="622300" cy="660400"/>
          </a:xfrm>
          <a:prstGeom prst="rect">
            <a:avLst/>
          </a:prstGeom>
        </p:spPr>
      </p:pic>
      <p:pic>
        <p:nvPicPr>
          <p:cNvPr id="203" name="图片 202"/>
          <p:cNvPicPr>
            <a:picLocks noChangeAspect="1"/>
          </p:cNvPicPr>
          <p:nvPr/>
        </p:nvPicPr>
        <p:blipFill>
          <a:blip r:embed="rId19"/>
          <a:stretch>
            <a:fillRect/>
          </a:stretch>
        </p:blipFill>
        <p:spPr>
          <a:xfrm>
            <a:off x="8915526" y="3322340"/>
            <a:ext cx="622300" cy="660400"/>
          </a:xfrm>
          <a:prstGeom prst="rect">
            <a:avLst/>
          </a:prstGeom>
        </p:spPr>
      </p:pic>
      <p:pic>
        <p:nvPicPr>
          <p:cNvPr id="204" name="图片 203"/>
          <p:cNvPicPr>
            <a:picLocks noChangeAspect="1"/>
          </p:cNvPicPr>
          <p:nvPr/>
        </p:nvPicPr>
        <p:blipFill>
          <a:blip r:embed="rId19"/>
          <a:stretch>
            <a:fillRect/>
          </a:stretch>
        </p:blipFill>
        <p:spPr>
          <a:xfrm>
            <a:off x="10608371" y="3322340"/>
            <a:ext cx="622300" cy="660400"/>
          </a:xfrm>
          <a:prstGeom prst="rect">
            <a:avLst/>
          </a:prstGeom>
        </p:spPr>
      </p:pic>
      <p:pic>
        <p:nvPicPr>
          <p:cNvPr id="205" name="图片 204"/>
          <p:cNvPicPr>
            <a:picLocks noChangeAspect="1"/>
          </p:cNvPicPr>
          <p:nvPr/>
        </p:nvPicPr>
        <p:blipFill>
          <a:blip r:embed="rId19"/>
          <a:stretch>
            <a:fillRect/>
          </a:stretch>
        </p:blipFill>
        <p:spPr>
          <a:xfrm>
            <a:off x="12301216" y="3322340"/>
            <a:ext cx="622300" cy="660400"/>
          </a:xfrm>
          <a:prstGeom prst="rect">
            <a:avLst/>
          </a:prstGeom>
        </p:spPr>
      </p:pic>
      <p:pic>
        <p:nvPicPr>
          <p:cNvPr id="207" name="图片 206"/>
          <p:cNvPicPr>
            <a:picLocks noChangeAspect="1"/>
          </p:cNvPicPr>
          <p:nvPr/>
        </p:nvPicPr>
        <p:blipFill>
          <a:blip r:embed="rId19"/>
          <a:stretch>
            <a:fillRect/>
          </a:stretch>
        </p:blipFill>
        <p:spPr>
          <a:xfrm>
            <a:off x="5529836" y="4690492"/>
            <a:ext cx="622300" cy="660400"/>
          </a:xfrm>
          <a:prstGeom prst="rect">
            <a:avLst/>
          </a:prstGeom>
        </p:spPr>
      </p:pic>
      <p:pic>
        <p:nvPicPr>
          <p:cNvPr id="208" name="图片 207"/>
          <p:cNvPicPr>
            <a:picLocks noChangeAspect="1"/>
          </p:cNvPicPr>
          <p:nvPr/>
        </p:nvPicPr>
        <p:blipFill>
          <a:blip r:embed="rId19"/>
          <a:stretch>
            <a:fillRect/>
          </a:stretch>
        </p:blipFill>
        <p:spPr>
          <a:xfrm>
            <a:off x="7222681" y="4690492"/>
            <a:ext cx="622300" cy="660400"/>
          </a:xfrm>
          <a:prstGeom prst="rect">
            <a:avLst/>
          </a:prstGeom>
        </p:spPr>
      </p:pic>
      <p:pic>
        <p:nvPicPr>
          <p:cNvPr id="209" name="图片 208"/>
          <p:cNvPicPr>
            <a:picLocks noChangeAspect="1"/>
          </p:cNvPicPr>
          <p:nvPr/>
        </p:nvPicPr>
        <p:blipFill>
          <a:blip r:embed="rId19"/>
          <a:stretch>
            <a:fillRect/>
          </a:stretch>
        </p:blipFill>
        <p:spPr>
          <a:xfrm>
            <a:off x="8915526" y="4690492"/>
            <a:ext cx="622300" cy="660400"/>
          </a:xfrm>
          <a:prstGeom prst="rect">
            <a:avLst/>
          </a:prstGeom>
        </p:spPr>
      </p:pic>
      <p:pic>
        <p:nvPicPr>
          <p:cNvPr id="210" name="图片 209"/>
          <p:cNvPicPr>
            <a:picLocks noChangeAspect="1"/>
          </p:cNvPicPr>
          <p:nvPr/>
        </p:nvPicPr>
        <p:blipFill>
          <a:blip r:embed="rId19"/>
          <a:stretch>
            <a:fillRect/>
          </a:stretch>
        </p:blipFill>
        <p:spPr>
          <a:xfrm>
            <a:off x="10608371" y="4690492"/>
            <a:ext cx="622300" cy="660400"/>
          </a:xfrm>
          <a:prstGeom prst="rect">
            <a:avLst/>
          </a:prstGeom>
        </p:spPr>
      </p:pic>
      <p:pic>
        <p:nvPicPr>
          <p:cNvPr id="211" name="图片 210"/>
          <p:cNvPicPr>
            <a:picLocks noChangeAspect="1"/>
          </p:cNvPicPr>
          <p:nvPr/>
        </p:nvPicPr>
        <p:blipFill>
          <a:blip r:embed="rId19"/>
          <a:stretch>
            <a:fillRect/>
          </a:stretch>
        </p:blipFill>
        <p:spPr>
          <a:xfrm>
            <a:off x="12301216" y="4690492"/>
            <a:ext cx="622300" cy="660400"/>
          </a:xfrm>
          <a:prstGeom prst="rect">
            <a:avLst/>
          </a:prstGeom>
        </p:spPr>
      </p:pic>
      <p:cxnSp>
        <p:nvCxnSpPr>
          <p:cNvPr id="214" name="直接连接符 994"/>
          <p:cNvCxnSpPr/>
          <p:nvPr/>
        </p:nvCxnSpPr>
        <p:spPr>
          <a:xfrm flipV="1">
            <a:off x="13716569" y="1397808"/>
            <a:ext cx="0" cy="714532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15" name="组 14"/>
          <p:cNvGrpSpPr/>
          <p:nvPr/>
        </p:nvGrpSpPr>
        <p:grpSpPr>
          <a:xfrm>
            <a:off x="13914973" y="2179762"/>
            <a:ext cx="1305108" cy="4046200"/>
            <a:chOff x="8870370" y="1354372"/>
            <a:chExt cx="1305108" cy="4046200"/>
          </a:xfrm>
        </p:grpSpPr>
        <p:sp>
          <p:nvSpPr>
            <p:cNvPr id="218" name="圆角矩形 217"/>
            <p:cNvSpPr/>
            <p:nvPr/>
          </p:nvSpPr>
          <p:spPr>
            <a:xfrm>
              <a:off x="8870370" y="1354372"/>
              <a:ext cx="1304086" cy="288000"/>
            </a:xfrm>
            <a:prstGeom prst="roundRect">
              <a:avLst>
                <a:gd name="adj" fmla="val 14385"/>
              </a:avLst>
            </a:prstGeom>
            <a:solidFill>
              <a:srgbClr val="0B7EFF"/>
            </a:solid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solidFill>
                  <a:latin typeface="微软雅黑"/>
                  <a:ea typeface="微软雅黑"/>
                  <a:cs typeface="微软雅黑"/>
                </a:rPr>
                <a:t>  Win8</a:t>
              </a:r>
              <a:endParaRPr kumimoji="1" lang="zh-CN" altLang="en-US" sz="1200" dirty="0">
                <a:solidFill>
                  <a:schemeClr val="bg1"/>
                </a:solidFill>
                <a:latin typeface="微软雅黑"/>
                <a:ea typeface="微软雅黑"/>
                <a:cs typeface="微软雅黑"/>
              </a:endParaRPr>
            </a:p>
          </p:txBody>
        </p:sp>
        <p:sp>
          <p:nvSpPr>
            <p:cNvPr id="219" name="圆角矩形 218"/>
            <p:cNvSpPr/>
            <p:nvPr/>
          </p:nvSpPr>
          <p:spPr>
            <a:xfrm>
              <a:off x="8870680" y="1730192"/>
              <a:ext cx="1304086" cy="288000"/>
            </a:xfrm>
            <a:prstGeom prst="roundRect">
              <a:avLst>
                <a:gd name="adj" fmla="val 1541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solidFill>
                    <a:schemeClr val="tx1">
                      <a:lumMod val="50000"/>
                      <a:lumOff val="50000"/>
                    </a:schemeClr>
                  </a:solidFill>
                  <a:latin typeface="微软雅黑"/>
                  <a:ea typeface="微软雅黑"/>
                  <a:cs typeface="微软雅黑"/>
                </a:rPr>
                <a:t>  Oracle</a:t>
              </a:r>
              <a:endParaRPr kumimoji="1" lang="zh-CN" altLang="en-US" sz="1200" dirty="0">
                <a:solidFill>
                  <a:schemeClr val="tx1">
                    <a:lumMod val="50000"/>
                    <a:lumOff val="50000"/>
                  </a:schemeClr>
                </a:solidFill>
                <a:latin typeface="微软雅黑"/>
                <a:ea typeface="微软雅黑"/>
                <a:cs typeface="微软雅黑"/>
              </a:endParaRPr>
            </a:p>
          </p:txBody>
        </p:sp>
        <p:sp>
          <p:nvSpPr>
            <p:cNvPr id="220" name="圆角矩形 219"/>
            <p:cNvSpPr/>
            <p:nvPr/>
          </p:nvSpPr>
          <p:spPr>
            <a:xfrm>
              <a:off x="8870680" y="210601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27" name="圆角矩形 226"/>
            <p:cNvSpPr/>
            <p:nvPr/>
          </p:nvSpPr>
          <p:spPr>
            <a:xfrm>
              <a:off x="8871036" y="2481832"/>
              <a:ext cx="1304086" cy="288000"/>
            </a:xfrm>
            <a:prstGeom prst="roundRect">
              <a:avLst>
                <a:gd name="adj" fmla="val 13358"/>
              </a:avLst>
            </a:prstGeom>
            <a:solidFill>
              <a:schemeClr val="bg1">
                <a:lumMod val="95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SQLServer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28" name="圆角矩形 227"/>
            <p:cNvSpPr/>
            <p:nvPr/>
          </p:nvSpPr>
          <p:spPr>
            <a:xfrm>
              <a:off x="8871036" y="2857652"/>
              <a:ext cx="1304086" cy="288000"/>
            </a:xfrm>
            <a:prstGeom prst="roundRect">
              <a:avLst>
                <a:gd name="adj" fmla="val 1130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Apache</a:t>
              </a:r>
              <a:endParaRPr kumimoji="1" lang="zh-CN" altLang="en-US" sz="1200" dirty="0">
                <a:solidFill>
                  <a:schemeClr val="tx1">
                    <a:lumMod val="50000"/>
                    <a:lumOff val="50000"/>
                  </a:schemeClr>
                </a:solidFill>
                <a:latin typeface="微软雅黑"/>
                <a:ea typeface="微软雅黑"/>
                <a:cs typeface="微软雅黑"/>
              </a:endParaRPr>
            </a:p>
          </p:txBody>
        </p:sp>
        <p:sp>
          <p:nvSpPr>
            <p:cNvPr id="229" name="圆角矩形 228"/>
            <p:cNvSpPr/>
            <p:nvPr/>
          </p:nvSpPr>
          <p:spPr>
            <a:xfrm>
              <a:off x="8870726" y="3233472"/>
              <a:ext cx="1304086" cy="288000"/>
            </a:xfrm>
            <a:prstGeom prst="roundRect">
              <a:avLst>
                <a:gd name="adj" fmla="val 12330"/>
              </a:avLst>
            </a:prstGeom>
            <a:solidFill>
              <a:schemeClr val="bg1">
                <a:lumMod val="85000"/>
                <a:alpha val="28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lumMod val="50000"/>
                    </a:schemeClr>
                  </a:solidFill>
                  <a:latin typeface="微软雅黑"/>
                  <a:ea typeface="微软雅黑"/>
                  <a:cs typeface="微软雅黑"/>
                </a:rPr>
                <a:t>  Websphere</a:t>
              </a:r>
              <a:endParaRPr kumimoji="1" lang="zh-CN" altLang="en-US" sz="1200" dirty="0">
                <a:solidFill>
                  <a:schemeClr val="bg1">
                    <a:lumMod val="50000"/>
                  </a:schemeClr>
                </a:solidFill>
                <a:latin typeface="微软雅黑"/>
                <a:ea typeface="微软雅黑"/>
                <a:cs typeface="微软雅黑"/>
              </a:endParaRPr>
            </a:p>
          </p:txBody>
        </p:sp>
        <p:sp>
          <p:nvSpPr>
            <p:cNvPr id="232" name="圆角矩形 231"/>
            <p:cNvSpPr/>
            <p:nvPr/>
          </p:nvSpPr>
          <p:spPr>
            <a:xfrm>
              <a:off x="8870370" y="3609292"/>
              <a:ext cx="1304086" cy="288000"/>
            </a:xfrm>
            <a:prstGeom prst="roundRect">
              <a:avLst>
                <a:gd name="adj" fmla="val 9248"/>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Tomcat</a:t>
              </a:r>
              <a:endParaRPr kumimoji="1" lang="zh-CN" altLang="en-US" sz="1200" dirty="0">
                <a:solidFill>
                  <a:schemeClr val="tx1">
                    <a:lumMod val="50000"/>
                    <a:lumOff val="50000"/>
                  </a:schemeClr>
                </a:solidFill>
                <a:latin typeface="微软雅黑"/>
                <a:ea typeface="微软雅黑"/>
                <a:cs typeface="微软雅黑"/>
              </a:endParaRPr>
            </a:p>
          </p:txBody>
        </p:sp>
        <p:sp>
          <p:nvSpPr>
            <p:cNvPr id="233" name="圆角矩形 232"/>
            <p:cNvSpPr/>
            <p:nvPr/>
          </p:nvSpPr>
          <p:spPr>
            <a:xfrm>
              <a:off x="8871036" y="3985112"/>
              <a:ext cx="1304086" cy="288000"/>
            </a:xfrm>
            <a:prstGeom prst="roundRect">
              <a:avLst>
                <a:gd name="adj" fmla="val 12330"/>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a:t>
              </a:r>
              <a:endParaRPr kumimoji="1" lang="zh-CN" altLang="en-US" sz="1200" dirty="0">
                <a:solidFill>
                  <a:schemeClr val="tx1">
                    <a:lumMod val="50000"/>
                    <a:lumOff val="50000"/>
                  </a:schemeClr>
                </a:solidFill>
                <a:latin typeface="微软雅黑"/>
                <a:ea typeface="微软雅黑"/>
                <a:cs typeface="微软雅黑"/>
              </a:endParaRPr>
            </a:p>
          </p:txBody>
        </p:sp>
        <p:sp>
          <p:nvSpPr>
            <p:cNvPr id="234" name="圆角矩形 233"/>
            <p:cNvSpPr/>
            <p:nvPr/>
          </p:nvSpPr>
          <p:spPr>
            <a:xfrm>
              <a:off x="8871036" y="4360932"/>
              <a:ext cx="1304086" cy="288000"/>
            </a:xfrm>
            <a:prstGeom prst="roundRect">
              <a:avLst>
                <a:gd name="adj" fmla="val 11302"/>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a:t>
              </a:r>
              <a:endParaRPr kumimoji="1" lang="zh-CN" altLang="en-US" sz="1200" dirty="0">
                <a:solidFill>
                  <a:schemeClr val="tx1">
                    <a:lumMod val="50000"/>
                    <a:lumOff val="50000"/>
                  </a:schemeClr>
                </a:solidFill>
                <a:latin typeface="微软雅黑"/>
                <a:ea typeface="微软雅黑"/>
                <a:cs typeface="微软雅黑"/>
              </a:endParaRPr>
            </a:p>
          </p:txBody>
        </p:sp>
        <p:sp>
          <p:nvSpPr>
            <p:cNvPr id="235" name="圆角矩形 234"/>
            <p:cNvSpPr/>
            <p:nvPr/>
          </p:nvSpPr>
          <p:spPr>
            <a:xfrm>
              <a:off x="8871391" y="4736752"/>
              <a:ext cx="1304087" cy="288000"/>
            </a:xfrm>
            <a:prstGeom prst="roundRect">
              <a:avLst>
                <a:gd name="adj" fmla="val 1027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36" name="圆角矩形 235"/>
            <p:cNvSpPr/>
            <p:nvPr/>
          </p:nvSpPr>
          <p:spPr>
            <a:xfrm>
              <a:off x="8871036" y="511257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37" name="椭圆 236"/>
            <p:cNvSpPr>
              <a:spLocks noChangeAspect="1"/>
            </p:cNvSpPr>
            <p:nvPr/>
          </p:nvSpPr>
          <p:spPr>
            <a:xfrm>
              <a:off x="8946465" y="1414533"/>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38" name="椭圆 237"/>
            <p:cNvSpPr>
              <a:spLocks noChangeAspect="1"/>
            </p:cNvSpPr>
            <p:nvPr/>
          </p:nvSpPr>
          <p:spPr>
            <a:xfrm>
              <a:off x="8946465" y="1791018"/>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39" name="椭圆 238"/>
            <p:cNvSpPr>
              <a:spLocks noChangeAspect="1"/>
            </p:cNvSpPr>
            <p:nvPr/>
          </p:nvSpPr>
          <p:spPr>
            <a:xfrm>
              <a:off x="8946465" y="2167503"/>
              <a:ext cx="180000" cy="167039"/>
            </a:xfrm>
            <a:prstGeom prst="ellipse">
              <a:avLst/>
            </a:prstGeom>
            <a:solidFill>
              <a:schemeClr val="accent2">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0" name="椭圆 239"/>
            <p:cNvSpPr>
              <a:spLocks noChangeAspect="1"/>
            </p:cNvSpPr>
            <p:nvPr/>
          </p:nvSpPr>
          <p:spPr>
            <a:xfrm>
              <a:off x="8946465" y="2543988"/>
              <a:ext cx="180000" cy="167039"/>
            </a:xfrm>
            <a:prstGeom prst="ellipse">
              <a:avLst/>
            </a:prstGeom>
            <a:solidFill>
              <a:schemeClr val="accent3">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2" name="椭圆 241"/>
            <p:cNvSpPr>
              <a:spLocks noChangeAspect="1"/>
            </p:cNvSpPr>
            <p:nvPr/>
          </p:nvSpPr>
          <p:spPr>
            <a:xfrm>
              <a:off x="8946465" y="2920473"/>
              <a:ext cx="180000" cy="167039"/>
            </a:xfrm>
            <a:prstGeom prst="ellipse">
              <a:avLst/>
            </a:prstGeom>
            <a:solidFill>
              <a:schemeClr val="accent4">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3" name="椭圆 242"/>
            <p:cNvSpPr>
              <a:spLocks noChangeAspect="1"/>
            </p:cNvSpPr>
            <p:nvPr/>
          </p:nvSpPr>
          <p:spPr>
            <a:xfrm>
              <a:off x="8946465" y="3296958"/>
              <a:ext cx="180000" cy="167039"/>
            </a:xfrm>
            <a:prstGeom prst="ellipse">
              <a:avLst/>
            </a:prstGeom>
            <a:solidFill>
              <a:schemeClr val="accent5">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4" name="椭圆 243"/>
            <p:cNvSpPr>
              <a:spLocks noChangeAspect="1"/>
            </p:cNvSpPr>
            <p:nvPr/>
          </p:nvSpPr>
          <p:spPr>
            <a:xfrm>
              <a:off x="8946465" y="3673443"/>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5" name="椭圆 244"/>
            <p:cNvSpPr>
              <a:spLocks noChangeAspect="1"/>
            </p:cNvSpPr>
            <p:nvPr/>
          </p:nvSpPr>
          <p:spPr>
            <a:xfrm>
              <a:off x="8946465" y="4049928"/>
              <a:ext cx="180000" cy="167039"/>
            </a:xfrm>
            <a:prstGeom prst="ellipse">
              <a:avLst/>
            </a:prstGeom>
            <a:solidFill>
              <a:srgbClr val="0000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6" name="椭圆 245"/>
            <p:cNvSpPr>
              <a:spLocks noChangeAspect="1"/>
            </p:cNvSpPr>
            <p:nvPr/>
          </p:nvSpPr>
          <p:spPr>
            <a:xfrm>
              <a:off x="8946465" y="4426413"/>
              <a:ext cx="180000" cy="167039"/>
            </a:xfrm>
            <a:prstGeom prst="ellipse">
              <a:avLst/>
            </a:prstGeom>
            <a:solidFill>
              <a:srgbClr val="00CC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8" name="椭圆 247"/>
            <p:cNvSpPr>
              <a:spLocks noChangeAspect="1"/>
            </p:cNvSpPr>
            <p:nvPr/>
          </p:nvSpPr>
          <p:spPr>
            <a:xfrm>
              <a:off x="8946465" y="4802898"/>
              <a:ext cx="180000" cy="167039"/>
            </a:xfrm>
            <a:prstGeom prst="ellipse">
              <a:avLst/>
            </a:prstGeom>
            <a:solidFill>
              <a:srgbClr val="FF66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9" name="椭圆 248"/>
            <p:cNvSpPr>
              <a:spLocks noChangeAspect="1"/>
            </p:cNvSpPr>
            <p:nvPr/>
          </p:nvSpPr>
          <p:spPr>
            <a:xfrm>
              <a:off x="8946465" y="5179380"/>
              <a:ext cx="180000" cy="167039"/>
            </a:xfrm>
            <a:prstGeom prst="ellipse">
              <a:avLst/>
            </a:prstGeom>
            <a:solidFill>
              <a:srgbClr val="FF00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grpSp>
      <p:pic>
        <p:nvPicPr>
          <p:cNvPr id="250" name="图片 249"/>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4906664" y="2235513"/>
            <a:ext cx="231429" cy="180000"/>
          </a:xfrm>
          <a:prstGeom prst="rect">
            <a:avLst/>
          </a:prstGeom>
        </p:spPr>
      </p:pic>
      <p:sp>
        <p:nvSpPr>
          <p:cNvPr id="263" name="矩形 262"/>
          <p:cNvSpPr/>
          <p:nvPr/>
        </p:nvSpPr>
        <p:spPr>
          <a:xfrm>
            <a:off x="13817803" y="1441750"/>
            <a:ext cx="1494320" cy="692497"/>
          </a:xfrm>
          <a:prstGeom prst="rect">
            <a:avLst/>
          </a:prstGeom>
        </p:spPr>
        <p:txBody>
          <a:bodyPr wrap="none">
            <a:spAutoFit/>
          </a:bodyPr>
          <a:lstStyle/>
          <a:p>
            <a:pPr algn="ctr">
              <a:lnSpc>
                <a:spcPct val="150000"/>
              </a:lnSpc>
            </a:pPr>
            <a:r>
              <a:rPr kumimoji="1" lang="en-US" altLang="zh-CN" sz="1400">
                <a:solidFill>
                  <a:prstClr val="black">
                    <a:lumMod val="50000"/>
                    <a:lumOff val="50000"/>
                  </a:prstClr>
                </a:solidFill>
                <a:latin typeface="微软雅黑"/>
                <a:ea typeface="微软雅黑"/>
                <a:cs typeface="微软雅黑"/>
              </a:rPr>
              <a:t> </a:t>
            </a:r>
            <a:r>
              <a:rPr kumimoji="1" lang="zh-CN" altLang="en-US" sz="1400">
                <a:solidFill>
                  <a:prstClr val="black">
                    <a:lumMod val="50000"/>
                    <a:lumOff val="50000"/>
                  </a:prstClr>
                </a:solidFill>
                <a:latin typeface="微软雅黑"/>
                <a:ea typeface="微软雅黑"/>
                <a:cs typeface="微软雅黑"/>
              </a:rPr>
              <a:t>按</a:t>
            </a:r>
            <a:r>
              <a:rPr kumimoji="1" lang="zh-CN" altLang="en-US" sz="1400" smtClean="0">
                <a:solidFill>
                  <a:prstClr val="black">
                    <a:lumMod val="50000"/>
                    <a:lumOff val="50000"/>
                  </a:prstClr>
                </a:solidFill>
                <a:latin typeface="微软雅黑"/>
                <a:ea typeface="微软雅黑"/>
                <a:cs typeface="微软雅黑"/>
              </a:rPr>
              <a:t>标签过滤设备</a:t>
            </a:r>
            <a:endParaRPr kumimoji="1" lang="en-US" altLang="zh-CN" sz="1400">
              <a:solidFill>
                <a:prstClr val="black">
                  <a:lumMod val="50000"/>
                  <a:lumOff val="50000"/>
                </a:prstClr>
              </a:solidFill>
              <a:latin typeface="微软雅黑"/>
              <a:ea typeface="微软雅黑"/>
              <a:cs typeface="微软雅黑"/>
            </a:endParaRPr>
          </a:p>
          <a:p>
            <a:pPr algn="ctr">
              <a:lnSpc>
                <a:spcPct val="150000"/>
              </a:lnSpc>
            </a:pPr>
            <a:r>
              <a:rPr kumimoji="1" lang="zh-CN" altLang="en-US" sz="1200" i="1" smtClean="0">
                <a:solidFill>
                  <a:schemeClr val="bg1">
                    <a:lumMod val="75000"/>
                  </a:schemeClr>
                </a:solidFill>
                <a:latin typeface="微软雅黑"/>
                <a:ea typeface="微软雅黑"/>
                <a:cs typeface="微软雅黑"/>
              </a:rPr>
              <a:t>支持</a:t>
            </a:r>
            <a:r>
              <a:rPr kumimoji="1" lang="en-US" altLang="zh-CN" sz="1200" i="1">
                <a:solidFill>
                  <a:schemeClr val="bg1">
                    <a:lumMod val="75000"/>
                  </a:schemeClr>
                </a:solidFill>
                <a:latin typeface="微软雅黑"/>
                <a:ea typeface="微软雅黑"/>
                <a:cs typeface="微软雅黑"/>
              </a:rPr>
              <a:t>Ctrl</a:t>
            </a:r>
            <a:r>
              <a:rPr kumimoji="1" lang="zh-CN" altLang="en-US" sz="1200" i="1">
                <a:solidFill>
                  <a:schemeClr val="bg1">
                    <a:lumMod val="75000"/>
                  </a:schemeClr>
                </a:solidFill>
                <a:latin typeface="微软雅黑"/>
                <a:ea typeface="微软雅黑"/>
                <a:cs typeface="微软雅黑"/>
              </a:rPr>
              <a:t>多选</a:t>
            </a:r>
            <a:endParaRPr lang="zh-CN" altLang="en-US" i="1">
              <a:solidFill>
                <a:schemeClr val="bg1">
                  <a:lumMod val="75000"/>
                </a:schemeClr>
              </a:solidFill>
            </a:endParaRPr>
          </a:p>
        </p:txBody>
      </p:sp>
      <p:sp>
        <p:nvSpPr>
          <p:cNvPr id="264" name="文本框 263"/>
          <p:cNvSpPr txBox="1"/>
          <p:nvPr/>
        </p:nvSpPr>
        <p:spPr>
          <a:xfrm>
            <a:off x="5043544" y="1089924"/>
            <a:ext cx="174138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265" name="图片 26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4870936" y="1148997"/>
            <a:ext cx="252000" cy="140651"/>
          </a:xfrm>
          <a:prstGeom prst="rect">
            <a:avLst/>
          </a:prstGeom>
        </p:spPr>
      </p:pic>
      <p:sp>
        <p:nvSpPr>
          <p:cNvPr id="266" name="文本框 265"/>
          <p:cNvSpPr txBox="1"/>
          <p:nvPr/>
        </p:nvSpPr>
        <p:spPr>
          <a:xfrm>
            <a:off x="5081644"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192.168.222.111</a:t>
            </a:r>
            <a:endParaRPr lang="zh-CN" altLang="en-US">
              <a:solidFill>
                <a:schemeClr val="tx1">
                  <a:lumMod val="85000"/>
                  <a:lumOff val="15000"/>
                </a:schemeClr>
              </a:solidFill>
            </a:endParaRPr>
          </a:p>
        </p:txBody>
      </p:sp>
      <p:sp>
        <p:nvSpPr>
          <p:cNvPr id="269" name="文本框 268"/>
          <p:cNvSpPr txBox="1"/>
          <p:nvPr/>
        </p:nvSpPr>
        <p:spPr>
          <a:xfrm>
            <a:off x="8492446"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192.168.222.113</a:t>
            </a:r>
            <a:endParaRPr lang="zh-CN" altLang="en-US">
              <a:solidFill>
                <a:schemeClr val="tx1">
                  <a:lumMod val="85000"/>
                  <a:lumOff val="15000"/>
                </a:schemeClr>
              </a:solidFill>
            </a:endParaRPr>
          </a:p>
        </p:txBody>
      </p:sp>
      <p:sp>
        <p:nvSpPr>
          <p:cNvPr id="270" name="文本框 269"/>
          <p:cNvSpPr txBox="1"/>
          <p:nvPr/>
        </p:nvSpPr>
        <p:spPr>
          <a:xfrm>
            <a:off x="10156146"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192.168.222.114</a:t>
            </a:r>
            <a:endParaRPr lang="zh-CN" altLang="en-US">
              <a:solidFill>
                <a:schemeClr val="tx1">
                  <a:lumMod val="85000"/>
                  <a:lumOff val="15000"/>
                </a:schemeClr>
              </a:solidFill>
            </a:endParaRPr>
          </a:p>
        </p:txBody>
      </p:sp>
      <p:sp>
        <p:nvSpPr>
          <p:cNvPr id="271" name="文本框 270"/>
          <p:cNvSpPr txBox="1"/>
          <p:nvPr/>
        </p:nvSpPr>
        <p:spPr>
          <a:xfrm>
            <a:off x="11870646"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192.168.222.115</a:t>
            </a:r>
            <a:endParaRPr lang="zh-CN" altLang="en-US">
              <a:solidFill>
                <a:schemeClr val="tx1">
                  <a:lumMod val="85000"/>
                  <a:lumOff val="15000"/>
                </a:schemeClr>
              </a:solidFill>
            </a:endParaRPr>
          </a:p>
        </p:txBody>
      </p:sp>
      <p:sp>
        <p:nvSpPr>
          <p:cNvPr id="272" name="文本框 271"/>
          <p:cNvSpPr txBox="1"/>
          <p:nvPr/>
        </p:nvSpPr>
        <p:spPr>
          <a:xfrm>
            <a:off x="11870646" y="4043166"/>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192.168.222.120</a:t>
            </a:r>
            <a:endParaRPr lang="zh-CN" altLang="en-US">
              <a:solidFill>
                <a:schemeClr val="tx1">
                  <a:lumMod val="85000"/>
                  <a:lumOff val="15000"/>
                </a:schemeClr>
              </a:solidFill>
            </a:endParaRPr>
          </a:p>
        </p:txBody>
      </p:sp>
      <p:sp>
        <p:nvSpPr>
          <p:cNvPr id="274" name="文本框 273"/>
          <p:cNvSpPr txBox="1"/>
          <p:nvPr/>
        </p:nvSpPr>
        <p:spPr>
          <a:xfrm>
            <a:off x="11870646"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192.168.222.125</a:t>
            </a:r>
            <a:endParaRPr lang="zh-CN" altLang="en-US">
              <a:solidFill>
                <a:schemeClr val="tx1">
                  <a:lumMod val="85000"/>
                  <a:lumOff val="15000"/>
                </a:schemeClr>
              </a:solidFill>
            </a:endParaRPr>
          </a:p>
        </p:txBody>
      </p:sp>
      <p:sp>
        <p:nvSpPr>
          <p:cNvPr id="275" name="文本框 274"/>
          <p:cNvSpPr txBox="1"/>
          <p:nvPr/>
        </p:nvSpPr>
        <p:spPr>
          <a:xfrm>
            <a:off x="10156146"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192.168.222.124</a:t>
            </a:r>
            <a:endParaRPr lang="zh-CN" altLang="en-US">
              <a:solidFill>
                <a:schemeClr val="tx1">
                  <a:lumMod val="85000"/>
                  <a:lumOff val="15000"/>
                </a:schemeClr>
              </a:solidFill>
            </a:endParaRPr>
          </a:p>
        </p:txBody>
      </p:sp>
      <p:sp>
        <p:nvSpPr>
          <p:cNvPr id="300" name="文本框 299"/>
          <p:cNvSpPr txBox="1"/>
          <p:nvPr/>
        </p:nvSpPr>
        <p:spPr>
          <a:xfrm>
            <a:off x="8492446"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192.168.222.123</a:t>
            </a:r>
            <a:endParaRPr lang="zh-CN" altLang="en-US">
              <a:solidFill>
                <a:schemeClr val="tx1">
                  <a:lumMod val="85000"/>
                  <a:lumOff val="15000"/>
                </a:schemeClr>
              </a:solidFill>
            </a:endParaRPr>
          </a:p>
        </p:txBody>
      </p:sp>
      <p:sp>
        <p:nvSpPr>
          <p:cNvPr id="301" name="文本框 300"/>
          <p:cNvSpPr txBox="1"/>
          <p:nvPr/>
        </p:nvSpPr>
        <p:spPr>
          <a:xfrm>
            <a:off x="6784931"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192.168.222.122</a:t>
            </a:r>
            <a:endParaRPr lang="zh-CN" altLang="en-US">
              <a:solidFill>
                <a:schemeClr val="tx1">
                  <a:lumMod val="85000"/>
                  <a:lumOff val="15000"/>
                </a:schemeClr>
              </a:solidFill>
            </a:endParaRPr>
          </a:p>
        </p:txBody>
      </p:sp>
      <p:sp>
        <p:nvSpPr>
          <p:cNvPr id="302" name="文本框 301"/>
          <p:cNvSpPr txBox="1"/>
          <p:nvPr/>
        </p:nvSpPr>
        <p:spPr>
          <a:xfrm>
            <a:off x="5081644"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192.168.222.121</a:t>
            </a:r>
            <a:endParaRPr lang="zh-CN" altLang="en-US">
              <a:solidFill>
                <a:schemeClr val="tx1">
                  <a:lumMod val="85000"/>
                  <a:lumOff val="15000"/>
                </a:schemeClr>
              </a:solidFill>
            </a:endParaRPr>
          </a:p>
        </p:txBody>
      </p:sp>
      <p:sp>
        <p:nvSpPr>
          <p:cNvPr id="303" name="文本框 302"/>
          <p:cNvSpPr txBox="1"/>
          <p:nvPr/>
        </p:nvSpPr>
        <p:spPr>
          <a:xfrm>
            <a:off x="5081644"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192.168.222.116</a:t>
            </a:r>
            <a:endParaRPr lang="zh-CN" altLang="en-US">
              <a:solidFill>
                <a:schemeClr val="tx1">
                  <a:lumMod val="85000"/>
                  <a:lumOff val="15000"/>
                </a:schemeClr>
              </a:solidFill>
            </a:endParaRPr>
          </a:p>
        </p:txBody>
      </p:sp>
      <p:sp>
        <p:nvSpPr>
          <p:cNvPr id="304" name="文本框 303"/>
          <p:cNvSpPr txBox="1"/>
          <p:nvPr/>
        </p:nvSpPr>
        <p:spPr>
          <a:xfrm>
            <a:off x="6784931"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192.168.222.117</a:t>
            </a:r>
            <a:endParaRPr lang="zh-CN" altLang="en-US">
              <a:solidFill>
                <a:schemeClr val="tx1">
                  <a:lumMod val="85000"/>
                  <a:lumOff val="15000"/>
                </a:schemeClr>
              </a:solidFill>
            </a:endParaRPr>
          </a:p>
        </p:txBody>
      </p:sp>
      <p:sp>
        <p:nvSpPr>
          <p:cNvPr id="305" name="文本框 304"/>
          <p:cNvSpPr txBox="1"/>
          <p:nvPr/>
        </p:nvSpPr>
        <p:spPr>
          <a:xfrm>
            <a:off x="8492446"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192.168.222.118</a:t>
            </a:r>
            <a:endParaRPr lang="zh-CN" altLang="en-US">
              <a:solidFill>
                <a:schemeClr val="tx1">
                  <a:lumMod val="85000"/>
                  <a:lumOff val="15000"/>
                </a:schemeClr>
              </a:solidFill>
            </a:endParaRPr>
          </a:p>
        </p:txBody>
      </p:sp>
      <p:sp>
        <p:nvSpPr>
          <p:cNvPr id="306" name="文本框 305"/>
          <p:cNvSpPr txBox="1"/>
          <p:nvPr/>
        </p:nvSpPr>
        <p:spPr>
          <a:xfrm>
            <a:off x="10156146"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192.168.222.119</a:t>
            </a:r>
            <a:endParaRPr lang="zh-CN" altLang="en-US">
              <a:solidFill>
                <a:schemeClr val="tx1">
                  <a:lumMod val="85000"/>
                  <a:lumOff val="15000"/>
                </a:schemeClr>
              </a:solidFill>
            </a:endParaRPr>
          </a:p>
        </p:txBody>
      </p:sp>
      <p:sp>
        <p:nvSpPr>
          <p:cNvPr id="307" name="椭圆 306"/>
          <p:cNvSpPr/>
          <p:nvPr/>
        </p:nvSpPr>
        <p:spPr>
          <a:xfrm>
            <a:off x="5982697" y="6249998"/>
            <a:ext cx="169439" cy="169439"/>
          </a:xfrm>
          <a:prstGeom prst="ellipse">
            <a:avLst/>
          </a:prstGeom>
          <a:solidFill>
            <a:srgbClr val="52D468"/>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9" name="椭圆 308"/>
          <p:cNvSpPr/>
          <p:nvPr/>
        </p:nvSpPr>
        <p:spPr>
          <a:xfrm>
            <a:off x="9368387" y="2276810"/>
            <a:ext cx="169439" cy="169439"/>
          </a:xfrm>
          <a:prstGeom prst="ellipse">
            <a:avLst/>
          </a:prstGeom>
          <a:solidFill>
            <a:schemeClr val="bg1">
              <a:lumMod val="5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0" name="椭圆 349"/>
          <p:cNvSpPr/>
          <p:nvPr/>
        </p:nvSpPr>
        <p:spPr>
          <a:xfrm>
            <a:off x="11107851" y="2276810"/>
            <a:ext cx="169439" cy="169439"/>
          </a:xfrm>
          <a:prstGeom prst="ellipse">
            <a:avLst/>
          </a:prstGeom>
          <a:solidFill>
            <a:srgbClr val="FFFF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4" name="椭圆 353"/>
          <p:cNvSpPr/>
          <p:nvPr/>
        </p:nvSpPr>
        <p:spPr>
          <a:xfrm>
            <a:off x="12542951" y="2390484"/>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椭圆 354"/>
          <p:cNvSpPr/>
          <p:nvPr/>
        </p:nvSpPr>
        <p:spPr>
          <a:xfrm>
            <a:off x="12542951" y="3813301"/>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6" name="文本框 355"/>
          <p:cNvSpPr txBox="1"/>
          <p:nvPr/>
        </p:nvSpPr>
        <p:spPr>
          <a:xfrm>
            <a:off x="6184290" y="6225962"/>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设备正常</a:t>
            </a:r>
          </a:p>
        </p:txBody>
      </p:sp>
      <p:sp>
        <p:nvSpPr>
          <p:cNvPr id="357" name="文本框 356"/>
          <p:cNvSpPr txBox="1"/>
          <p:nvPr/>
        </p:nvSpPr>
        <p:spPr>
          <a:xfrm>
            <a:off x="6184290" y="656270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设备不正常</a:t>
            </a:r>
          </a:p>
        </p:txBody>
      </p:sp>
      <p:sp>
        <p:nvSpPr>
          <p:cNvPr id="358" name="文本框 357"/>
          <p:cNvSpPr txBox="1"/>
          <p:nvPr/>
        </p:nvSpPr>
        <p:spPr>
          <a:xfrm>
            <a:off x="6184290" y="692274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设备状态未知</a:t>
            </a:r>
          </a:p>
        </p:txBody>
      </p:sp>
      <p:sp>
        <p:nvSpPr>
          <p:cNvPr id="359" name="文本框 358"/>
          <p:cNvSpPr txBox="1"/>
          <p:nvPr/>
        </p:nvSpPr>
        <p:spPr>
          <a:xfrm>
            <a:off x="6184290" y="7642820"/>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设备源不可访问</a:t>
            </a:r>
          </a:p>
        </p:txBody>
      </p:sp>
      <p:sp>
        <p:nvSpPr>
          <p:cNvPr id="360" name="椭圆 359"/>
          <p:cNvSpPr/>
          <p:nvPr/>
        </p:nvSpPr>
        <p:spPr>
          <a:xfrm>
            <a:off x="5982697" y="6613555"/>
            <a:ext cx="169439" cy="169439"/>
          </a:xfrm>
          <a:prstGeom prst="ellipse">
            <a:avLst/>
          </a:prstGeom>
          <a:solidFill>
            <a:srgbClr val="FF00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1" name="椭圆 360"/>
          <p:cNvSpPr/>
          <p:nvPr/>
        </p:nvSpPr>
        <p:spPr>
          <a:xfrm>
            <a:off x="5982697" y="6922740"/>
            <a:ext cx="169439" cy="169439"/>
          </a:xfrm>
          <a:prstGeom prst="ellipse">
            <a:avLst/>
          </a:prstGeom>
          <a:solidFill>
            <a:srgbClr val="FFFF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5982697" y="7642820"/>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文本框 362"/>
          <p:cNvSpPr txBox="1"/>
          <p:nvPr/>
        </p:nvSpPr>
        <p:spPr>
          <a:xfrm>
            <a:off x="6184289" y="7278762"/>
            <a:ext cx="1868073"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设备失效</a:t>
            </a:r>
          </a:p>
        </p:txBody>
      </p:sp>
      <p:sp>
        <p:nvSpPr>
          <p:cNvPr id="364" name="椭圆 363"/>
          <p:cNvSpPr/>
          <p:nvPr/>
        </p:nvSpPr>
        <p:spPr>
          <a:xfrm>
            <a:off x="5982697" y="7278762"/>
            <a:ext cx="169439" cy="169439"/>
          </a:xfrm>
          <a:prstGeom prst="ellipse">
            <a:avLst/>
          </a:prstGeom>
          <a:solidFill>
            <a:schemeClr val="bg1">
              <a:lumMod val="6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5" name="椭圆 364"/>
          <p:cNvSpPr/>
          <p:nvPr/>
        </p:nvSpPr>
        <p:spPr>
          <a:xfrm>
            <a:off x="6009680" y="2276810"/>
            <a:ext cx="169439" cy="169439"/>
          </a:xfrm>
          <a:prstGeom prst="ellipse">
            <a:avLst/>
          </a:prstGeom>
          <a:solidFill>
            <a:srgbClr val="FF00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7" name="圆角矩形 366"/>
          <p:cNvSpPr/>
          <p:nvPr/>
        </p:nvSpPr>
        <p:spPr>
          <a:xfrm>
            <a:off x="6110699" y="1399343"/>
            <a:ext cx="2860133" cy="2091587"/>
          </a:xfrm>
          <a:prstGeom prst="roundRect">
            <a:avLst>
              <a:gd name="adj" fmla="val 466"/>
            </a:avLst>
          </a:prstGeom>
          <a:solidFill>
            <a:srgbClr val="F0F0F0"/>
          </a:solidFill>
          <a:ln>
            <a:solidFill>
              <a:schemeClr val="bg1">
                <a:lumMod val="65000"/>
              </a:schemeClr>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8" name="文本框 367"/>
          <p:cNvSpPr txBox="1"/>
          <p:nvPr/>
        </p:nvSpPr>
        <p:spPr>
          <a:xfrm>
            <a:off x="6272334" y="3087651"/>
            <a:ext cx="1720465"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r"/>
            <a:r>
              <a:rPr lang="zh-CN" altLang="en-US" sz="1400" smtClean="0">
                <a:solidFill>
                  <a:srgbClr val="007AFF"/>
                </a:solidFill>
              </a:rPr>
              <a:t>通过</a:t>
            </a:r>
            <a:r>
              <a:rPr lang="en-US" altLang="zh-CN" sz="1400" smtClean="0">
                <a:solidFill>
                  <a:srgbClr val="007AFF"/>
                </a:solidFill>
              </a:rPr>
              <a:t>RDP</a:t>
            </a:r>
            <a:r>
              <a:rPr lang="zh-CN" altLang="en-US" sz="1400" smtClean="0">
                <a:solidFill>
                  <a:srgbClr val="007AFF"/>
                </a:solidFill>
              </a:rPr>
              <a:t>远程接入</a:t>
            </a:r>
            <a:endParaRPr lang="zh-CN" altLang="en-US" sz="1400">
              <a:solidFill>
                <a:srgbClr val="007AFF"/>
              </a:solidFill>
            </a:endParaRPr>
          </a:p>
        </p:txBody>
      </p:sp>
      <p:sp>
        <p:nvSpPr>
          <p:cNvPr id="369" name="圆角矩形 368"/>
          <p:cNvSpPr/>
          <p:nvPr/>
        </p:nvSpPr>
        <p:spPr>
          <a:xfrm>
            <a:off x="6133017" y="1801562"/>
            <a:ext cx="2834693" cy="1129840"/>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71" name="组合 186"/>
          <p:cNvGrpSpPr/>
          <p:nvPr/>
        </p:nvGrpSpPr>
        <p:grpSpPr>
          <a:xfrm>
            <a:off x="6231016" y="1495131"/>
            <a:ext cx="393293" cy="167039"/>
            <a:chOff x="6882635" y="1626045"/>
            <a:chExt cx="393293" cy="167039"/>
          </a:xfrm>
        </p:grpSpPr>
        <p:sp>
          <p:nvSpPr>
            <p:cNvPr id="382" name="椭圆 381"/>
            <p:cNvSpPr>
              <a:spLocks noChangeAspect="1"/>
            </p:cNvSpPr>
            <p:nvPr/>
          </p:nvSpPr>
          <p:spPr>
            <a:xfrm>
              <a:off x="7095928" y="1626045"/>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3" name="椭圆 382"/>
            <p:cNvSpPr>
              <a:spLocks noChangeAspect="1"/>
            </p:cNvSpPr>
            <p:nvPr/>
          </p:nvSpPr>
          <p:spPr>
            <a:xfrm>
              <a:off x="6993598" y="1626045"/>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4" name="椭圆 383"/>
            <p:cNvSpPr>
              <a:spLocks noChangeAspect="1"/>
            </p:cNvSpPr>
            <p:nvPr/>
          </p:nvSpPr>
          <p:spPr>
            <a:xfrm>
              <a:off x="6882635" y="1626045"/>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pic>
        <p:nvPicPr>
          <p:cNvPr id="372" name="图片 3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458" y="1480318"/>
            <a:ext cx="191520" cy="252000"/>
          </a:xfrm>
          <a:prstGeom prst="rect">
            <a:avLst/>
          </a:prstGeom>
        </p:spPr>
      </p:pic>
      <p:grpSp>
        <p:nvGrpSpPr>
          <p:cNvPr id="373" name="组 4"/>
          <p:cNvGrpSpPr/>
          <p:nvPr/>
        </p:nvGrpSpPr>
        <p:grpSpPr>
          <a:xfrm>
            <a:off x="8263837" y="1466878"/>
            <a:ext cx="307653" cy="307777"/>
            <a:chOff x="1002162" y="775415"/>
            <a:chExt cx="307653" cy="307777"/>
          </a:xfrm>
        </p:grpSpPr>
        <p:sp>
          <p:nvSpPr>
            <p:cNvPr id="380" name="椭圆 379"/>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381" name="文本框 380"/>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cxnSp>
        <p:nvCxnSpPr>
          <p:cNvPr id="374" name="直接连接符 196"/>
          <p:cNvCxnSpPr/>
          <p:nvPr/>
        </p:nvCxnSpPr>
        <p:spPr>
          <a:xfrm>
            <a:off x="6100196" y="1790274"/>
            <a:ext cx="288113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75" name="直接连接符 220"/>
          <p:cNvCxnSpPr/>
          <p:nvPr/>
        </p:nvCxnSpPr>
        <p:spPr>
          <a:xfrm>
            <a:off x="6150932" y="2931402"/>
            <a:ext cx="2800739" cy="15179"/>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76" name="等腰三角形 375"/>
          <p:cNvSpPr/>
          <p:nvPr/>
        </p:nvSpPr>
        <p:spPr>
          <a:xfrm rot="10800000">
            <a:off x="7963227" y="3158713"/>
            <a:ext cx="144000" cy="72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377" name="组合 11"/>
          <p:cNvGrpSpPr/>
          <p:nvPr/>
        </p:nvGrpSpPr>
        <p:grpSpPr>
          <a:xfrm>
            <a:off x="8345367" y="2769469"/>
            <a:ext cx="556054" cy="584775"/>
            <a:chOff x="9750888" y="2069146"/>
            <a:chExt cx="556054" cy="584775"/>
          </a:xfrm>
        </p:grpSpPr>
        <p:sp>
          <p:nvSpPr>
            <p:cNvPr id="378" name="圆角矩形 377"/>
            <p:cNvSpPr/>
            <p:nvPr/>
          </p:nvSpPr>
          <p:spPr>
            <a:xfrm>
              <a:off x="9750888" y="2388833"/>
              <a:ext cx="556054" cy="210649"/>
            </a:xfrm>
            <a:prstGeom prst="roundRect">
              <a:avLst>
                <a:gd name="adj" fmla="val 3773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zh-CN" altLang="en-US" sz="4400">
                <a:latin typeface="微软雅黑" panose="020B0503020204020204" pitchFamily="34" charset="-122"/>
                <a:ea typeface="微软雅黑" panose="020B0503020204020204" pitchFamily="34" charset="-122"/>
              </a:endParaRPr>
            </a:p>
          </p:txBody>
        </p:sp>
        <p:sp>
          <p:nvSpPr>
            <p:cNvPr id="379" name="矩形 378"/>
            <p:cNvSpPr/>
            <p:nvPr/>
          </p:nvSpPr>
          <p:spPr>
            <a:xfrm>
              <a:off x="9773588" y="2069146"/>
              <a:ext cx="518091" cy="584775"/>
            </a:xfrm>
            <a:prstGeom prst="rect">
              <a:avLst/>
            </a:prstGeom>
          </p:spPr>
          <p:txBody>
            <a:bodyPr wrap="none">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a:t>
              </a:r>
              <a:endParaRPr lang="zh-CN" altLang="en-US" sz="3200">
                <a:solidFill>
                  <a:schemeClr val="bg1"/>
                </a:solidFill>
                <a:latin typeface="微软雅黑" panose="020B0503020204020204" pitchFamily="34" charset="-122"/>
                <a:ea typeface="微软雅黑" panose="020B0503020204020204" pitchFamily="34" charset="-122"/>
              </a:endParaRPr>
            </a:p>
          </p:txBody>
        </p:sp>
      </p:grpSp>
      <p:pic>
        <p:nvPicPr>
          <p:cNvPr id="399" name="图片 398"/>
          <p:cNvPicPr>
            <a:picLocks noChangeAspect="1"/>
          </p:cNvPicPr>
          <p:nvPr/>
        </p:nvPicPr>
        <p:blipFill>
          <a:blip r:embed="rId19"/>
          <a:stretch>
            <a:fillRect/>
          </a:stretch>
        </p:blipFill>
        <p:spPr>
          <a:xfrm>
            <a:off x="7222681" y="1903348"/>
            <a:ext cx="622300" cy="660400"/>
          </a:xfrm>
          <a:prstGeom prst="rect">
            <a:avLst/>
          </a:prstGeom>
        </p:spPr>
      </p:pic>
      <p:sp>
        <p:nvSpPr>
          <p:cNvPr id="400" name="文本框 399"/>
          <p:cNvSpPr txBox="1"/>
          <p:nvPr/>
        </p:nvSpPr>
        <p:spPr>
          <a:xfrm>
            <a:off x="6784931"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192.168.222.112</a:t>
            </a:r>
            <a:endParaRPr lang="zh-CN" altLang="en-US">
              <a:solidFill>
                <a:schemeClr val="tx1">
                  <a:lumMod val="85000"/>
                  <a:lumOff val="15000"/>
                </a:schemeClr>
              </a:solidFill>
            </a:endParaRPr>
          </a:p>
        </p:txBody>
      </p:sp>
      <p:sp>
        <p:nvSpPr>
          <p:cNvPr id="401" name="椭圆 400"/>
          <p:cNvSpPr/>
          <p:nvPr/>
        </p:nvSpPr>
        <p:spPr>
          <a:xfrm>
            <a:off x="7675542" y="2276810"/>
            <a:ext cx="169439" cy="169439"/>
          </a:xfrm>
          <a:prstGeom prst="ellipse">
            <a:avLst/>
          </a:prstGeom>
          <a:solidFill>
            <a:srgbClr val="52D468"/>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02" name="组合 309"/>
          <p:cNvGrpSpPr/>
          <p:nvPr/>
        </p:nvGrpSpPr>
        <p:grpSpPr>
          <a:xfrm>
            <a:off x="7403219" y="2063952"/>
            <a:ext cx="227814" cy="240407"/>
            <a:chOff x="5758578" y="3465660"/>
            <a:chExt cx="2674722" cy="2822570"/>
          </a:xfrm>
        </p:grpSpPr>
        <p:sp>
          <p:nvSpPr>
            <p:cNvPr id="403" name="流程图: 手动输入 311"/>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4" name="流程图: 手动输入 312"/>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5" name="流程图: 手动输入 313"/>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6" name="流程图: 手动输入 314"/>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07" name="文本框 406"/>
          <p:cNvSpPr txBox="1"/>
          <p:nvPr/>
        </p:nvSpPr>
        <p:spPr>
          <a:xfrm>
            <a:off x="7050064" y="740312"/>
            <a:ext cx="6030935" cy="271869"/>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r>
              <a:rPr kumimoji="1" lang="en-US" altLang="zh-CN" sz="1400">
                <a:solidFill>
                  <a:schemeClr val="tx1">
                    <a:lumMod val="85000"/>
                    <a:lumOff val="15000"/>
                  </a:schemeClr>
                </a:solidFill>
                <a:latin typeface="微软雅黑"/>
                <a:ea typeface="微软雅黑"/>
                <a:cs typeface="微软雅黑"/>
              </a:rPr>
              <a:t> &gt; OA</a:t>
            </a:r>
            <a:r>
              <a:rPr kumimoji="1" lang="zh-CN" altLang="en-US" sz="1400">
                <a:solidFill>
                  <a:schemeClr val="tx1">
                    <a:lumMod val="85000"/>
                    <a:lumOff val="15000"/>
                  </a:schemeClr>
                </a:solidFill>
                <a:latin typeface="微软雅黑"/>
                <a:ea typeface="微软雅黑"/>
                <a:cs typeface="微软雅黑"/>
              </a:rPr>
              <a:t>系统设备源</a:t>
            </a:r>
          </a:p>
        </p:txBody>
      </p:sp>
    </p:spTree>
    <p:extLst>
      <p:ext uri="{BB962C8B-B14F-4D97-AF65-F5344CB8AC3E}">
        <p14:creationId xmlns:p14="http://schemas.microsoft.com/office/powerpoint/2010/main" val="37002139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局域网设备源</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互联网设备分组</a:t>
            </a: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a:t>
            </a: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a:t>
            </a:r>
            <a:r>
              <a:rPr lang="zh-CN" altLang="en-US">
                <a:solidFill>
                  <a:schemeClr val="tx1">
                    <a:lumMod val="85000"/>
                    <a:lumOff val="15000"/>
                  </a:schemeClr>
                </a:solidFill>
              </a:rPr>
              <a:t>设备</a:t>
            </a:r>
            <a:r>
              <a:rPr lang="zh-CN" altLang="en-US" smtClean="0">
                <a:solidFill>
                  <a:schemeClr val="tx1">
                    <a:lumMod val="85000"/>
                    <a:lumOff val="15000"/>
                  </a:schemeClr>
                </a:solidFill>
              </a:rPr>
              <a:t>源</a:t>
            </a:r>
            <a:endParaRPr lang="zh-CN" altLang="en-US">
              <a:solidFill>
                <a:schemeClr val="tx1">
                  <a:lumMod val="85000"/>
                  <a:lumOff val="15000"/>
                </a:schemeClr>
              </a:solidFill>
            </a:endParaRPr>
          </a:p>
        </p:txBody>
      </p:sp>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316" name="组合 315"/>
          <p:cNvGrpSpPr/>
          <p:nvPr/>
        </p:nvGrpSpPr>
        <p:grpSpPr>
          <a:xfrm>
            <a:off x="4778315" y="713973"/>
            <a:ext cx="10614759" cy="7829157"/>
            <a:chOff x="4384642" y="1424294"/>
            <a:chExt cx="10614759" cy="6145912"/>
          </a:xfrm>
        </p:grpSpPr>
        <p:sp>
          <p:nvSpPr>
            <p:cNvPr id="317" name="圆角矩形 316"/>
            <p:cNvSpPr/>
            <p:nvPr/>
          </p:nvSpPr>
          <p:spPr>
            <a:xfrm>
              <a:off x="4384642" y="1424294"/>
              <a:ext cx="10614759" cy="6145912"/>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6656391" y="1604481"/>
              <a:ext cx="6030935"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r>
                <a:rPr kumimoji="1" lang="en-US" altLang="zh-CN" sz="1400">
                  <a:solidFill>
                    <a:schemeClr val="tx1">
                      <a:lumMod val="85000"/>
                      <a:lumOff val="15000"/>
                    </a:schemeClr>
                  </a:solidFill>
                  <a:latin typeface="微软雅黑"/>
                  <a:ea typeface="微软雅黑"/>
                  <a:cs typeface="微软雅黑"/>
                </a:rPr>
                <a:t> &gt; OA</a:t>
              </a:r>
              <a:r>
                <a:rPr kumimoji="1" lang="zh-CN" altLang="en-US" sz="1400">
                  <a:solidFill>
                    <a:schemeClr val="tx1">
                      <a:lumMod val="85000"/>
                      <a:lumOff val="15000"/>
                    </a:schemeClr>
                  </a:solidFill>
                  <a:latin typeface="微软雅黑"/>
                  <a:ea typeface="微软雅黑"/>
                  <a:cs typeface="微软雅黑"/>
                </a:rPr>
                <a:t>系统设备源</a:t>
              </a:r>
            </a:p>
          </p:txBody>
        </p:sp>
      </p:grpSp>
      <p:sp>
        <p:nvSpPr>
          <p:cNvPr id="319" name="同侧圆角矩形 318"/>
          <p:cNvSpPr/>
          <p:nvPr/>
        </p:nvSpPr>
        <p:spPr>
          <a:xfrm rot="10800000">
            <a:off x="4778315" y="1357193"/>
            <a:ext cx="10614759" cy="7156065"/>
          </a:xfrm>
          <a:prstGeom prst="round2SameRect">
            <a:avLst>
              <a:gd name="adj1" fmla="val 750"/>
              <a:gd name="adj2" fmla="val 0"/>
            </a:avLst>
          </a:prstGeom>
          <a:solidFill>
            <a:srgbClr val="F9F9F9"/>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95" name="图片 194"/>
          <p:cNvPicPr>
            <a:picLocks noChangeAspect="1"/>
          </p:cNvPicPr>
          <p:nvPr/>
        </p:nvPicPr>
        <p:blipFill>
          <a:blip r:embed="rId19"/>
          <a:stretch>
            <a:fillRect/>
          </a:stretch>
        </p:blipFill>
        <p:spPr>
          <a:xfrm>
            <a:off x="5529836" y="1903348"/>
            <a:ext cx="622300" cy="660400"/>
          </a:xfrm>
          <a:prstGeom prst="rect">
            <a:avLst/>
          </a:prstGeom>
        </p:spPr>
      </p:pic>
      <p:pic>
        <p:nvPicPr>
          <p:cNvPr id="197" name="图片 196"/>
          <p:cNvPicPr>
            <a:picLocks noChangeAspect="1"/>
          </p:cNvPicPr>
          <p:nvPr/>
        </p:nvPicPr>
        <p:blipFill>
          <a:blip r:embed="rId19"/>
          <a:stretch>
            <a:fillRect/>
          </a:stretch>
        </p:blipFill>
        <p:spPr>
          <a:xfrm>
            <a:off x="8915526" y="1903348"/>
            <a:ext cx="622300" cy="660400"/>
          </a:xfrm>
          <a:prstGeom prst="rect">
            <a:avLst/>
          </a:prstGeom>
        </p:spPr>
      </p:pic>
      <p:pic>
        <p:nvPicPr>
          <p:cNvPr id="198" name="图片 197"/>
          <p:cNvPicPr>
            <a:picLocks noChangeAspect="1"/>
          </p:cNvPicPr>
          <p:nvPr/>
        </p:nvPicPr>
        <p:blipFill>
          <a:blip r:embed="rId19"/>
          <a:stretch>
            <a:fillRect/>
          </a:stretch>
        </p:blipFill>
        <p:spPr>
          <a:xfrm>
            <a:off x="10608371" y="1903348"/>
            <a:ext cx="622300" cy="660400"/>
          </a:xfrm>
          <a:prstGeom prst="rect">
            <a:avLst/>
          </a:prstGeom>
        </p:spPr>
      </p:pic>
      <p:pic>
        <p:nvPicPr>
          <p:cNvPr id="199" name="图片 198"/>
          <p:cNvPicPr>
            <a:picLocks noChangeAspect="1"/>
          </p:cNvPicPr>
          <p:nvPr/>
        </p:nvPicPr>
        <p:blipFill>
          <a:blip r:embed="rId19"/>
          <a:stretch>
            <a:fillRect/>
          </a:stretch>
        </p:blipFill>
        <p:spPr>
          <a:xfrm>
            <a:off x="12301216" y="1903348"/>
            <a:ext cx="622300" cy="660400"/>
          </a:xfrm>
          <a:prstGeom prst="rect">
            <a:avLst/>
          </a:prstGeom>
        </p:spPr>
      </p:pic>
      <p:pic>
        <p:nvPicPr>
          <p:cNvPr id="201" name="图片 200"/>
          <p:cNvPicPr>
            <a:picLocks noChangeAspect="1"/>
          </p:cNvPicPr>
          <p:nvPr/>
        </p:nvPicPr>
        <p:blipFill>
          <a:blip r:embed="rId19"/>
          <a:stretch>
            <a:fillRect/>
          </a:stretch>
        </p:blipFill>
        <p:spPr>
          <a:xfrm>
            <a:off x="5529836" y="3322340"/>
            <a:ext cx="622300" cy="660400"/>
          </a:xfrm>
          <a:prstGeom prst="rect">
            <a:avLst/>
          </a:prstGeom>
        </p:spPr>
      </p:pic>
      <p:pic>
        <p:nvPicPr>
          <p:cNvPr id="202" name="图片 201"/>
          <p:cNvPicPr>
            <a:picLocks noChangeAspect="1"/>
          </p:cNvPicPr>
          <p:nvPr/>
        </p:nvPicPr>
        <p:blipFill>
          <a:blip r:embed="rId19"/>
          <a:stretch>
            <a:fillRect/>
          </a:stretch>
        </p:blipFill>
        <p:spPr>
          <a:xfrm>
            <a:off x="7222681" y="3322340"/>
            <a:ext cx="622300" cy="660400"/>
          </a:xfrm>
          <a:prstGeom prst="rect">
            <a:avLst/>
          </a:prstGeom>
        </p:spPr>
      </p:pic>
      <p:pic>
        <p:nvPicPr>
          <p:cNvPr id="203" name="图片 202"/>
          <p:cNvPicPr>
            <a:picLocks noChangeAspect="1"/>
          </p:cNvPicPr>
          <p:nvPr/>
        </p:nvPicPr>
        <p:blipFill>
          <a:blip r:embed="rId19"/>
          <a:stretch>
            <a:fillRect/>
          </a:stretch>
        </p:blipFill>
        <p:spPr>
          <a:xfrm>
            <a:off x="8915526" y="3322340"/>
            <a:ext cx="622300" cy="660400"/>
          </a:xfrm>
          <a:prstGeom prst="rect">
            <a:avLst/>
          </a:prstGeom>
        </p:spPr>
      </p:pic>
      <p:pic>
        <p:nvPicPr>
          <p:cNvPr id="204" name="图片 203"/>
          <p:cNvPicPr>
            <a:picLocks noChangeAspect="1"/>
          </p:cNvPicPr>
          <p:nvPr/>
        </p:nvPicPr>
        <p:blipFill>
          <a:blip r:embed="rId19"/>
          <a:stretch>
            <a:fillRect/>
          </a:stretch>
        </p:blipFill>
        <p:spPr>
          <a:xfrm>
            <a:off x="10608371" y="3322340"/>
            <a:ext cx="622300" cy="660400"/>
          </a:xfrm>
          <a:prstGeom prst="rect">
            <a:avLst/>
          </a:prstGeom>
        </p:spPr>
      </p:pic>
      <p:pic>
        <p:nvPicPr>
          <p:cNvPr id="205" name="图片 204"/>
          <p:cNvPicPr>
            <a:picLocks noChangeAspect="1"/>
          </p:cNvPicPr>
          <p:nvPr/>
        </p:nvPicPr>
        <p:blipFill>
          <a:blip r:embed="rId19"/>
          <a:stretch>
            <a:fillRect/>
          </a:stretch>
        </p:blipFill>
        <p:spPr>
          <a:xfrm>
            <a:off x="12301216" y="3322340"/>
            <a:ext cx="622300" cy="660400"/>
          </a:xfrm>
          <a:prstGeom prst="rect">
            <a:avLst/>
          </a:prstGeom>
        </p:spPr>
      </p:pic>
      <p:pic>
        <p:nvPicPr>
          <p:cNvPr id="207" name="图片 206"/>
          <p:cNvPicPr>
            <a:picLocks noChangeAspect="1"/>
          </p:cNvPicPr>
          <p:nvPr/>
        </p:nvPicPr>
        <p:blipFill>
          <a:blip r:embed="rId19"/>
          <a:stretch>
            <a:fillRect/>
          </a:stretch>
        </p:blipFill>
        <p:spPr>
          <a:xfrm>
            <a:off x="5529836" y="4690492"/>
            <a:ext cx="622300" cy="660400"/>
          </a:xfrm>
          <a:prstGeom prst="rect">
            <a:avLst/>
          </a:prstGeom>
        </p:spPr>
      </p:pic>
      <p:pic>
        <p:nvPicPr>
          <p:cNvPr id="208" name="图片 207"/>
          <p:cNvPicPr>
            <a:picLocks noChangeAspect="1"/>
          </p:cNvPicPr>
          <p:nvPr/>
        </p:nvPicPr>
        <p:blipFill>
          <a:blip r:embed="rId19"/>
          <a:stretch>
            <a:fillRect/>
          </a:stretch>
        </p:blipFill>
        <p:spPr>
          <a:xfrm>
            <a:off x="7222681" y="4690492"/>
            <a:ext cx="622300" cy="660400"/>
          </a:xfrm>
          <a:prstGeom prst="rect">
            <a:avLst/>
          </a:prstGeom>
        </p:spPr>
      </p:pic>
      <p:pic>
        <p:nvPicPr>
          <p:cNvPr id="209" name="图片 208"/>
          <p:cNvPicPr>
            <a:picLocks noChangeAspect="1"/>
          </p:cNvPicPr>
          <p:nvPr/>
        </p:nvPicPr>
        <p:blipFill>
          <a:blip r:embed="rId19"/>
          <a:stretch>
            <a:fillRect/>
          </a:stretch>
        </p:blipFill>
        <p:spPr>
          <a:xfrm>
            <a:off x="8915526" y="4690492"/>
            <a:ext cx="622300" cy="660400"/>
          </a:xfrm>
          <a:prstGeom prst="rect">
            <a:avLst/>
          </a:prstGeom>
        </p:spPr>
      </p:pic>
      <p:pic>
        <p:nvPicPr>
          <p:cNvPr id="210" name="图片 209"/>
          <p:cNvPicPr>
            <a:picLocks noChangeAspect="1"/>
          </p:cNvPicPr>
          <p:nvPr/>
        </p:nvPicPr>
        <p:blipFill>
          <a:blip r:embed="rId19"/>
          <a:stretch>
            <a:fillRect/>
          </a:stretch>
        </p:blipFill>
        <p:spPr>
          <a:xfrm>
            <a:off x="10608371" y="4690492"/>
            <a:ext cx="622300" cy="660400"/>
          </a:xfrm>
          <a:prstGeom prst="rect">
            <a:avLst/>
          </a:prstGeom>
        </p:spPr>
      </p:pic>
      <p:pic>
        <p:nvPicPr>
          <p:cNvPr id="211" name="图片 210"/>
          <p:cNvPicPr>
            <a:picLocks noChangeAspect="1"/>
          </p:cNvPicPr>
          <p:nvPr/>
        </p:nvPicPr>
        <p:blipFill>
          <a:blip r:embed="rId19"/>
          <a:stretch>
            <a:fillRect/>
          </a:stretch>
        </p:blipFill>
        <p:spPr>
          <a:xfrm>
            <a:off x="12301216" y="4690492"/>
            <a:ext cx="622300" cy="660400"/>
          </a:xfrm>
          <a:prstGeom prst="rect">
            <a:avLst/>
          </a:prstGeom>
        </p:spPr>
      </p:pic>
      <p:cxnSp>
        <p:nvCxnSpPr>
          <p:cNvPr id="214" name="直接连接符 994"/>
          <p:cNvCxnSpPr/>
          <p:nvPr/>
        </p:nvCxnSpPr>
        <p:spPr>
          <a:xfrm flipV="1">
            <a:off x="13716569" y="1397808"/>
            <a:ext cx="0" cy="714532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8" name="圆角矩形 217"/>
          <p:cNvSpPr/>
          <p:nvPr/>
        </p:nvSpPr>
        <p:spPr>
          <a:xfrm>
            <a:off x="13914973" y="2179762"/>
            <a:ext cx="1304086" cy="288000"/>
          </a:xfrm>
          <a:prstGeom prst="roundRect">
            <a:avLst>
              <a:gd name="adj" fmla="val 14385"/>
            </a:avLst>
          </a:prstGeom>
          <a:solidFill>
            <a:srgbClr val="0B7EFF"/>
          </a:solid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solidFill>
                <a:latin typeface="微软雅黑"/>
                <a:ea typeface="微软雅黑"/>
                <a:cs typeface="微软雅黑"/>
              </a:rPr>
              <a:t>  Win8</a:t>
            </a:r>
            <a:endParaRPr kumimoji="1" lang="zh-CN" altLang="en-US" sz="1200" dirty="0">
              <a:solidFill>
                <a:schemeClr val="bg1"/>
              </a:solidFill>
              <a:latin typeface="微软雅黑"/>
              <a:ea typeface="微软雅黑"/>
              <a:cs typeface="微软雅黑"/>
            </a:endParaRPr>
          </a:p>
        </p:txBody>
      </p:sp>
      <p:sp>
        <p:nvSpPr>
          <p:cNvPr id="219" name="圆角矩形 218"/>
          <p:cNvSpPr/>
          <p:nvPr/>
        </p:nvSpPr>
        <p:spPr>
          <a:xfrm>
            <a:off x="13915283" y="2555582"/>
            <a:ext cx="1304086" cy="288000"/>
          </a:xfrm>
          <a:prstGeom prst="roundRect">
            <a:avLst>
              <a:gd name="adj" fmla="val 1541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solidFill>
                  <a:schemeClr val="tx1">
                    <a:lumMod val="50000"/>
                    <a:lumOff val="50000"/>
                  </a:schemeClr>
                </a:solidFill>
                <a:latin typeface="微软雅黑"/>
                <a:ea typeface="微软雅黑"/>
                <a:cs typeface="微软雅黑"/>
              </a:rPr>
              <a:t>  Oracle</a:t>
            </a:r>
            <a:endParaRPr kumimoji="1" lang="zh-CN" altLang="en-US" sz="1200" dirty="0">
              <a:solidFill>
                <a:schemeClr val="tx1">
                  <a:lumMod val="50000"/>
                  <a:lumOff val="50000"/>
                </a:schemeClr>
              </a:solidFill>
              <a:latin typeface="微软雅黑"/>
              <a:ea typeface="微软雅黑"/>
              <a:cs typeface="微软雅黑"/>
            </a:endParaRPr>
          </a:p>
        </p:txBody>
      </p:sp>
      <p:sp>
        <p:nvSpPr>
          <p:cNvPr id="220" name="圆角矩形 219"/>
          <p:cNvSpPr/>
          <p:nvPr/>
        </p:nvSpPr>
        <p:spPr>
          <a:xfrm>
            <a:off x="13915283" y="293140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27" name="圆角矩形 226"/>
          <p:cNvSpPr/>
          <p:nvPr/>
        </p:nvSpPr>
        <p:spPr>
          <a:xfrm>
            <a:off x="13915639" y="3307222"/>
            <a:ext cx="1304086" cy="288000"/>
          </a:xfrm>
          <a:prstGeom prst="roundRect">
            <a:avLst>
              <a:gd name="adj" fmla="val 13358"/>
            </a:avLst>
          </a:prstGeom>
          <a:solidFill>
            <a:schemeClr val="bg1">
              <a:lumMod val="95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SQLServer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28" name="圆角矩形 227"/>
          <p:cNvSpPr/>
          <p:nvPr/>
        </p:nvSpPr>
        <p:spPr>
          <a:xfrm>
            <a:off x="13915639" y="3683042"/>
            <a:ext cx="1304086" cy="288000"/>
          </a:xfrm>
          <a:prstGeom prst="roundRect">
            <a:avLst>
              <a:gd name="adj" fmla="val 1130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Apache</a:t>
            </a:r>
            <a:endParaRPr kumimoji="1" lang="zh-CN" altLang="en-US" sz="1200" dirty="0">
              <a:solidFill>
                <a:schemeClr val="tx1">
                  <a:lumMod val="50000"/>
                  <a:lumOff val="50000"/>
                </a:schemeClr>
              </a:solidFill>
              <a:latin typeface="微软雅黑"/>
              <a:ea typeface="微软雅黑"/>
              <a:cs typeface="微软雅黑"/>
            </a:endParaRPr>
          </a:p>
        </p:txBody>
      </p:sp>
      <p:sp>
        <p:nvSpPr>
          <p:cNvPr id="229" name="圆角矩形 228"/>
          <p:cNvSpPr/>
          <p:nvPr/>
        </p:nvSpPr>
        <p:spPr>
          <a:xfrm>
            <a:off x="13915329" y="4058862"/>
            <a:ext cx="1304086" cy="288000"/>
          </a:xfrm>
          <a:prstGeom prst="roundRect">
            <a:avLst>
              <a:gd name="adj" fmla="val 12330"/>
            </a:avLst>
          </a:prstGeom>
          <a:solidFill>
            <a:schemeClr val="bg1">
              <a:lumMod val="85000"/>
              <a:alpha val="28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lumMod val="50000"/>
                  </a:schemeClr>
                </a:solidFill>
                <a:latin typeface="微软雅黑"/>
                <a:ea typeface="微软雅黑"/>
                <a:cs typeface="微软雅黑"/>
              </a:rPr>
              <a:t>  Websphere</a:t>
            </a:r>
            <a:endParaRPr kumimoji="1" lang="zh-CN" altLang="en-US" sz="1200" dirty="0">
              <a:solidFill>
                <a:schemeClr val="bg1">
                  <a:lumMod val="50000"/>
                </a:schemeClr>
              </a:solidFill>
              <a:latin typeface="微软雅黑"/>
              <a:ea typeface="微软雅黑"/>
              <a:cs typeface="微软雅黑"/>
            </a:endParaRPr>
          </a:p>
        </p:txBody>
      </p:sp>
      <p:sp>
        <p:nvSpPr>
          <p:cNvPr id="232" name="圆角矩形 231"/>
          <p:cNvSpPr/>
          <p:nvPr/>
        </p:nvSpPr>
        <p:spPr>
          <a:xfrm>
            <a:off x="13914973" y="4434682"/>
            <a:ext cx="1304086" cy="288000"/>
          </a:xfrm>
          <a:prstGeom prst="roundRect">
            <a:avLst>
              <a:gd name="adj" fmla="val 9248"/>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Tomcat</a:t>
            </a:r>
            <a:endParaRPr kumimoji="1" lang="zh-CN" altLang="en-US" sz="1200" dirty="0">
              <a:solidFill>
                <a:schemeClr val="tx1">
                  <a:lumMod val="50000"/>
                  <a:lumOff val="50000"/>
                </a:schemeClr>
              </a:solidFill>
              <a:latin typeface="微软雅黑"/>
              <a:ea typeface="微软雅黑"/>
              <a:cs typeface="微软雅黑"/>
            </a:endParaRPr>
          </a:p>
        </p:txBody>
      </p:sp>
      <p:sp>
        <p:nvSpPr>
          <p:cNvPr id="233" name="圆角矩形 232"/>
          <p:cNvSpPr/>
          <p:nvPr/>
        </p:nvSpPr>
        <p:spPr>
          <a:xfrm>
            <a:off x="13915639" y="4810502"/>
            <a:ext cx="1304086" cy="288000"/>
          </a:xfrm>
          <a:prstGeom prst="roundRect">
            <a:avLst>
              <a:gd name="adj" fmla="val 12330"/>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a:t>
            </a:r>
            <a:endParaRPr kumimoji="1" lang="zh-CN" altLang="en-US" sz="1200" dirty="0">
              <a:solidFill>
                <a:schemeClr val="tx1">
                  <a:lumMod val="50000"/>
                  <a:lumOff val="50000"/>
                </a:schemeClr>
              </a:solidFill>
              <a:latin typeface="微软雅黑"/>
              <a:ea typeface="微软雅黑"/>
              <a:cs typeface="微软雅黑"/>
            </a:endParaRPr>
          </a:p>
        </p:txBody>
      </p:sp>
      <p:sp>
        <p:nvSpPr>
          <p:cNvPr id="234" name="圆角矩形 233"/>
          <p:cNvSpPr/>
          <p:nvPr/>
        </p:nvSpPr>
        <p:spPr>
          <a:xfrm>
            <a:off x="13915639" y="5186322"/>
            <a:ext cx="1304086" cy="288000"/>
          </a:xfrm>
          <a:prstGeom prst="roundRect">
            <a:avLst>
              <a:gd name="adj" fmla="val 11302"/>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a:t>
            </a:r>
            <a:endParaRPr kumimoji="1" lang="zh-CN" altLang="en-US" sz="1200" dirty="0">
              <a:solidFill>
                <a:schemeClr val="tx1">
                  <a:lumMod val="50000"/>
                  <a:lumOff val="50000"/>
                </a:schemeClr>
              </a:solidFill>
              <a:latin typeface="微软雅黑"/>
              <a:ea typeface="微软雅黑"/>
              <a:cs typeface="微软雅黑"/>
            </a:endParaRPr>
          </a:p>
        </p:txBody>
      </p:sp>
      <p:sp>
        <p:nvSpPr>
          <p:cNvPr id="235" name="圆角矩形 234"/>
          <p:cNvSpPr/>
          <p:nvPr/>
        </p:nvSpPr>
        <p:spPr>
          <a:xfrm>
            <a:off x="13915994" y="5562142"/>
            <a:ext cx="1304087" cy="288000"/>
          </a:xfrm>
          <a:prstGeom prst="roundRect">
            <a:avLst>
              <a:gd name="adj" fmla="val 1027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36" name="圆角矩形 235"/>
          <p:cNvSpPr/>
          <p:nvPr/>
        </p:nvSpPr>
        <p:spPr>
          <a:xfrm>
            <a:off x="13915639" y="593796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37" name="椭圆 236"/>
          <p:cNvSpPr>
            <a:spLocks noChangeAspect="1"/>
          </p:cNvSpPr>
          <p:nvPr/>
        </p:nvSpPr>
        <p:spPr>
          <a:xfrm>
            <a:off x="13991068" y="2239923"/>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38" name="椭圆 237"/>
          <p:cNvSpPr>
            <a:spLocks noChangeAspect="1"/>
          </p:cNvSpPr>
          <p:nvPr/>
        </p:nvSpPr>
        <p:spPr>
          <a:xfrm>
            <a:off x="13991068" y="2616408"/>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39" name="椭圆 238"/>
          <p:cNvSpPr>
            <a:spLocks noChangeAspect="1"/>
          </p:cNvSpPr>
          <p:nvPr/>
        </p:nvSpPr>
        <p:spPr>
          <a:xfrm>
            <a:off x="13991068" y="2992893"/>
            <a:ext cx="180000" cy="167039"/>
          </a:xfrm>
          <a:prstGeom prst="ellipse">
            <a:avLst/>
          </a:prstGeom>
          <a:solidFill>
            <a:schemeClr val="accent2">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0" name="椭圆 239"/>
          <p:cNvSpPr>
            <a:spLocks noChangeAspect="1"/>
          </p:cNvSpPr>
          <p:nvPr/>
        </p:nvSpPr>
        <p:spPr>
          <a:xfrm>
            <a:off x="13991068" y="3369378"/>
            <a:ext cx="180000" cy="167039"/>
          </a:xfrm>
          <a:prstGeom prst="ellipse">
            <a:avLst/>
          </a:prstGeom>
          <a:solidFill>
            <a:schemeClr val="accent3">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2" name="椭圆 241"/>
          <p:cNvSpPr>
            <a:spLocks noChangeAspect="1"/>
          </p:cNvSpPr>
          <p:nvPr/>
        </p:nvSpPr>
        <p:spPr>
          <a:xfrm>
            <a:off x="13991068" y="3745863"/>
            <a:ext cx="180000" cy="167039"/>
          </a:xfrm>
          <a:prstGeom prst="ellipse">
            <a:avLst/>
          </a:prstGeom>
          <a:solidFill>
            <a:schemeClr val="accent4">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3" name="椭圆 242"/>
          <p:cNvSpPr>
            <a:spLocks noChangeAspect="1"/>
          </p:cNvSpPr>
          <p:nvPr/>
        </p:nvSpPr>
        <p:spPr>
          <a:xfrm>
            <a:off x="13991068" y="4122348"/>
            <a:ext cx="180000" cy="167039"/>
          </a:xfrm>
          <a:prstGeom prst="ellipse">
            <a:avLst/>
          </a:prstGeom>
          <a:solidFill>
            <a:schemeClr val="accent5">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4" name="椭圆 243"/>
          <p:cNvSpPr>
            <a:spLocks noChangeAspect="1"/>
          </p:cNvSpPr>
          <p:nvPr/>
        </p:nvSpPr>
        <p:spPr>
          <a:xfrm>
            <a:off x="13991068" y="4498833"/>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5" name="椭圆 244"/>
          <p:cNvSpPr>
            <a:spLocks noChangeAspect="1"/>
          </p:cNvSpPr>
          <p:nvPr/>
        </p:nvSpPr>
        <p:spPr>
          <a:xfrm>
            <a:off x="13991068" y="4875318"/>
            <a:ext cx="180000" cy="167039"/>
          </a:xfrm>
          <a:prstGeom prst="ellipse">
            <a:avLst/>
          </a:prstGeom>
          <a:solidFill>
            <a:srgbClr val="0000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6" name="椭圆 245"/>
          <p:cNvSpPr>
            <a:spLocks noChangeAspect="1"/>
          </p:cNvSpPr>
          <p:nvPr/>
        </p:nvSpPr>
        <p:spPr>
          <a:xfrm>
            <a:off x="13991068" y="5251803"/>
            <a:ext cx="180000" cy="167039"/>
          </a:xfrm>
          <a:prstGeom prst="ellipse">
            <a:avLst/>
          </a:prstGeom>
          <a:solidFill>
            <a:srgbClr val="00CC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8" name="椭圆 247"/>
          <p:cNvSpPr>
            <a:spLocks noChangeAspect="1"/>
          </p:cNvSpPr>
          <p:nvPr/>
        </p:nvSpPr>
        <p:spPr>
          <a:xfrm>
            <a:off x="13991068" y="5628288"/>
            <a:ext cx="180000" cy="167039"/>
          </a:xfrm>
          <a:prstGeom prst="ellipse">
            <a:avLst/>
          </a:prstGeom>
          <a:solidFill>
            <a:srgbClr val="FF66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49" name="椭圆 248"/>
          <p:cNvSpPr>
            <a:spLocks noChangeAspect="1"/>
          </p:cNvSpPr>
          <p:nvPr/>
        </p:nvSpPr>
        <p:spPr>
          <a:xfrm>
            <a:off x="13991068" y="6004770"/>
            <a:ext cx="180000" cy="167039"/>
          </a:xfrm>
          <a:prstGeom prst="ellipse">
            <a:avLst/>
          </a:prstGeom>
          <a:solidFill>
            <a:srgbClr val="FF00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pic>
        <p:nvPicPr>
          <p:cNvPr id="250" name="图片 249"/>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4906664" y="2235513"/>
            <a:ext cx="231429" cy="180000"/>
          </a:xfrm>
          <a:prstGeom prst="rect">
            <a:avLst/>
          </a:prstGeom>
        </p:spPr>
      </p:pic>
      <p:sp>
        <p:nvSpPr>
          <p:cNvPr id="263" name="矩形 262"/>
          <p:cNvSpPr/>
          <p:nvPr/>
        </p:nvSpPr>
        <p:spPr>
          <a:xfrm>
            <a:off x="13817803" y="1441750"/>
            <a:ext cx="1494320" cy="692497"/>
          </a:xfrm>
          <a:prstGeom prst="rect">
            <a:avLst/>
          </a:prstGeom>
        </p:spPr>
        <p:txBody>
          <a:bodyPr wrap="none">
            <a:spAutoFit/>
          </a:bodyPr>
          <a:lstStyle/>
          <a:p>
            <a:pPr algn="ctr">
              <a:lnSpc>
                <a:spcPct val="150000"/>
              </a:lnSpc>
            </a:pPr>
            <a:r>
              <a:rPr kumimoji="1" lang="en-US" altLang="zh-CN" sz="1400">
                <a:solidFill>
                  <a:prstClr val="black">
                    <a:lumMod val="50000"/>
                    <a:lumOff val="50000"/>
                  </a:prstClr>
                </a:solidFill>
                <a:latin typeface="微软雅黑"/>
                <a:ea typeface="微软雅黑"/>
                <a:cs typeface="微软雅黑"/>
              </a:rPr>
              <a:t> </a:t>
            </a:r>
            <a:r>
              <a:rPr kumimoji="1" lang="zh-CN" altLang="en-US" sz="1400">
                <a:solidFill>
                  <a:prstClr val="black">
                    <a:lumMod val="50000"/>
                    <a:lumOff val="50000"/>
                  </a:prstClr>
                </a:solidFill>
                <a:latin typeface="微软雅黑"/>
                <a:ea typeface="微软雅黑"/>
                <a:cs typeface="微软雅黑"/>
              </a:rPr>
              <a:t>按</a:t>
            </a:r>
            <a:r>
              <a:rPr kumimoji="1" lang="zh-CN" altLang="en-US" sz="1400" smtClean="0">
                <a:solidFill>
                  <a:prstClr val="black">
                    <a:lumMod val="50000"/>
                    <a:lumOff val="50000"/>
                  </a:prstClr>
                </a:solidFill>
                <a:latin typeface="微软雅黑"/>
                <a:ea typeface="微软雅黑"/>
                <a:cs typeface="微软雅黑"/>
              </a:rPr>
              <a:t>标签过滤设备</a:t>
            </a:r>
            <a:endParaRPr kumimoji="1" lang="en-US" altLang="zh-CN" sz="1400">
              <a:solidFill>
                <a:prstClr val="black">
                  <a:lumMod val="50000"/>
                  <a:lumOff val="50000"/>
                </a:prstClr>
              </a:solidFill>
              <a:latin typeface="微软雅黑"/>
              <a:ea typeface="微软雅黑"/>
              <a:cs typeface="微软雅黑"/>
            </a:endParaRPr>
          </a:p>
          <a:p>
            <a:pPr algn="ctr">
              <a:lnSpc>
                <a:spcPct val="150000"/>
              </a:lnSpc>
            </a:pPr>
            <a:r>
              <a:rPr kumimoji="1" lang="zh-CN" altLang="en-US" sz="1200" i="1" smtClean="0">
                <a:solidFill>
                  <a:schemeClr val="bg1">
                    <a:lumMod val="75000"/>
                  </a:schemeClr>
                </a:solidFill>
                <a:latin typeface="微软雅黑"/>
                <a:ea typeface="微软雅黑"/>
                <a:cs typeface="微软雅黑"/>
              </a:rPr>
              <a:t>支持</a:t>
            </a:r>
            <a:r>
              <a:rPr kumimoji="1" lang="en-US" altLang="zh-CN" sz="1200" i="1">
                <a:solidFill>
                  <a:schemeClr val="bg1">
                    <a:lumMod val="75000"/>
                  </a:schemeClr>
                </a:solidFill>
                <a:latin typeface="微软雅黑"/>
                <a:ea typeface="微软雅黑"/>
                <a:cs typeface="微软雅黑"/>
              </a:rPr>
              <a:t>Ctrl</a:t>
            </a:r>
            <a:r>
              <a:rPr kumimoji="1" lang="zh-CN" altLang="en-US" sz="1200" i="1">
                <a:solidFill>
                  <a:schemeClr val="bg1">
                    <a:lumMod val="75000"/>
                  </a:schemeClr>
                </a:solidFill>
                <a:latin typeface="微软雅黑"/>
                <a:ea typeface="微软雅黑"/>
                <a:cs typeface="微软雅黑"/>
              </a:rPr>
              <a:t>多选</a:t>
            </a:r>
            <a:endParaRPr lang="zh-CN" altLang="en-US" i="1">
              <a:solidFill>
                <a:schemeClr val="bg1">
                  <a:lumMod val="75000"/>
                </a:schemeClr>
              </a:solidFill>
            </a:endParaRPr>
          </a:p>
        </p:txBody>
      </p:sp>
      <p:sp>
        <p:nvSpPr>
          <p:cNvPr id="264" name="文本框 263"/>
          <p:cNvSpPr txBox="1"/>
          <p:nvPr/>
        </p:nvSpPr>
        <p:spPr>
          <a:xfrm>
            <a:off x="5043544" y="912124"/>
            <a:ext cx="174138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265" name="图片 26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4870936" y="971197"/>
            <a:ext cx="252000" cy="140651"/>
          </a:xfrm>
          <a:prstGeom prst="rect">
            <a:avLst/>
          </a:prstGeom>
        </p:spPr>
      </p:pic>
      <p:sp>
        <p:nvSpPr>
          <p:cNvPr id="266" name="文本框 265"/>
          <p:cNvSpPr txBox="1"/>
          <p:nvPr/>
        </p:nvSpPr>
        <p:spPr>
          <a:xfrm>
            <a:off x="5081644"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192.168.222.111</a:t>
            </a:r>
            <a:endParaRPr lang="zh-CN" altLang="en-US">
              <a:solidFill>
                <a:schemeClr val="tx1">
                  <a:lumMod val="85000"/>
                  <a:lumOff val="15000"/>
                </a:schemeClr>
              </a:solidFill>
            </a:endParaRPr>
          </a:p>
        </p:txBody>
      </p:sp>
      <p:sp>
        <p:nvSpPr>
          <p:cNvPr id="269" name="文本框 268"/>
          <p:cNvSpPr txBox="1"/>
          <p:nvPr/>
        </p:nvSpPr>
        <p:spPr>
          <a:xfrm>
            <a:off x="8492446"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192.168.222.113</a:t>
            </a:r>
            <a:endParaRPr lang="zh-CN" altLang="en-US">
              <a:solidFill>
                <a:schemeClr val="tx1">
                  <a:lumMod val="85000"/>
                  <a:lumOff val="15000"/>
                </a:schemeClr>
              </a:solidFill>
            </a:endParaRPr>
          </a:p>
        </p:txBody>
      </p:sp>
      <p:sp>
        <p:nvSpPr>
          <p:cNvPr id="270" name="文本框 269"/>
          <p:cNvSpPr txBox="1"/>
          <p:nvPr/>
        </p:nvSpPr>
        <p:spPr>
          <a:xfrm>
            <a:off x="10156146"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192.168.222.114</a:t>
            </a:r>
            <a:endParaRPr lang="zh-CN" altLang="en-US">
              <a:solidFill>
                <a:schemeClr val="tx1">
                  <a:lumMod val="85000"/>
                  <a:lumOff val="15000"/>
                </a:schemeClr>
              </a:solidFill>
            </a:endParaRPr>
          </a:p>
        </p:txBody>
      </p:sp>
      <p:sp>
        <p:nvSpPr>
          <p:cNvPr id="271" name="文本框 270"/>
          <p:cNvSpPr txBox="1"/>
          <p:nvPr/>
        </p:nvSpPr>
        <p:spPr>
          <a:xfrm>
            <a:off x="11870646"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192.168.222.115</a:t>
            </a:r>
            <a:endParaRPr lang="zh-CN" altLang="en-US">
              <a:solidFill>
                <a:schemeClr val="tx1">
                  <a:lumMod val="85000"/>
                  <a:lumOff val="15000"/>
                </a:schemeClr>
              </a:solidFill>
            </a:endParaRPr>
          </a:p>
        </p:txBody>
      </p:sp>
      <p:sp>
        <p:nvSpPr>
          <p:cNvPr id="272" name="文本框 271"/>
          <p:cNvSpPr txBox="1"/>
          <p:nvPr/>
        </p:nvSpPr>
        <p:spPr>
          <a:xfrm>
            <a:off x="11870646" y="4043166"/>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192.168.222.120</a:t>
            </a:r>
            <a:endParaRPr lang="zh-CN" altLang="en-US">
              <a:solidFill>
                <a:schemeClr val="tx1">
                  <a:lumMod val="85000"/>
                  <a:lumOff val="15000"/>
                </a:schemeClr>
              </a:solidFill>
            </a:endParaRPr>
          </a:p>
        </p:txBody>
      </p:sp>
      <p:sp>
        <p:nvSpPr>
          <p:cNvPr id="274" name="文本框 273"/>
          <p:cNvSpPr txBox="1"/>
          <p:nvPr/>
        </p:nvSpPr>
        <p:spPr>
          <a:xfrm>
            <a:off x="11870646"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192.168.222.125</a:t>
            </a:r>
            <a:endParaRPr lang="zh-CN" altLang="en-US">
              <a:solidFill>
                <a:schemeClr val="tx1">
                  <a:lumMod val="85000"/>
                  <a:lumOff val="15000"/>
                </a:schemeClr>
              </a:solidFill>
            </a:endParaRPr>
          </a:p>
        </p:txBody>
      </p:sp>
      <p:sp>
        <p:nvSpPr>
          <p:cNvPr id="275" name="文本框 274"/>
          <p:cNvSpPr txBox="1"/>
          <p:nvPr/>
        </p:nvSpPr>
        <p:spPr>
          <a:xfrm>
            <a:off x="10156146"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192.168.222.124</a:t>
            </a:r>
            <a:endParaRPr lang="zh-CN" altLang="en-US">
              <a:solidFill>
                <a:schemeClr val="tx1">
                  <a:lumMod val="85000"/>
                  <a:lumOff val="15000"/>
                </a:schemeClr>
              </a:solidFill>
            </a:endParaRPr>
          </a:p>
        </p:txBody>
      </p:sp>
      <p:sp>
        <p:nvSpPr>
          <p:cNvPr id="300" name="文本框 299"/>
          <p:cNvSpPr txBox="1"/>
          <p:nvPr/>
        </p:nvSpPr>
        <p:spPr>
          <a:xfrm>
            <a:off x="8492446"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192.168.222.123</a:t>
            </a:r>
            <a:endParaRPr lang="zh-CN" altLang="en-US">
              <a:solidFill>
                <a:schemeClr val="tx1">
                  <a:lumMod val="85000"/>
                  <a:lumOff val="15000"/>
                </a:schemeClr>
              </a:solidFill>
            </a:endParaRPr>
          </a:p>
        </p:txBody>
      </p:sp>
      <p:sp>
        <p:nvSpPr>
          <p:cNvPr id="301" name="文本框 300"/>
          <p:cNvSpPr txBox="1"/>
          <p:nvPr/>
        </p:nvSpPr>
        <p:spPr>
          <a:xfrm>
            <a:off x="6784931"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192.168.222.122</a:t>
            </a:r>
            <a:endParaRPr lang="zh-CN" altLang="en-US">
              <a:solidFill>
                <a:schemeClr val="tx1">
                  <a:lumMod val="85000"/>
                  <a:lumOff val="15000"/>
                </a:schemeClr>
              </a:solidFill>
            </a:endParaRPr>
          </a:p>
        </p:txBody>
      </p:sp>
      <p:sp>
        <p:nvSpPr>
          <p:cNvPr id="302" name="文本框 301"/>
          <p:cNvSpPr txBox="1"/>
          <p:nvPr/>
        </p:nvSpPr>
        <p:spPr>
          <a:xfrm>
            <a:off x="5081644" y="538206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192.168.222.121</a:t>
            </a:r>
            <a:endParaRPr lang="zh-CN" altLang="en-US">
              <a:solidFill>
                <a:schemeClr val="tx1">
                  <a:lumMod val="85000"/>
                  <a:lumOff val="15000"/>
                </a:schemeClr>
              </a:solidFill>
            </a:endParaRPr>
          </a:p>
        </p:txBody>
      </p:sp>
      <p:sp>
        <p:nvSpPr>
          <p:cNvPr id="303" name="文本框 302"/>
          <p:cNvSpPr txBox="1"/>
          <p:nvPr/>
        </p:nvSpPr>
        <p:spPr>
          <a:xfrm>
            <a:off x="5081644"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192.168.222.116</a:t>
            </a:r>
            <a:endParaRPr lang="zh-CN" altLang="en-US">
              <a:solidFill>
                <a:schemeClr val="tx1">
                  <a:lumMod val="85000"/>
                  <a:lumOff val="15000"/>
                </a:schemeClr>
              </a:solidFill>
            </a:endParaRPr>
          </a:p>
        </p:txBody>
      </p:sp>
      <p:sp>
        <p:nvSpPr>
          <p:cNvPr id="304" name="文本框 303"/>
          <p:cNvSpPr txBox="1"/>
          <p:nvPr/>
        </p:nvSpPr>
        <p:spPr>
          <a:xfrm>
            <a:off x="6784931"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192.168.222.117</a:t>
            </a:r>
            <a:endParaRPr lang="zh-CN" altLang="en-US">
              <a:solidFill>
                <a:schemeClr val="tx1">
                  <a:lumMod val="85000"/>
                  <a:lumOff val="15000"/>
                </a:schemeClr>
              </a:solidFill>
            </a:endParaRPr>
          </a:p>
        </p:txBody>
      </p:sp>
      <p:sp>
        <p:nvSpPr>
          <p:cNvPr id="305" name="文本框 304"/>
          <p:cNvSpPr txBox="1"/>
          <p:nvPr/>
        </p:nvSpPr>
        <p:spPr>
          <a:xfrm>
            <a:off x="8492446"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192.168.222.118</a:t>
            </a:r>
            <a:endParaRPr lang="zh-CN" altLang="en-US">
              <a:solidFill>
                <a:schemeClr val="tx1">
                  <a:lumMod val="85000"/>
                  <a:lumOff val="15000"/>
                </a:schemeClr>
              </a:solidFill>
            </a:endParaRPr>
          </a:p>
        </p:txBody>
      </p:sp>
      <p:sp>
        <p:nvSpPr>
          <p:cNvPr id="306" name="文本框 305"/>
          <p:cNvSpPr txBox="1"/>
          <p:nvPr/>
        </p:nvSpPr>
        <p:spPr>
          <a:xfrm>
            <a:off x="10156146" y="4037337"/>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192.168.222.119</a:t>
            </a:r>
            <a:endParaRPr lang="zh-CN" altLang="en-US">
              <a:solidFill>
                <a:schemeClr val="tx1">
                  <a:lumMod val="85000"/>
                  <a:lumOff val="15000"/>
                </a:schemeClr>
              </a:solidFill>
            </a:endParaRPr>
          </a:p>
        </p:txBody>
      </p:sp>
      <p:sp>
        <p:nvSpPr>
          <p:cNvPr id="309" name="椭圆 308"/>
          <p:cNvSpPr/>
          <p:nvPr/>
        </p:nvSpPr>
        <p:spPr>
          <a:xfrm>
            <a:off x="9368387" y="2276810"/>
            <a:ext cx="169439" cy="169439"/>
          </a:xfrm>
          <a:prstGeom prst="ellipse">
            <a:avLst/>
          </a:prstGeom>
          <a:solidFill>
            <a:schemeClr val="bg1">
              <a:lumMod val="5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0" name="椭圆 349"/>
          <p:cNvSpPr/>
          <p:nvPr/>
        </p:nvSpPr>
        <p:spPr>
          <a:xfrm>
            <a:off x="11107851" y="2276810"/>
            <a:ext cx="169439" cy="169439"/>
          </a:xfrm>
          <a:prstGeom prst="ellipse">
            <a:avLst/>
          </a:prstGeom>
          <a:solidFill>
            <a:srgbClr val="FFFF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4" name="椭圆 353"/>
          <p:cNvSpPr/>
          <p:nvPr/>
        </p:nvSpPr>
        <p:spPr>
          <a:xfrm>
            <a:off x="12542951" y="2390484"/>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5" name="椭圆 354"/>
          <p:cNvSpPr/>
          <p:nvPr/>
        </p:nvSpPr>
        <p:spPr>
          <a:xfrm>
            <a:off x="12542951" y="3813301"/>
            <a:ext cx="169439" cy="169439"/>
          </a:xfrm>
          <a:prstGeom prst="ellipse">
            <a:avLst/>
          </a:prstGeom>
          <a:solidFill>
            <a:srgbClr val="FF66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5" name="椭圆 364"/>
          <p:cNvSpPr/>
          <p:nvPr/>
        </p:nvSpPr>
        <p:spPr>
          <a:xfrm>
            <a:off x="6009680" y="2276810"/>
            <a:ext cx="169439" cy="169439"/>
          </a:xfrm>
          <a:prstGeom prst="ellipse">
            <a:avLst/>
          </a:prstGeom>
          <a:solidFill>
            <a:srgbClr val="FF0000"/>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7" name="圆角矩形 366"/>
          <p:cNvSpPr/>
          <p:nvPr/>
        </p:nvSpPr>
        <p:spPr>
          <a:xfrm>
            <a:off x="6110699" y="1399343"/>
            <a:ext cx="2860133" cy="2091587"/>
          </a:xfrm>
          <a:prstGeom prst="roundRect">
            <a:avLst>
              <a:gd name="adj" fmla="val 466"/>
            </a:avLst>
          </a:prstGeom>
          <a:solidFill>
            <a:srgbClr val="F0F0F0"/>
          </a:solidFill>
          <a:ln>
            <a:solidFill>
              <a:schemeClr val="bg1">
                <a:lumMod val="65000"/>
              </a:schemeClr>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8" name="文本框 367"/>
          <p:cNvSpPr txBox="1"/>
          <p:nvPr/>
        </p:nvSpPr>
        <p:spPr>
          <a:xfrm>
            <a:off x="6272334" y="3087651"/>
            <a:ext cx="1720465"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r"/>
            <a:r>
              <a:rPr lang="zh-CN" altLang="en-US" sz="1400" smtClean="0">
                <a:solidFill>
                  <a:srgbClr val="007AFF"/>
                </a:solidFill>
              </a:rPr>
              <a:t>通过</a:t>
            </a:r>
            <a:r>
              <a:rPr lang="en-US" altLang="zh-CN" sz="1400" smtClean="0">
                <a:solidFill>
                  <a:srgbClr val="007AFF"/>
                </a:solidFill>
              </a:rPr>
              <a:t>RDP</a:t>
            </a:r>
            <a:r>
              <a:rPr lang="zh-CN" altLang="en-US" sz="1400" smtClean="0">
                <a:solidFill>
                  <a:srgbClr val="007AFF"/>
                </a:solidFill>
              </a:rPr>
              <a:t>远程接入</a:t>
            </a:r>
            <a:endParaRPr lang="zh-CN" altLang="en-US" sz="1400">
              <a:solidFill>
                <a:srgbClr val="007AFF"/>
              </a:solidFill>
            </a:endParaRPr>
          </a:p>
        </p:txBody>
      </p:sp>
      <p:sp>
        <p:nvSpPr>
          <p:cNvPr id="369" name="圆角矩形 368"/>
          <p:cNvSpPr/>
          <p:nvPr/>
        </p:nvSpPr>
        <p:spPr>
          <a:xfrm>
            <a:off x="6133017" y="1801562"/>
            <a:ext cx="2834693" cy="1129840"/>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71" name="组合 186"/>
          <p:cNvGrpSpPr/>
          <p:nvPr/>
        </p:nvGrpSpPr>
        <p:grpSpPr>
          <a:xfrm>
            <a:off x="6231016" y="1495131"/>
            <a:ext cx="393293" cy="167039"/>
            <a:chOff x="6882635" y="1626045"/>
            <a:chExt cx="393293" cy="167039"/>
          </a:xfrm>
        </p:grpSpPr>
        <p:sp>
          <p:nvSpPr>
            <p:cNvPr id="382" name="椭圆 381"/>
            <p:cNvSpPr>
              <a:spLocks noChangeAspect="1"/>
            </p:cNvSpPr>
            <p:nvPr/>
          </p:nvSpPr>
          <p:spPr>
            <a:xfrm>
              <a:off x="7095928" y="1626045"/>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3" name="椭圆 382"/>
            <p:cNvSpPr>
              <a:spLocks noChangeAspect="1"/>
            </p:cNvSpPr>
            <p:nvPr/>
          </p:nvSpPr>
          <p:spPr>
            <a:xfrm>
              <a:off x="6993598" y="1626045"/>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84" name="椭圆 383"/>
            <p:cNvSpPr>
              <a:spLocks noChangeAspect="1"/>
            </p:cNvSpPr>
            <p:nvPr/>
          </p:nvSpPr>
          <p:spPr>
            <a:xfrm>
              <a:off x="6882635" y="1626045"/>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pic>
        <p:nvPicPr>
          <p:cNvPr id="372" name="图片 3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33458" y="1480318"/>
            <a:ext cx="191520" cy="252000"/>
          </a:xfrm>
          <a:prstGeom prst="rect">
            <a:avLst/>
          </a:prstGeom>
        </p:spPr>
      </p:pic>
      <p:grpSp>
        <p:nvGrpSpPr>
          <p:cNvPr id="373" name="组 4"/>
          <p:cNvGrpSpPr/>
          <p:nvPr/>
        </p:nvGrpSpPr>
        <p:grpSpPr>
          <a:xfrm>
            <a:off x="8263837" y="1466878"/>
            <a:ext cx="307653" cy="307777"/>
            <a:chOff x="1002162" y="775415"/>
            <a:chExt cx="307653" cy="307777"/>
          </a:xfrm>
        </p:grpSpPr>
        <p:sp>
          <p:nvSpPr>
            <p:cNvPr id="380" name="椭圆 379"/>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381" name="文本框 380"/>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cxnSp>
        <p:nvCxnSpPr>
          <p:cNvPr id="374" name="直接连接符 196"/>
          <p:cNvCxnSpPr/>
          <p:nvPr/>
        </p:nvCxnSpPr>
        <p:spPr>
          <a:xfrm>
            <a:off x="6100196" y="1790274"/>
            <a:ext cx="288113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75" name="直接连接符 220"/>
          <p:cNvCxnSpPr/>
          <p:nvPr/>
        </p:nvCxnSpPr>
        <p:spPr>
          <a:xfrm>
            <a:off x="6150932" y="2931402"/>
            <a:ext cx="2800739" cy="15179"/>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76" name="等腰三角形 375"/>
          <p:cNvSpPr/>
          <p:nvPr/>
        </p:nvSpPr>
        <p:spPr>
          <a:xfrm rot="10800000">
            <a:off x="7963227" y="3158713"/>
            <a:ext cx="144000" cy="72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377" name="组合 11"/>
          <p:cNvGrpSpPr/>
          <p:nvPr/>
        </p:nvGrpSpPr>
        <p:grpSpPr>
          <a:xfrm>
            <a:off x="8345367" y="2769469"/>
            <a:ext cx="556054" cy="584775"/>
            <a:chOff x="9750888" y="2069146"/>
            <a:chExt cx="556054" cy="584775"/>
          </a:xfrm>
        </p:grpSpPr>
        <p:sp>
          <p:nvSpPr>
            <p:cNvPr id="378" name="圆角矩形 377"/>
            <p:cNvSpPr/>
            <p:nvPr/>
          </p:nvSpPr>
          <p:spPr>
            <a:xfrm>
              <a:off x="9750888" y="2388833"/>
              <a:ext cx="556054" cy="210649"/>
            </a:xfrm>
            <a:prstGeom prst="roundRect">
              <a:avLst>
                <a:gd name="adj" fmla="val 3773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zh-CN" altLang="en-US" sz="4400">
                <a:latin typeface="微软雅黑" panose="020B0503020204020204" pitchFamily="34" charset="-122"/>
                <a:ea typeface="微软雅黑" panose="020B0503020204020204" pitchFamily="34" charset="-122"/>
              </a:endParaRPr>
            </a:p>
          </p:txBody>
        </p:sp>
        <p:sp>
          <p:nvSpPr>
            <p:cNvPr id="379" name="矩形 378"/>
            <p:cNvSpPr/>
            <p:nvPr/>
          </p:nvSpPr>
          <p:spPr>
            <a:xfrm>
              <a:off x="9773588" y="2069146"/>
              <a:ext cx="518091" cy="584775"/>
            </a:xfrm>
            <a:prstGeom prst="rect">
              <a:avLst/>
            </a:prstGeom>
          </p:spPr>
          <p:txBody>
            <a:bodyPr wrap="none">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a:t>
              </a:r>
              <a:endParaRPr lang="zh-CN" altLang="en-US" sz="3200">
                <a:solidFill>
                  <a:schemeClr val="bg1"/>
                </a:solidFill>
                <a:latin typeface="微软雅黑" panose="020B0503020204020204" pitchFamily="34" charset="-122"/>
                <a:ea typeface="微软雅黑" panose="020B0503020204020204" pitchFamily="34" charset="-122"/>
              </a:endParaRPr>
            </a:p>
          </p:txBody>
        </p:sp>
      </p:grpSp>
      <p:pic>
        <p:nvPicPr>
          <p:cNvPr id="399" name="图片 398"/>
          <p:cNvPicPr>
            <a:picLocks noChangeAspect="1"/>
          </p:cNvPicPr>
          <p:nvPr/>
        </p:nvPicPr>
        <p:blipFill>
          <a:blip r:embed="rId19"/>
          <a:stretch>
            <a:fillRect/>
          </a:stretch>
        </p:blipFill>
        <p:spPr>
          <a:xfrm>
            <a:off x="7222681" y="1903348"/>
            <a:ext cx="622300" cy="660400"/>
          </a:xfrm>
          <a:prstGeom prst="rect">
            <a:avLst/>
          </a:prstGeom>
        </p:spPr>
      </p:pic>
      <p:sp>
        <p:nvSpPr>
          <p:cNvPr id="400" name="文本框 399"/>
          <p:cNvSpPr txBox="1"/>
          <p:nvPr/>
        </p:nvSpPr>
        <p:spPr>
          <a:xfrm>
            <a:off x="6784931" y="2616974"/>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192.168.222.112</a:t>
            </a:r>
            <a:endParaRPr lang="zh-CN" altLang="en-US">
              <a:solidFill>
                <a:schemeClr val="tx1">
                  <a:lumMod val="85000"/>
                  <a:lumOff val="15000"/>
                </a:schemeClr>
              </a:solidFill>
            </a:endParaRPr>
          </a:p>
        </p:txBody>
      </p:sp>
      <p:sp>
        <p:nvSpPr>
          <p:cNvPr id="401" name="椭圆 400"/>
          <p:cNvSpPr/>
          <p:nvPr/>
        </p:nvSpPr>
        <p:spPr>
          <a:xfrm>
            <a:off x="7675542" y="2276810"/>
            <a:ext cx="169439" cy="169439"/>
          </a:xfrm>
          <a:prstGeom prst="ellipse">
            <a:avLst/>
          </a:prstGeom>
          <a:solidFill>
            <a:srgbClr val="52D468"/>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402" name="组合 309"/>
          <p:cNvGrpSpPr/>
          <p:nvPr/>
        </p:nvGrpSpPr>
        <p:grpSpPr>
          <a:xfrm>
            <a:off x="7403219" y="2063952"/>
            <a:ext cx="227814" cy="240407"/>
            <a:chOff x="5758578" y="3465660"/>
            <a:chExt cx="2674722" cy="2822570"/>
          </a:xfrm>
        </p:grpSpPr>
        <p:sp>
          <p:nvSpPr>
            <p:cNvPr id="403" name="流程图: 手动输入 311"/>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4" name="流程图: 手动输入 312"/>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5" name="流程图: 手动输入 313"/>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6" name="流程图: 手动输入 314"/>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49" name="组 148"/>
          <p:cNvGrpSpPr/>
          <p:nvPr/>
        </p:nvGrpSpPr>
        <p:grpSpPr>
          <a:xfrm>
            <a:off x="6380320" y="2616974"/>
            <a:ext cx="6700679" cy="6908027"/>
            <a:chOff x="5431633" y="1696467"/>
            <a:chExt cx="6700679" cy="6123016"/>
          </a:xfrm>
        </p:grpSpPr>
        <p:grpSp>
          <p:nvGrpSpPr>
            <p:cNvPr id="188" name="组合 103"/>
            <p:cNvGrpSpPr/>
            <p:nvPr/>
          </p:nvGrpSpPr>
          <p:grpSpPr>
            <a:xfrm>
              <a:off x="5434414" y="1696467"/>
              <a:ext cx="6697898" cy="6123016"/>
              <a:chOff x="4384626" y="1273779"/>
              <a:chExt cx="6697898" cy="6123016"/>
            </a:xfrm>
          </p:grpSpPr>
          <p:sp>
            <p:nvSpPr>
              <p:cNvPr id="190" name="圆角矩形 189"/>
              <p:cNvSpPr/>
              <p:nvPr/>
            </p:nvSpPr>
            <p:spPr>
              <a:xfrm>
                <a:off x="4384641" y="1273779"/>
                <a:ext cx="6697883" cy="5436350"/>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1" name="文本框 190"/>
              <p:cNvSpPr txBox="1"/>
              <p:nvPr/>
            </p:nvSpPr>
            <p:spPr>
              <a:xfrm>
                <a:off x="7048655" y="1329300"/>
                <a:ext cx="1877442" cy="234617"/>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设备详情</a:t>
                </a:r>
              </a:p>
            </p:txBody>
          </p:sp>
          <p:grpSp>
            <p:nvGrpSpPr>
              <p:cNvPr id="192" name="组合 109"/>
              <p:cNvGrpSpPr/>
              <p:nvPr/>
            </p:nvGrpSpPr>
            <p:grpSpPr>
              <a:xfrm>
                <a:off x="4488012" y="1361847"/>
                <a:ext cx="707577" cy="144000"/>
                <a:chOff x="4488012" y="1361847"/>
                <a:chExt cx="707577" cy="144000"/>
              </a:xfrm>
            </p:grpSpPr>
            <p:sp>
              <p:nvSpPr>
                <p:cNvPr id="194" name="椭圆 193"/>
                <p:cNvSpPr>
                  <a:spLocks noChangeAspect="1"/>
                </p:cNvSpPr>
                <p:nvPr/>
              </p:nvSpPr>
              <p:spPr>
                <a:xfrm>
                  <a:off x="4488012" y="136184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椭圆 195"/>
                <p:cNvSpPr>
                  <a:spLocks noChangeAspect="1"/>
                </p:cNvSpPr>
                <p:nvPr/>
              </p:nvSpPr>
              <p:spPr>
                <a:xfrm>
                  <a:off x="4769801" y="136184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0" name="椭圆 199"/>
                <p:cNvSpPr>
                  <a:spLocks noChangeAspect="1"/>
                </p:cNvSpPr>
                <p:nvPr/>
              </p:nvSpPr>
              <p:spPr>
                <a:xfrm>
                  <a:off x="5051589" y="136184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93" name="同侧圆角矩形 192"/>
              <p:cNvSpPr/>
              <p:nvPr/>
            </p:nvSpPr>
            <p:spPr>
              <a:xfrm rot="10800000">
                <a:off x="4384626" y="1606979"/>
                <a:ext cx="6697891" cy="5789816"/>
              </a:xfrm>
              <a:prstGeom prst="round2SameRect">
                <a:avLst>
                  <a:gd name="adj1" fmla="val 750"/>
                  <a:gd name="adj2" fmla="val 0"/>
                </a:avLst>
              </a:prstGeom>
              <a:solidFill>
                <a:srgbClr val="E6E6E6"/>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89" name="直接连接符 121"/>
            <p:cNvCxnSpPr/>
            <p:nvPr/>
          </p:nvCxnSpPr>
          <p:spPr>
            <a:xfrm>
              <a:off x="5431633" y="2029667"/>
              <a:ext cx="66978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150" name="组 149"/>
          <p:cNvGrpSpPr/>
          <p:nvPr/>
        </p:nvGrpSpPr>
        <p:grpSpPr>
          <a:xfrm>
            <a:off x="6383108" y="3492774"/>
            <a:ext cx="6697891" cy="2069368"/>
            <a:chOff x="5993457" y="3160159"/>
            <a:chExt cx="6697891" cy="2069368"/>
          </a:xfrm>
        </p:grpSpPr>
        <p:sp>
          <p:nvSpPr>
            <p:cNvPr id="178" name="同侧圆角矩形 177"/>
            <p:cNvSpPr/>
            <p:nvPr/>
          </p:nvSpPr>
          <p:spPr>
            <a:xfrm rot="10800000">
              <a:off x="5993457" y="3373383"/>
              <a:ext cx="6697890" cy="1856144"/>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矩形 178"/>
            <p:cNvSpPr/>
            <p:nvPr/>
          </p:nvSpPr>
          <p:spPr>
            <a:xfrm>
              <a:off x="6377915" y="3513872"/>
              <a:ext cx="1458534" cy="276999"/>
            </a:xfrm>
            <a:prstGeom prst="rect">
              <a:avLst/>
            </a:prstGeom>
          </p:spPr>
          <p:txBody>
            <a:bodyPr wrap="square">
              <a:spAutoFit/>
            </a:bodyPr>
            <a:lstStyle/>
            <a:p>
              <a:pPr lvl="0"/>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IP</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0" name="矩形 179"/>
            <p:cNvSpPr/>
            <p:nvPr/>
          </p:nvSpPr>
          <p:spPr>
            <a:xfrm>
              <a:off x="7633061" y="3490932"/>
              <a:ext cx="302117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192.168.222.112</a:t>
              </a:r>
            </a:p>
          </p:txBody>
        </p:sp>
        <p:sp>
          <p:nvSpPr>
            <p:cNvPr id="181" name="矩形 180"/>
            <p:cNvSpPr/>
            <p:nvPr/>
          </p:nvSpPr>
          <p:spPr>
            <a:xfrm>
              <a:off x="6377915" y="3941315"/>
              <a:ext cx="910869" cy="276999"/>
            </a:xfrm>
            <a:prstGeom prst="rect">
              <a:avLst/>
            </a:prstGeom>
          </p:spPr>
          <p:txBody>
            <a:bodyPr wrap="square">
              <a:spAutoFit/>
            </a:bodyPr>
            <a:lstStyle/>
            <a:p>
              <a:pPr lvl="0"/>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Name</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2" name="矩形 181"/>
            <p:cNvSpPr/>
            <p:nvPr/>
          </p:nvSpPr>
          <p:spPr>
            <a:xfrm>
              <a:off x="7633061" y="3934607"/>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92.168.222.112</a:t>
              </a:r>
            </a:p>
          </p:txBody>
        </p:sp>
        <p:cxnSp>
          <p:nvCxnSpPr>
            <p:cNvPr id="183"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84" name="文本框 183"/>
            <p:cNvSpPr txBox="1"/>
            <p:nvPr/>
          </p:nvSpPr>
          <p:spPr>
            <a:xfrm>
              <a:off x="6014997" y="3160159"/>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基本信息</a:t>
              </a:r>
            </a:p>
          </p:txBody>
        </p:sp>
        <p:cxnSp>
          <p:nvCxnSpPr>
            <p:cNvPr id="185"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86" name="矩形 185"/>
            <p:cNvSpPr/>
            <p:nvPr/>
          </p:nvSpPr>
          <p:spPr>
            <a:xfrm>
              <a:off x="6377915" y="4395644"/>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状态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7" name="矩形 186"/>
            <p:cNvSpPr/>
            <p:nvPr/>
          </p:nvSpPr>
          <p:spPr>
            <a:xfrm>
              <a:off x="7683861" y="4388936"/>
              <a:ext cx="3021174"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正常</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56"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57" name="矩形 256"/>
            <p:cNvSpPr/>
            <p:nvPr/>
          </p:nvSpPr>
          <p:spPr>
            <a:xfrm>
              <a:off x="6377915" y="486193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监控设置</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51" name="组 150"/>
          <p:cNvGrpSpPr/>
          <p:nvPr/>
        </p:nvGrpSpPr>
        <p:grpSpPr>
          <a:xfrm>
            <a:off x="6383105" y="5544170"/>
            <a:ext cx="6697891" cy="502313"/>
            <a:chOff x="5993454" y="3373380"/>
            <a:chExt cx="6697891" cy="502313"/>
          </a:xfrm>
        </p:grpSpPr>
        <p:sp>
          <p:nvSpPr>
            <p:cNvPr id="167" name="同侧圆角矩形 166"/>
            <p:cNvSpPr/>
            <p:nvPr/>
          </p:nvSpPr>
          <p:spPr>
            <a:xfrm rot="10800000">
              <a:off x="5993454" y="3373380"/>
              <a:ext cx="6697891" cy="502313"/>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矩形 170"/>
            <p:cNvSpPr/>
            <p:nvPr/>
          </p:nvSpPr>
          <p:spPr>
            <a:xfrm>
              <a:off x="6377915" y="3513872"/>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所属设备源</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72" name="矩形 171"/>
            <p:cNvSpPr/>
            <p:nvPr/>
          </p:nvSpPr>
          <p:spPr>
            <a:xfrm>
              <a:off x="7683861" y="3490932"/>
              <a:ext cx="302117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OA</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系统设备源</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56" name="圆角矩形 155"/>
          <p:cNvSpPr/>
          <p:nvPr/>
        </p:nvSpPr>
        <p:spPr>
          <a:xfrm>
            <a:off x="11786616" y="9131300"/>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grpSp>
        <p:nvGrpSpPr>
          <p:cNvPr id="206" name="组合 6"/>
          <p:cNvGrpSpPr/>
          <p:nvPr/>
        </p:nvGrpSpPr>
        <p:grpSpPr>
          <a:xfrm>
            <a:off x="7446771" y="3073065"/>
            <a:ext cx="4865633" cy="344337"/>
            <a:chOff x="8195296" y="1695466"/>
            <a:chExt cx="5515885" cy="386188"/>
          </a:xfrm>
        </p:grpSpPr>
        <p:sp>
          <p:nvSpPr>
            <p:cNvPr id="212" name="圆角矩形 211"/>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圆角矩形 212"/>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6" name="流程图: 过程 2"/>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17" name="文本框 216"/>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基本信息</a:t>
              </a:r>
              <a:endParaRPr lang="zh-CN" altLang="en-US" sz="1400">
                <a:solidFill>
                  <a:schemeClr val="bg1"/>
                </a:solidFill>
              </a:endParaRPr>
            </a:p>
          </p:txBody>
        </p:sp>
        <p:sp>
          <p:nvSpPr>
            <p:cNvPr id="221" name="文本框 220"/>
            <p:cNvSpPr txBox="1"/>
            <p:nvPr/>
          </p:nvSpPr>
          <p:spPr>
            <a:xfrm>
              <a:off x="10302902" y="1755003"/>
              <a:ext cx="1491253" cy="304912"/>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接入会话</a:t>
              </a:r>
              <a:endParaRPr lang="zh-CN" altLang="en-US" sz="1400">
                <a:solidFill>
                  <a:srgbClr val="157EFB"/>
                </a:solidFill>
              </a:endParaRPr>
            </a:p>
          </p:txBody>
        </p:sp>
        <p:cxnSp>
          <p:nvCxnSpPr>
            <p:cNvPr id="222" name="直接连接符 5"/>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23" name="文本框 222"/>
            <p:cNvSpPr txBox="1"/>
            <p:nvPr/>
          </p:nvSpPr>
          <p:spPr>
            <a:xfrm>
              <a:off x="12219928" y="1759029"/>
              <a:ext cx="1491253" cy="29685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快捷方式</a:t>
              </a:r>
              <a:endParaRPr lang="zh-CN" altLang="en-US" sz="1400">
                <a:solidFill>
                  <a:srgbClr val="157EFB"/>
                </a:solidFill>
              </a:endParaRPr>
            </a:p>
          </p:txBody>
        </p:sp>
      </p:grpSp>
      <p:sp>
        <p:nvSpPr>
          <p:cNvPr id="9" name="矩形 8"/>
          <p:cNvSpPr/>
          <p:nvPr/>
        </p:nvSpPr>
        <p:spPr>
          <a:xfrm>
            <a:off x="8056427" y="5028175"/>
            <a:ext cx="2364750" cy="430887"/>
          </a:xfrm>
          <a:prstGeom prst="rect">
            <a:avLst/>
          </a:prstGeom>
        </p:spPr>
        <p:txBody>
          <a:bodyPr wrap="none">
            <a:spAutoFit/>
          </a:bodyPr>
          <a:lstStyle/>
          <a:p>
            <a:pPr lvl="0">
              <a:lnSpc>
                <a:spcPct val="200000"/>
              </a:lnSpc>
            </a:pP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通过</a:t>
            </a:r>
            <a:r>
              <a:rPr lang="en-US" altLang="zh-CN" sz="1200">
                <a:solidFill>
                  <a:prstClr val="black">
                    <a:lumMod val="85000"/>
                    <a:lumOff val="15000"/>
                  </a:prstClr>
                </a:solidFill>
                <a:latin typeface="微软雅黑" panose="020B0503020204020204" pitchFamily="34" charset="-122"/>
                <a:ea typeface="微软雅黑" panose="020B0503020204020204" pitchFamily="34" charset="-122"/>
              </a:rPr>
              <a:t>Ping</a:t>
            </a:r>
            <a:r>
              <a:rPr lang="zh-CN" altLang="en-US" sz="1200">
                <a:solidFill>
                  <a:prstClr val="black">
                    <a:lumMod val="85000"/>
                    <a:lumOff val="15000"/>
                  </a:prstClr>
                </a:solidFill>
                <a:latin typeface="微软雅黑" panose="020B0503020204020204" pitchFamily="34" charset="-122"/>
                <a:ea typeface="微软雅黑" panose="020B0503020204020204" pitchFamily="34" charset="-122"/>
              </a:rPr>
              <a:t>监控设备是否正常运行</a:t>
            </a:r>
            <a:endParaRPr lang="en-US" altLang="zh-CN" sz="1200" dirty="0">
              <a:solidFill>
                <a:prstClr val="black">
                  <a:lumMod val="85000"/>
                  <a:lumOff val="15000"/>
                </a:prstClr>
              </a:solidFill>
              <a:latin typeface="微软雅黑" panose="020B0503020204020204" pitchFamily="34" charset="-122"/>
              <a:ea typeface="微软雅黑" panose="020B0503020204020204" pitchFamily="34" charset="-122"/>
            </a:endParaRPr>
          </a:p>
        </p:txBody>
      </p:sp>
      <p:grpSp>
        <p:nvGrpSpPr>
          <p:cNvPr id="258" name="组 257"/>
          <p:cNvGrpSpPr/>
          <p:nvPr/>
        </p:nvGrpSpPr>
        <p:grpSpPr>
          <a:xfrm>
            <a:off x="6431121" y="6228313"/>
            <a:ext cx="6649878" cy="1852647"/>
            <a:chOff x="5993457" y="3110055"/>
            <a:chExt cx="6649878" cy="1852647"/>
          </a:xfrm>
        </p:grpSpPr>
        <p:sp>
          <p:nvSpPr>
            <p:cNvPr id="259" name="同侧圆角矩形 258"/>
            <p:cNvSpPr/>
            <p:nvPr/>
          </p:nvSpPr>
          <p:spPr>
            <a:xfrm rot="10800000">
              <a:off x="5993457" y="3373380"/>
              <a:ext cx="6649878" cy="1589322"/>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0" name="文本框 259"/>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开放的服务</a:t>
              </a:r>
            </a:p>
          </p:txBody>
        </p:sp>
      </p:grpSp>
      <p:graphicFrame>
        <p:nvGraphicFramePr>
          <p:cNvPr id="262" name="表格 261"/>
          <p:cNvGraphicFramePr>
            <a:graphicFrameLocks noGrp="1"/>
          </p:cNvGraphicFramePr>
          <p:nvPr>
            <p:extLst>
              <p:ext uri="{D42A27DB-BD31-4B8C-83A1-F6EECF244321}">
                <p14:modId xmlns:p14="http://schemas.microsoft.com/office/powerpoint/2010/main" val="3512737125"/>
              </p:ext>
            </p:extLst>
          </p:nvPr>
        </p:nvGraphicFramePr>
        <p:xfrm>
          <a:off x="6456738" y="6539070"/>
          <a:ext cx="6592779" cy="1483360"/>
        </p:xfrm>
        <a:graphic>
          <a:graphicData uri="http://schemas.openxmlformats.org/drawingml/2006/table">
            <a:tbl>
              <a:tblPr firstRow="1" bandRow="1">
                <a:tableStyleId>{5C22544A-7EE6-4342-B048-85BDC9FD1C3A}</a:tableStyleId>
              </a:tblPr>
              <a:tblGrid>
                <a:gridCol w="792679"/>
                <a:gridCol w="3418583"/>
                <a:gridCol w="2381517"/>
              </a:tblGrid>
              <a:tr h="370840">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序号</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服务名称</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开放端口</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MySQL</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3306</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Tomcat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8080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All</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bl>
          </a:graphicData>
        </a:graphic>
      </p:graphicFrame>
      <p:sp>
        <p:nvSpPr>
          <p:cNvPr id="226" name="圆角矩形 225"/>
          <p:cNvSpPr/>
          <p:nvPr/>
        </p:nvSpPr>
        <p:spPr>
          <a:xfrm>
            <a:off x="10509501" y="9131300"/>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sp>
        <p:nvSpPr>
          <p:cNvPr id="241" name="文本框 240"/>
          <p:cNvSpPr txBox="1"/>
          <p:nvPr/>
        </p:nvSpPr>
        <p:spPr>
          <a:xfrm>
            <a:off x="6491229" y="8220708"/>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a:solidFill>
                  <a:schemeClr val="tx1">
                    <a:lumMod val="85000"/>
                    <a:lumOff val="15000"/>
                  </a:schemeClr>
                </a:solidFill>
              </a:rPr>
              <a:t>标签</a:t>
            </a:r>
          </a:p>
        </p:txBody>
      </p:sp>
      <p:sp>
        <p:nvSpPr>
          <p:cNvPr id="247" name="同侧圆角矩形 246"/>
          <p:cNvSpPr/>
          <p:nvPr/>
        </p:nvSpPr>
        <p:spPr>
          <a:xfrm rot="10800000">
            <a:off x="6393007" y="8449212"/>
            <a:ext cx="6697890" cy="618588"/>
          </a:xfrm>
          <a:prstGeom prst="round2SameRect">
            <a:avLst>
              <a:gd name="adj1" fmla="val 0"/>
              <a:gd name="adj2" fmla="val 0"/>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5" name="圆角矩形 254"/>
          <p:cNvSpPr/>
          <p:nvPr/>
        </p:nvSpPr>
        <p:spPr>
          <a:xfrm>
            <a:off x="6603777" y="8543247"/>
            <a:ext cx="1304087" cy="288000"/>
          </a:xfrm>
          <a:prstGeom prst="roundRect">
            <a:avLst>
              <a:gd name="adj" fmla="val 1027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61" name="椭圆 260"/>
          <p:cNvSpPr>
            <a:spLocks noChangeAspect="1"/>
          </p:cNvSpPr>
          <p:nvPr/>
        </p:nvSpPr>
        <p:spPr>
          <a:xfrm>
            <a:off x="6678851" y="8609393"/>
            <a:ext cx="180000" cy="167039"/>
          </a:xfrm>
          <a:prstGeom prst="ellipse">
            <a:avLst/>
          </a:prstGeom>
          <a:solidFill>
            <a:srgbClr val="FF66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73" name="圆角矩形 272"/>
          <p:cNvSpPr/>
          <p:nvPr/>
        </p:nvSpPr>
        <p:spPr>
          <a:xfrm>
            <a:off x="8172935" y="8543129"/>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76" name="椭圆 275"/>
          <p:cNvSpPr>
            <a:spLocks noChangeAspect="1"/>
          </p:cNvSpPr>
          <p:nvPr/>
        </p:nvSpPr>
        <p:spPr>
          <a:xfrm>
            <a:off x="8248364" y="8609937"/>
            <a:ext cx="180000" cy="167039"/>
          </a:xfrm>
          <a:prstGeom prst="ellipse">
            <a:avLst/>
          </a:prstGeom>
          <a:solidFill>
            <a:srgbClr val="FF00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77" name="圆角矩形 276"/>
          <p:cNvSpPr/>
          <p:nvPr/>
        </p:nvSpPr>
        <p:spPr>
          <a:xfrm>
            <a:off x="9757424" y="8549805"/>
            <a:ext cx="1304086" cy="288000"/>
          </a:xfrm>
          <a:prstGeom prst="roundRect">
            <a:avLst>
              <a:gd name="adj" fmla="val 1130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Apache</a:t>
            </a:r>
            <a:endParaRPr kumimoji="1" lang="zh-CN" altLang="en-US" sz="1200" dirty="0">
              <a:solidFill>
                <a:schemeClr val="tx1">
                  <a:lumMod val="50000"/>
                  <a:lumOff val="50000"/>
                </a:schemeClr>
              </a:solidFill>
              <a:latin typeface="微软雅黑"/>
              <a:ea typeface="微软雅黑"/>
              <a:cs typeface="微软雅黑"/>
            </a:endParaRPr>
          </a:p>
        </p:txBody>
      </p:sp>
      <p:sp>
        <p:nvSpPr>
          <p:cNvPr id="278" name="椭圆 277"/>
          <p:cNvSpPr>
            <a:spLocks noChangeAspect="1"/>
          </p:cNvSpPr>
          <p:nvPr/>
        </p:nvSpPr>
        <p:spPr>
          <a:xfrm>
            <a:off x="9832853" y="8612626"/>
            <a:ext cx="180000" cy="167039"/>
          </a:xfrm>
          <a:prstGeom prst="ellipse">
            <a:avLst/>
          </a:prstGeom>
          <a:solidFill>
            <a:schemeClr val="accent4">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79" name="圆角矩形 278"/>
          <p:cNvSpPr/>
          <p:nvPr/>
        </p:nvSpPr>
        <p:spPr>
          <a:xfrm>
            <a:off x="11289358" y="8554464"/>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80" name="椭圆 279"/>
          <p:cNvSpPr>
            <a:spLocks noChangeAspect="1"/>
          </p:cNvSpPr>
          <p:nvPr/>
        </p:nvSpPr>
        <p:spPr>
          <a:xfrm>
            <a:off x="11365143" y="8615955"/>
            <a:ext cx="180000" cy="167039"/>
          </a:xfrm>
          <a:prstGeom prst="ellipse">
            <a:avLst/>
          </a:prstGeom>
          <a:solidFill>
            <a:schemeClr val="accent2">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81" name="圆角矩形 280"/>
          <p:cNvSpPr/>
          <p:nvPr/>
        </p:nvSpPr>
        <p:spPr>
          <a:xfrm rot="5400000">
            <a:off x="8067766" y="7467631"/>
            <a:ext cx="107710" cy="3015600"/>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 name="矩形 2"/>
          <p:cNvSpPr/>
          <p:nvPr/>
        </p:nvSpPr>
        <p:spPr>
          <a:xfrm>
            <a:off x="12604162" y="3042887"/>
            <a:ext cx="492444" cy="461665"/>
          </a:xfrm>
          <a:prstGeom prst="rect">
            <a:avLst/>
          </a:prstGeom>
        </p:spPr>
        <p:txBody>
          <a:bodyPr wrap="none">
            <a:spAutoFit/>
          </a:bodyPr>
          <a:lstStyle/>
          <a:p>
            <a:pPr algn="ctr"/>
            <a:r>
              <a:rPr lang="zh-CN" altLang="en-US" sz="2400" smtClean="0">
                <a:solidFill>
                  <a:srgbClr val="157EFB"/>
                </a:solidFill>
                <a:latin typeface="Segoe UI Symbol" panose="020B0502040204020203" pitchFamily="34" charset="0"/>
              </a:rPr>
              <a:t>🔃</a:t>
            </a:r>
            <a:endParaRPr lang="zh-CN" altLang="en-US" sz="2800">
              <a:solidFill>
                <a:srgbClr val="157EFB"/>
              </a:solidFill>
            </a:endParaRPr>
          </a:p>
        </p:txBody>
      </p:sp>
      <p:sp>
        <p:nvSpPr>
          <p:cNvPr id="6" name="矩形 5"/>
          <p:cNvSpPr/>
          <p:nvPr/>
        </p:nvSpPr>
        <p:spPr>
          <a:xfrm>
            <a:off x="6400281" y="2984128"/>
            <a:ext cx="543739" cy="523220"/>
          </a:xfrm>
          <a:prstGeom prst="rect">
            <a:avLst/>
          </a:prstGeom>
        </p:spPr>
        <p:txBody>
          <a:bodyPr wrap="none">
            <a:spAutoFit/>
          </a:bodyPr>
          <a:lstStyle/>
          <a:p>
            <a:r>
              <a:rPr lang="zh-CN" altLang="en-US" sz="2800">
                <a:solidFill>
                  <a:srgbClr val="157EFB"/>
                </a:solidFill>
                <a:latin typeface="Segoe UI Symbol" panose="020B0502040204020203" pitchFamily="34" charset="0"/>
              </a:rPr>
              <a:t>📩</a:t>
            </a:r>
            <a:endParaRPr lang="zh-CN" altLang="en-US" sz="2800"/>
          </a:p>
        </p:txBody>
      </p:sp>
    </p:spTree>
    <p:extLst>
      <p:ext uri="{BB962C8B-B14F-4D97-AF65-F5344CB8AC3E}">
        <p14:creationId xmlns:p14="http://schemas.microsoft.com/office/powerpoint/2010/main" val="8046845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73312" y="525461"/>
            <a:ext cx="13821061" cy="7993666"/>
          </a:xfrm>
          <a:prstGeom prst="rect">
            <a:avLst/>
          </a:prstGeom>
        </p:spPr>
      </p:pic>
      <p:sp>
        <p:nvSpPr>
          <p:cNvPr id="5" name="矩形 4"/>
          <p:cNvSpPr/>
          <p:nvPr/>
        </p:nvSpPr>
        <p:spPr>
          <a:xfrm>
            <a:off x="5816600" y="1701800"/>
            <a:ext cx="9169400" cy="5969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9894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73312" y="525461"/>
            <a:ext cx="13821061" cy="7993666"/>
          </a:xfrm>
          <a:prstGeom prst="rect">
            <a:avLst/>
          </a:prstGeom>
        </p:spPr>
      </p:pic>
      <p:sp>
        <p:nvSpPr>
          <p:cNvPr id="5" name="矩形 4"/>
          <p:cNvSpPr/>
          <p:nvPr/>
        </p:nvSpPr>
        <p:spPr>
          <a:xfrm>
            <a:off x="5816600" y="1701800"/>
            <a:ext cx="9169400" cy="5969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852396" y="1301690"/>
            <a:ext cx="2133604" cy="400110"/>
          </a:xfrm>
          <a:prstGeom prst="rect">
            <a:avLst/>
          </a:prstGeom>
          <a:noFill/>
          <a:ln>
            <a:noFill/>
          </a:ln>
        </p:spPr>
        <p:txBody>
          <a:bodyPr wrap="square" rtlCol="0">
            <a:spAutoFit/>
          </a:bodyPr>
          <a:lstStyle/>
          <a:p>
            <a:pPr algn="ct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1.1</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、无权限访问</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881" y="4037457"/>
            <a:ext cx="912114" cy="912114"/>
          </a:xfrm>
          <a:prstGeom prst="rect">
            <a:avLst/>
          </a:prstGeom>
        </p:spPr>
      </p:pic>
      <p:sp>
        <p:nvSpPr>
          <p:cNvPr id="8" name="矩形 7"/>
          <p:cNvSpPr/>
          <p:nvPr/>
        </p:nvSpPr>
        <p:spPr>
          <a:xfrm>
            <a:off x="8843082" y="4912896"/>
            <a:ext cx="2877711" cy="523220"/>
          </a:xfrm>
          <a:prstGeom prst="rect">
            <a:avLst/>
          </a:prstGeom>
        </p:spPr>
        <p:txBody>
          <a:bodyPr wrap="none">
            <a:spAutoFit/>
          </a:bodyPr>
          <a:lstStyle/>
          <a:p>
            <a:pPr lvl="0">
              <a:lnSpc>
                <a:spcPct val="200000"/>
              </a:lnSpc>
            </a:pP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您暂无权限访问</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网络中</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互联网设备</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330046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73312" y="525461"/>
            <a:ext cx="13821061" cy="7993666"/>
          </a:xfrm>
          <a:prstGeom prst="rect">
            <a:avLst/>
          </a:prstGeom>
        </p:spPr>
      </p:pic>
      <p:sp>
        <p:nvSpPr>
          <p:cNvPr id="5" name="矩形 4"/>
          <p:cNvSpPr/>
          <p:nvPr/>
        </p:nvSpPr>
        <p:spPr>
          <a:xfrm>
            <a:off x="5816600" y="2452629"/>
            <a:ext cx="7658100" cy="52181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268200" y="1288990"/>
            <a:ext cx="2717800" cy="400110"/>
          </a:xfrm>
          <a:prstGeom prst="rect">
            <a:avLst/>
          </a:prstGeom>
          <a:noFill/>
          <a:ln>
            <a:noFill/>
          </a:ln>
        </p:spPr>
        <p:txBody>
          <a:bodyPr wrap="square" rtlCol="0">
            <a:spAutoFit/>
          </a:bodyPr>
          <a:lstStyle/>
          <a:p>
            <a:pPr algn="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1.2</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权限但无设备</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8573778" y="4912896"/>
            <a:ext cx="3416320" cy="458202"/>
          </a:xfrm>
          <a:prstGeom prst="rect">
            <a:avLst/>
          </a:prstGeom>
        </p:spPr>
        <p:txBody>
          <a:bodyPr wrap="none">
            <a:spAutoFit/>
          </a:bodyPr>
          <a:lstStyle/>
          <a:p>
            <a:pPr lvl="0">
              <a:lnSpc>
                <a:spcPct val="200000"/>
              </a:lnSpc>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当前设备网络中尚未添加任何互联网设备</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824795" y="3998610"/>
            <a:ext cx="914286" cy="914286"/>
          </a:xfrm>
          <a:prstGeom prst="rect">
            <a:avLst/>
          </a:prstGeom>
        </p:spPr>
      </p:pic>
    </p:spTree>
    <p:extLst>
      <p:ext uri="{BB962C8B-B14F-4D97-AF65-F5344CB8AC3E}">
        <p14:creationId xmlns:p14="http://schemas.microsoft.com/office/powerpoint/2010/main" val="2581923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373312" y="525461"/>
            <a:ext cx="13821061" cy="7993666"/>
          </a:xfrm>
          <a:prstGeom prst="rect">
            <a:avLst/>
          </a:prstGeom>
        </p:spPr>
      </p:pic>
      <p:sp>
        <p:nvSpPr>
          <p:cNvPr id="6" name="文本框 5"/>
          <p:cNvSpPr txBox="1"/>
          <p:nvPr/>
        </p:nvSpPr>
        <p:spPr>
          <a:xfrm>
            <a:off x="11772900" y="1288990"/>
            <a:ext cx="3213100" cy="400110"/>
          </a:xfrm>
          <a:prstGeom prst="rect">
            <a:avLst/>
          </a:prstGeom>
          <a:noFill/>
          <a:ln>
            <a:noFill/>
          </a:ln>
        </p:spPr>
        <p:txBody>
          <a:bodyPr wrap="square" rtlCol="0">
            <a:spAutoFit/>
          </a:bodyPr>
          <a:lstStyle/>
          <a:p>
            <a:pPr algn="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1.3</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、有权限有设备（正常）</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8509000" y="6502400"/>
            <a:ext cx="1569377" cy="10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22632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选择</a:t>
            </a:r>
            <a:r>
              <a:rPr kumimoji="1" lang="zh-CN" altLang="en-US" sz="1400" smtClean="0">
                <a:solidFill>
                  <a:schemeClr val="tx1">
                    <a:lumMod val="85000"/>
                    <a:lumOff val="15000"/>
                  </a:schemeClr>
                </a:solidFill>
                <a:latin typeface="微软雅黑"/>
                <a:ea typeface="微软雅黑"/>
                <a:cs typeface="微软雅黑"/>
              </a:rPr>
              <a:t>联系人</a:t>
            </a:r>
            <a:endParaRPr kumimoji="1" lang="zh-CN" altLang="en-US" sz="1400">
              <a:solidFill>
                <a:schemeClr val="tx1">
                  <a:lumMod val="85000"/>
                  <a:lumOff val="15000"/>
                </a:schemeClr>
              </a:solidFill>
              <a:latin typeface="微软雅黑"/>
              <a:ea typeface="微软雅黑"/>
              <a:cs typeface="微软雅黑"/>
            </a:endParaRPr>
          </a:p>
        </p:txBody>
      </p:sp>
      <p:sp>
        <p:nvSpPr>
          <p:cNvPr id="107" name="文本框 106"/>
          <p:cNvSpPr txBox="1"/>
          <p:nvPr/>
        </p:nvSpPr>
        <p:spPr>
          <a:xfrm>
            <a:off x="14415647"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136" name="组合 135"/>
          <p:cNvGrpSpPr/>
          <p:nvPr/>
        </p:nvGrpSpPr>
        <p:grpSpPr>
          <a:xfrm>
            <a:off x="14149131" y="1528198"/>
            <a:ext cx="3618000" cy="360000"/>
            <a:chOff x="14149131" y="5718646"/>
            <a:chExt cx="3618000" cy="360000"/>
          </a:xfrm>
        </p:grpSpPr>
        <p:sp>
          <p:nvSpPr>
            <p:cNvPr id="139" name="圆角矩形 13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38" name="直接连接符 137"/>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组合 140"/>
          <p:cNvGrpSpPr/>
          <p:nvPr/>
        </p:nvGrpSpPr>
        <p:grpSpPr>
          <a:xfrm>
            <a:off x="14149131" y="1894632"/>
            <a:ext cx="3618000" cy="360000"/>
            <a:chOff x="14149131" y="5718646"/>
            <a:chExt cx="3618000" cy="360000"/>
          </a:xfrm>
        </p:grpSpPr>
        <p:sp>
          <p:nvSpPr>
            <p:cNvPr id="145" name="圆角矩形 14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4" name="直接连接符 143"/>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311068" y="1205465"/>
            <a:ext cx="203175" cy="203175"/>
          </a:xfrm>
          <a:prstGeom prst="rect">
            <a:avLst/>
          </a:prstGeom>
        </p:spPr>
      </p:pic>
      <p:sp>
        <p:nvSpPr>
          <p:cNvPr id="147" name="矩形 146"/>
          <p:cNvSpPr/>
          <p:nvPr/>
        </p:nvSpPr>
        <p:spPr>
          <a:xfrm>
            <a:off x="14514243" y="1175378"/>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4823878" y="1587118"/>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14823878" y="1948065"/>
            <a:ext cx="800219"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618833"/>
            <a:ext cx="203175" cy="203175"/>
          </a:xfrm>
          <a:prstGeom prst="rect">
            <a:avLst/>
          </a:prstGeom>
        </p:spPr>
      </p:pic>
      <p:pic>
        <p:nvPicPr>
          <p:cNvPr id="163" name="图片 1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967749"/>
            <a:ext cx="203175" cy="203175"/>
          </a:xfrm>
          <a:prstGeom prst="rect">
            <a:avLst/>
          </a:prstGeom>
        </p:spPr>
      </p:pic>
      <p:sp>
        <p:nvSpPr>
          <p:cNvPr id="7" name="等腰三角形 6"/>
          <p:cNvSpPr/>
          <p:nvPr/>
        </p:nvSpPr>
        <p:spPr>
          <a:xfrm rot="10800000">
            <a:off x="17408954" y="1245662"/>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a:off x="17408954" y="16469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65"/>
          <p:cNvSpPr/>
          <p:nvPr/>
        </p:nvSpPr>
        <p:spPr>
          <a:xfrm rot="10800000">
            <a:off x="17408954" y="2019977"/>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14149131" y="2595650"/>
            <a:ext cx="3618000" cy="360000"/>
            <a:chOff x="14149131" y="5718646"/>
            <a:chExt cx="3618000" cy="360000"/>
          </a:xfrm>
        </p:grpSpPr>
        <p:sp>
          <p:nvSpPr>
            <p:cNvPr id="168" name="圆角矩形 16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69" name="直接连接符 16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0" name="组合 169"/>
          <p:cNvGrpSpPr/>
          <p:nvPr/>
        </p:nvGrpSpPr>
        <p:grpSpPr>
          <a:xfrm>
            <a:off x="14149131" y="2971988"/>
            <a:ext cx="3618000" cy="360000"/>
            <a:chOff x="14149131" y="5718646"/>
            <a:chExt cx="3618000" cy="360000"/>
          </a:xfrm>
        </p:grpSpPr>
        <p:sp>
          <p:nvSpPr>
            <p:cNvPr id="171" name="圆角矩形 170"/>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2" name="直接连接符 17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3" name="组合 172"/>
          <p:cNvGrpSpPr/>
          <p:nvPr/>
        </p:nvGrpSpPr>
        <p:grpSpPr>
          <a:xfrm>
            <a:off x="14149131" y="3338422"/>
            <a:ext cx="3618000" cy="360000"/>
            <a:chOff x="14149131" y="5718646"/>
            <a:chExt cx="3618000" cy="360000"/>
          </a:xfrm>
        </p:grpSpPr>
        <p:sp>
          <p:nvSpPr>
            <p:cNvPr id="174" name="圆角矩形 173"/>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5" name="直接连接符 174"/>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直接连接符 175"/>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177" name="矩形 176"/>
          <p:cNvSpPr/>
          <p:nvPr/>
        </p:nvSpPr>
        <p:spPr>
          <a:xfrm>
            <a:off x="15160765" y="2309012"/>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16567266"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sp>
        <p:nvSpPr>
          <p:cNvPr id="190" name="矩形 189"/>
          <p:cNvSpPr/>
          <p:nvPr/>
        </p:nvSpPr>
        <p:spPr>
          <a:xfrm>
            <a:off x="15160765" y="2669959"/>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1" name="矩形 190"/>
          <p:cNvSpPr/>
          <p:nvPr/>
        </p:nvSpPr>
        <p:spPr>
          <a:xfrm>
            <a:off x="15160765" y="3018875"/>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92" name="矩形 191"/>
          <p:cNvSpPr/>
          <p:nvPr/>
        </p:nvSpPr>
        <p:spPr>
          <a:xfrm>
            <a:off x="15160765" y="3391854"/>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王东明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94" name="组合 193"/>
          <p:cNvGrpSpPr/>
          <p:nvPr/>
        </p:nvGrpSpPr>
        <p:grpSpPr>
          <a:xfrm>
            <a:off x="14149131" y="4123661"/>
            <a:ext cx="3618000" cy="360000"/>
            <a:chOff x="14149131" y="5718646"/>
            <a:chExt cx="3618000" cy="360000"/>
          </a:xfrm>
        </p:grpSpPr>
        <p:sp>
          <p:nvSpPr>
            <p:cNvPr id="195" name="圆角矩形 19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6" name="直接连接符 195"/>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7" name="组合 196"/>
          <p:cNvGrpSpPr/>
          <p:nvPr/>
        </p:nvGrpSpPr>
        <p:grpSpPr>
          <a:xfrm>
            <a:off x="14149131" y="4499999"/>
            <a:ext cx="3618000" cy="360000"/>
            <a:chOff x="14149131" y="5718646"/>
            <a:chExt cx="3618000" cy="360000"/>
          </a:xfrm>
        </p:grpSpPr>
        <p:sp>
          <p:nvSpPr>
            <p:cNvPr id="198" name="圆角矩形 19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9" name="直接连接符 19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组合 199"/>
          <p:cNvGrpSpPr/>
          <p:nvPr/>
        </p:nvGrpSpPr>
        <p:grpSpPr>
          <a:xfrm>
            <a:off x="14149131" y="4869018"/>
            <a:ext cx="3618000" cy="381479"/>
            <a:chOff x="14149131" y="5721231"/>
            <a:chExt cx="3618000" cy="381479"/>
          </a:xfrm>
        </p:grpSpPr>
        <p:sp>
          <p:nvSpPr>
            <p:cNvPr id="201" name="圆角矩形 200"/>
            <p:cNvSpPr/>
            <p:nvPr/>
          </p:nvSpPr>
          <p:spPr>
            <a:xfrm>
              <a:off x="14163769" y="5742710"/>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02" name="直接连接符 20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直接连接符 202"/>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8" name="图片 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07520" y="2248203"/>
            <a:ext cx="380952" cy="380952"/>
          </a:xfrm>
          <a:prstGeom prst="rect">
            <a:avLst/>
          </a:prstGeom>
        </p:spPr>
      </p:pic>
      <p:pic>
        <p:nvPicPr>
          <p:cNvPr id="204" name="图片 20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07520" y="2609150"/>
            <a:ext cx="380952" cy="380952"/>
          </a:xfrm>
          <a:prstGeom prst="rect">
            <a:avLst/>
          </a:prstGeom>
        </p:spPr>
      </p:pic>
      <p:pic>
        <p:nvPicPr>
          <p:cNvPr id="205" name="图片 20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07520" y="2958066"/>
            <a:ext cx="380952" cy="380952"/>
          </a:xfrm>
          <a:prstGeom prst="rect">
            <a:avLst/>
          </a:prstGeom>
        </p:spPr>
      </p:pic>
      <p:pic>
        <p:nvPicPr>
          <p:cNvPr id="206" name="图片 20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07520" y="3331045"/>
            <a:ext cx="380952" cy="380952"/>
          </a:xfrm>
          <a:prstGeom prst="rect">
            <a:avLst/>
          </a:prstGeom>
        </p:spPr>
      </p:pic>
      <p:sp>
        <p:nvSpPr>
          <p:cNvPr id="207" name="矩形 206"/>
          <p:cNvSpPr/>
          <p:nvPr/>
        </p:nvSpPr>
        <p:spPr>
          <a:xfrm>
            <a:off x="15160764" y="3812960"/>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08" name="图片 20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07519" y="3752151"/>
            <a:ext cx="380952" cy="380952"/>
          </a:xfrm>
          <a:prstGeom prst="rect">
            <a:avLst/>
          </a:prstGeom>
        </p:spPr>
      </p:pic>
      <p:sp>
        <p:nvSpPr>
          <p:cNvPr id="209" name="矩形 208"/>
          <p:cNvSpPr/>
          <p:nvPr/>
        </p:nvSpPr>
        <p:spPr>
          <a:xfrm>
            <a:off x="15184832" y="4197970"/>
            <a:ext cx="492443"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李斌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10" name="图片 2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31587" y="4137161"/>
            <a:ext cx="380952" cy="380952"/>
          </a:xfrm>
          <a:prstGeom prst="rect">
            <a:avLst/>
          </a:prstGeom>
        </p:spPr>
      </p:pic>
      <p:sp>
        <p:nvSpPr>
          <p:cNvPr id="215" name="矩形 214"/>
          <p:cNvSpPr/>
          <p:nvPr/>
        </p:nvSpPr>
        <p:spPr>
          <a:xfrm>
            <a:off x="15184832" y="4570949"/>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郭志波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16" name="图片 2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31587" y="4510140"/>
            <a:ext cx="380952" cy="380952"/>
          </a:xfrm>
          <a:prstGeom prst="rect">
            <a:avLst/>
          </a:prstGeom>
        </p:spPr>
      </p:pic>
      <p:sp>
        <p:nvSpPr>
          <p:cNvPr id="217" name="矩形 216"/>
          <p:cNvSpPr/>
          <p:nvPr/>
        </p:nvSpPr>
        <p:spPr>
          <a:xfrm>
            <a:off x="15184832" y="4919865"/>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童俊</a:t>
            </a:r>
            <a:endParaRPr lang="en-US" altLang="zh-CN" sz="1200" dirty="0">
              <a:solidFill>
                <a:schemeClr val="bg1"/>
              </a:solidFill>
              <a:latin typeface="微软雅黑" panose="020B0503020204020204" pitchFamily="34" charset="-122"/>
              <a:ea typeface="微软雅黑" panose="020B0503020204020204" pitchFamily="34" charset="-122"/>
            </a:endParaRPr>
          </a:p>
        </p:txBody>
      </p:sp>
      <p:pic>
        <p:nvPicPr>
          <p:cNvPr id="218" name="图片 217"/>
          <p:cNvPicPr>
            <a:picLocks noChangeAspect="1"/>
          </p:cNvPicPr>
          <p:nvPr/>
        </p:nvPicPr>
        <p:blipFill>
          <a:blip r:embed="rId16">
            <a:biLevel thresh="25000"/>
            <a:extLst>
              <a:ext uri="{28A0092B-C50C-407E-A947-70E740481C1C}">
                <a14:useLocalDpi xmlns:a14="http://schemas.microsoft.com/office/drawing/2010/main" val="0"/>
              </a:ext>
            </a:extLst>
          </a:blip>
          <a:stretch>
            <a:fillRect/>
          </a:stretch>
        </p:blipFill>
        <p:spPr>
          <a:xfrm>
            <a:off x="14931587" y="4859056"/>
            <a:ext cx="380952" cy="380952"/>
          </a:xfrm>
          <a:prstGeom prst="rect">
            <a:avLst/>
          </a:prstGeom>
        </p:spPr>
      </p:pic>
      <p:grpSp>
        <p:nvGrpSpPr>
          <p:cNvPr id="225" name="组合 224"/>
          <p:cNvGrpSpPr/>
          <p:nvPr/>
        </p:nvGrpSpPr>
        <p:grpSpPr>
          <a:xfrm>
            <a:off x="14149131" y="5218534"/>
            <a:ext cx="3618000" cy="360000"/>
            <a:chOff x="14149131" y="5718646"/>
            <a:chExt cx="3618000" cy="360000"/>
          </a:xfrm>
        </p:grpSpPr>
        <p:sp>
          <p:nvSpPr>
            <p:cNvPr id="226" name="圆角矩形 225"/>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27" name="直接连接符 226"/>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8" name="组合 227"/>
          <p:cNvGrpSpPr/>
          <p:nvPr/>
        </p:nvGrpSpPr>
        <p:grpSpPr>
          <a:xfrm>
            <a:off x="14149131" y="5594872"/>
            <a:ext cx="3618000" cy="360000"/>
            <a:chOff x="14149131" y="5718646"/>
            <a:chExt cx="3618000" cy="360000"/>
          </a:xfrm>
        </p:grpSpPr>
        <p:sp>
          <p:nvSpPr>
            <p:cNvPr id="229" name="圆角矩形 22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30" name="直接连接符 229"/>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5" name="矩形 234"/>
          <p:cNvSpPr/>
          <p:nvPr/>
        </p:nvSpPr>
        <p:spPr>
          <a:xfrm>
            <a:off x="15184832" y="5316907"/>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卢龙城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236" name="图片 2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931587" y="5256098"/>
            <a:ext cx="380952" cy="380952"/>
          </a:xfrm>
          <a:prstGeom prst="rect">
            <a:avLst/>
          </a:prstGeom>
        </p:spPr>
      </p:pic>
      <p:pic>
        <p:nvPicPr>
          <p:cNvPr id="9" name="图片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pic>
        <p:nvPicPr>
          <p:cNvPr id="14" name="图片 13"/>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17348174" y="4951497"/>
            <a:ext cx="231429" cy="180000"/>
          </a:xfrm>
          <a:prstGeom prst="rect">
            <a:avLst/>
          </a:prstGeom>
        </p:spPr>
      </p:pic>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5" name="文本框 114"/>
          <p:cNvSpPr txBox="1"/>
          <p:nvPr/>
        </p:nvSpPr>
        <p:spPr>
          <a:xfrm>
            <a:off x="11913540" y="4919865"/>
            <a:ext cx="2044700"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可多选发起群聊</a:t>
            </a:r>
          </a:p>
        </p:txBody>
      </p:sp>
      <p:sp>
        <p:nvSpPr>
          <p:cNvPr id="118" name="决策 11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9" name="圆角矩形 118"/>
          <p:cNvSpPr/>
          <p:nvPr/>
        </p:nvSpPr>
        <p:spPr>
          <a:xfrm>
            <a:off x="14298713"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sp>
        <p:nvSpPr>
          <p:cNvPr id="99" name="圆角矩形 98"/>
          <p:cNvSpPr/>
          <p:nvPr/>
        </p:nvSpPr>
        <p:spPr>
          <a:xfrm>
            <a:off x="17642436" y="1257425"/>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Tree>
    <p:extLst>
      <p:ext uri="{BB962C8B-B14F-4D97-AF65-F5344CB8AC3E}">
        <p14:creationId xmlns:p14="http://schemas.microsoft.com/office/powerpoint/2010/main" val="42600369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01861" y="822325"/>
            <a:ext cx="13871734" cy="7879652"/>
          </a:xfrm>
          <a:prstGeom prst="rect">
            <a:avLst/>
          </a:prstGeom>
        </p:spPr>
      </p:pic>
      <p:sp>
        <p:nvSpPr>
          <p:cNvPr id="5" name="矩形 4"/>
          <p:cNvSpPr/>
          <p:nvPr/>
        </p:nvSpPr>
        <p:spPr>
          <a:xfrm>
            <a:off x="5676900" y="1981200"/>
            <a:ext cx="9169400" cy="5969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2712696" y="1581090"/>
            <a:ext cx="2133604" cy="400110"/>
          </a:xfrm>
          <a:prstGeom prst="rect">
            <a:avLst/>
          </a:prstGeom>
          <a:noFill/>
          <a:ln>
            <a:noFill/>
          </a:ln>
        </p:spPr>
        <p:txBody>
          <a:bodyPr wrap="square" rtlCol="0">
            <a:spAutoFit/>
          </a:bodyPr>
          <a:lstStyle/>
          <a:p>
            <a:pPr algn="ct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、无权限访问</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314700" y="3365500"/>
            <a:ext cx="2120900" cy="278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14700" y="4171890"/>
            <a:ext cx="2133604" cy="400110"/>
          </a:xfrm>
          <a:prstGeom prst="rect">
            <a:avLst/>
          </a:prstGeom>
          <a:noFill/>
          <a:ln>
            <a:noFill/>
          </a:ln>
        </p:spPr>
        <p:txBody>
          <a:bodyPr wrap="square" rtlCol="0">
            <a:spAutoFit/>
          </a:bodyPr>
          <a:lstStyle/>
          <a:p>
            <a:pPr algn="ct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这里也不展开</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881" y="4037457"/>
            <a:ext cx="912114" cy="912114"/>
          </a:xfrm>
          <a:prstGeom prst="rect">
            <a:avLst/>
          </a:prstGeom>
        </p:spPr>
      </p:pic>
      <p:sp>
        <p:nvSpPr>
          <p:cNvPr id="11" name="矩形 10"/>
          <p:cNvSpPr/>
          <p:nvPr/>
        </p:nvSpPr>
        <p:spPr>
          <a:xfrm>
            <a:off x="8843082" y="4912896"/>
            <a:ext cx="2877711" cy="523220"/>
          </a:xfrm>
          <a:prstGeom prst="rect">
            <a:avLst/>
          </a:prstGeom>
        </p:spPr>
        <p:txBody>
          <a:bodyPr wrap="none">
            <a:spAutoFit/>
          </a:bodyPr>
          <a:lstStyle/>
          <a:p>
            <a:pPr lvl="0">
              <a:lnSpc>
                <a:spcPct val="200000"/>
              </a:lnSpc>
            </a:pP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您暂无权限访问</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网络</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中局域网设备</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47939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01861" y="822325"/>
            <a:ext cx="13871734" cy="7879652"/>
          </a:xfrm>
          <a:prstGeom prst="rect">
            <a:avLst/>
          </a:prstGeom>
        </p:spPr>
      </p:pic>
      <p:sp>
        <p:nvSpPr>
          <p:cNvPr id="5" name="矩形 4"/>
          <p:cNvSpPr/>
          <p:nvPr/>
        </p:nvSpPr>
        <p:spPr>
          <a:xfrm>
            <a:off x="5676900" y="1981200"/>
            <a:ext cx="9169400" cy="5969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1963400" y="1581090"/>
            <a:ext cx="2882900" cy="400110"/>
          </a:xfrm>
          <a:prstGeom prst="rect">
            <a:avLst/>
          </a:prstGeom>
          <a:noFill/>
          <a:ln>
            <a:noFill/>
          </a:ln>
        </p:spPr>
        <p:txBody>
          <a:bodyPr wrap="square" rtlCol="0">
            <a:spAutoFit/>
          </a:bodyPr>
          <a:lstStyle/>
          <a:p>
            <a:pPr algn="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2.2</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、有权限但无设备源</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314700" y="3365500"/>
            <a:ext cx="2120900" cy="278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314700" y="4171890"/>
            <a:ext cx="2133604" cy="400110"/>
          </a:xfrm>
          <a:prstGeom prst="rect">
            <a:avLst/>
          </a:prstGeom>
          <a:noFill/>
          <a:ln>
            <a:noFill/>
          </a:ln>
        </p:spPr>
        <p:txBody>
          <a:bodyPr wrap="square" rtlCol="0">
            <a:spAutoFit/>
          </a:bodyPr>
          <a:lstStyle/>
          <a:p>
            <a:pPr algn="ct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这里也不展开</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586328" y="4926112"/>
            <a:ext cx="5391219" cy="523220"/>
          </a:xfrm>
          <a:prstGeom prst="rect">
            <a:avLst/>
          </a:prstGeom>
        </p:spPr>
        <p:txBody>
          <a:bodyPr wrap="none">
            <a:spAutoFit/>
          </a:bodyPr>
          <a:lstStyle/>
          <a:p>
            <a:pPr lvl="0">
              <a:lnSpc>
                <a:spcPct val="200000"/>
              </a:lnSpc>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当前设备网络</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中尚未创建任何可导入局域网设备的行云网关设备源</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824795" y="3998610"/>
            <a:ext cx="914286" cy="914286"/>
          </a:xfrm>
          <a:prstGeom prst="rect">
            <a:avLst/>
          </a:prstGeom>
        </p:spPr>
      </p:pic>
    </p:spTree>
    <p:extLst>
      <p:ext uri="{BB962C8B-B14F-4D97-AF65-F5344CB8AC3E}">
        <p14:creationId xmlns:p14="http://schemas.microsoft.com/office/powerpoint/2010/main" val="25746908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01861" y="822325"/>
            <a:ext cx="13871734" cy="7879652"/>
          </a:xfrm>
          <a:prstGeom prst="rect">
            <a:avLst/>
          </a:prstGeom>
        </p:spPr>
      </p:pic>
      <p:sp>
        <p:nvSpPr>
          <p:cNvPr id="6" name="文本框 5"/>
          <p:cNvSpPr txBox="1"/>
          <p:nvPr/>
        </p:nvSpPr>
        <p:spPr>
          <a:xfrm>
            <a:off x="11442700" y="1581090"/>
            <a:ext cx="3403600" cy="400110"/>
          </a:xfrm>
          <a:prstGeom prst="rect">
            <a:avLst/>
          </a:prstGeom>
          <a:noFill/>
          <a:ln>
            <a:noFill/>
          </a:ln>
        </p:spPr>
        <p:txBody>
          <a:bodyPr wrap="square" rtlCol="0">
            <a:spAutoFit/>
          </a:bodyPr>
          <a:lstStyle/>
          <a:p>
            <a:pPr algn="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2.3</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、有权限</a:t>
            </a:r>
            <a:r>
              <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设备源（正常）</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964198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24050" y="1101725"/>
            <a:ext cx="13935075" cy="7980998"/>
            <a:chOff x="1924050" y="1101725"/>
            <a:chExt cx="13935075" cy="7980998"/>
          </a:xfrm>
        </p:grpSpPr>
        <p:pic>
          <p:nvPicPr>
            <p:cNvPr id="4" name="图片 3"/>
            <p:cNvPicPr>
              <a:picLocks noChangeAspect="1"/>
            </p:cNvPicPr>
            <p:nvPr/>
          </p:nvPicPr>
          <p:blipFill>
            <a:blip r:embed="rId2"/>
            <a:stretch>
              <a:fillRect/>
            </a:stretch>
          </p:blipFill>
          <p:spPr>
            <a:xfrm>
              <a:off x="1924050" y="1101725"/>
              <a:ext cx="13935075" cy="7980998"/>
            </a:xfrm>
            <a:prstGeom prst="rect">
              <a:avLst/>
            </a:prstGeom>
          </p:spPr>
        </p:pic>
        <p:sp>
          <p:nvSpPr>
            <p:cNvPr id="5" name="矩形 4"/>
            <p:cNvSpPr/>
            <p:nvPr/>
          </p:nvSpPr>
          <p:spPr>
            <a:xfrm>
              <a:off x="5511800" y="2286000"/>
              <a:ext cx="9004300" cy="582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2522196" y="1860490"/>
            <a:ext cx="2133604" cy="400110"/>
          </a:xfrm>
          <a:prstGeom prst="rect">
            <a:avLst/>
          </a:prstGeom>
          <a:noFill/>
          <a:ln>
            <a:noFill/>
          </a:ln>
        </p:spPr>
        <p:txBody>
          <a:bodyPr wrap="square" rtlCol="0">
            <a:spAutoFit/>
          </a:bodyPr>
          <a:lstStyle/>
          <a:p>
            <a:pPr algn="ct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3.1</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、无权限访问</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108325" y="4352895"/>
            <a:ext cx="2120900" cy="2644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095621" y="4480814"/>
            <a:ext cx="2133604" cy="400110"/>
          </a:xfrm>
          <a:prstGeom prst="rect">
            <a:avLst/>
          </a:prstGeom>
          <a:noFill/>
          <a:ln>
            <a:noFill/>
          </a:ln>
        </p:spPr>
        <p:txBody>
          <a:bodyPr wrap="square" rtlCol="0">
            <a:spAutoFit/>
          </a:bodyPr>
          <a:lstStyle/>
          <a:p>
            <a:pPr algn="ct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这里也不展开</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5881" y="4378811"/>
            <a:ext cx="912114" cy="912114"/>
          </a:xfrm>
          <a:prstGeom prst="rect">
            <a:avLst/>
          </a:prstGeom>
        </p:spPr>
      </p:pic>
      <p:sp>
        <p:nvSpPr>
          <p:cNvPr id="11" name="矩形 10"/>
          <p:cNvSpPr/>
          <p:nvPr/>
        </p:nvSpPr>
        <p:spPr>
          <a:xfrm>
            <a:off x="8843082" y="5254250"/>
            <a:ext cx="2877711" cy="523220"/>
          </a:xfrm>
          <a:prstGeom prst="rect">
            <a:avLst/>
          </a:prstGeom>
        </p:spPr>
        <p:txBody>
          <a:bodyPr wrap="none">
            <a:spAutoFit/>
          </a:bodyPr>
          <a:lstStyle/>
          <a:p>
            <a:pPr lvl="0">
              <a:lnSpc>
                <a:spcPct val="200000"/>
              </a:lnSpc>
            </a:pP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您暂无权限访问</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网络</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中的设备分组</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4875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69922" y="1101725"/>
            <a:ext cx="13935075" cy="7980998"/>
            <a:chOff x="1924050" y="1101725"/>
            <a:chExt cx="13935075" cy="7980998"/>
          </a:xfrm>
        </p:grpSpPr>
        <p:pic>
          <p:nvPicPr>
            <p:cNvPr id="4" name="图片 3"/>
            <p:cNvPicPr>
              <a:picLocks noChangeAspect="1"/>
            </p:cNvPicPr>
            <p:nvPr/>
          </p:nvPicPr>
          <p:blipFill>
            <a:blip r:embed="rId2"/>
            <a:stretch>
              <a:fillRect/>
            </a:stretch>
          </p:blipFill>
          <p:spPr>
            <a:xfrm>
              <a:off x="1924050" y="1101725"/>
              <a:ext cx="13935075" cy="7980998"/>
            </a:xfrm>
            <a:prstGeom prst="rect">
              <a:avLst/>
            </a:prstGeom>
          </p:spPr>
        </p:pic>
        <p:sp>
          <p:nvSpPr>
            <p:cNvPr id="5" name="矩形 4"/>
            <p:cNvSpPr/>
            <p:nvPr/>
          </p:nvSpPr>
          <p:spPr>
            <a:xfrm>
              <a:off x="5511800" y="2286000"/>
              <a:ext cx="9004300" cy="5829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7" name="文本框 6"/>
          <p:cNvSpPr txBox="1"/>
          <p:nvPr/>
        </p:nvSpPr>
        <p:spPr>
          <a:xfrm>
            <a:off x="11988800" y="1860490"/>
            <a:ext cx="2667000" cy="400110"/>
          </a:xfrm>
          <a:prstGeom prst="rect">
            <a:avLst/>
          </a:prstGeom>
          <a:noFill/>
          <a:ln>
            <a:noFill/>
          </a:ln>
        </p:spPr>
        <p:txBody>
          <a:bodyPr wrap="square" rtlCol="0">
            <a:spAutoFit/>
          </a:bodyPr>
          <a:lstStyle/>
          <a:p>
            <a:pPr algn="ct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3.2</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、有权限但无分组</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3162299" y="4352895"/>
            <a:ext cx="2120901" cy="2644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095621" y="4480814"/>
            <a:ext cx="2133604" cy="400110"/>
          </a:xfrm>
          <a:prstGeom prst="rect">
            <a:avLst/>
          </a:prstGeom>
          <a:noFill/>
          <a:ln>
            <a:noFill/>
          </a:ln>
        </p:spPr>
        <p:txBody>
          <a:bodyPr wrap="square" rtlCol="0">
            <a:spAutoFit/>
          </a:bodyPr>
          <a:lstStyle/>
          <a:p>
            <a:pPr algn="ct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这里也不展开</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48407" y="4480813"/>
            <a:ext cx="846365" cy="846365"/>
          </a:xfrm>
          <a:prstGeom prst="rect">
            <a:avLst/>
          </a:prstGeom>
        </p:spPr>
      </p:pic>
      <p:sp>
        <p:nvSpPr>
          <p:cNvPr id="13" name="矩形 12"/>
          <p:cNvSpPr/>
          <p:nvPr/>
        </p:nvSpPr>
        <p:spPr>
          <a:xfrm>
            <a:off x="8432733" y="5376948"/>
            <a:ext cx="2877711" cy="523220"/>
          </a:xfrm>
          <a:prstGeom prst="rect">
            <a:avLst/>
          </a:prstGeom>
        </p:spPr>
        <p:txBody>
          <a:bodyPr wrap="none">
            <a:spAutoFit/>
          </a:bodyPr>
          <a:lstStyle/>
          <a:p>
            <a:pPr lvl="0">
              <a:lnSpc>
                <a:spcPct val="200000"/>
              </a:lnSpc>
            </a:pP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当前网络</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中尚未添加任何设备</a:t>
            </a:r>
            <a:r>
              <a:rPr lang="zh-CN" altLang="en-US" sz="1400" smtClean="0">
                <a:solidFill>
                  <a:schemeClr val="tx1">
                    <a:lumMod val="50000"/>
                    <a:lumOff val="50000"/>
                  </a:schemeClr>
                </a:solidFill>
                <a:latin typeface="微软雅黑" panose="020B0503020204020204" pitchFamily="34" charset="-122"/>
                <a:ea typeface="微软雅黑" panose="020B0503020204020204" pitchFamily="34" charset="-122"/>
              </a:rPr>
              <a:t>分组</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033664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69922" y="1101725"/>
            <a:ext cx="13935075" cy="7980998"/>
          </a:xfrm>
          <a:prstGeom prst="rect">
            <a:avLst/>
          </a:prstGeom>
        </p:spPr>
      </p:pic>
      <p:sp>
        <p:nvSpPr>
          <p:cNvPr id="10" name="矩形 9"/>
          <p:cNvSpPr/>
          <p:nvPr/>
        </p:nvSpPr>
        <p:spPr>
          <a:xfrm>
            <a:off x="5511800" y="4610100"/>
            <a:ext cx="9004300" cy="2235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430000" y="1860490"/>
            <a:ext cx="3225800" cy="400110"/>
          </a:xfrm>
          <a:prstGeom prst="rect">
            <a:avLst/>
          </a:prstGeom>
          <a:noFill/>
          <a:ln>
            <a:noFill/>
          </a:ln>
        </p:spPr>
        <p:txBody>
          <a:bodyPr wrap="square" rtlCol="0">
            <a:spAutoFit/>
          </a:bodyPr>
          <a:lstStyle/>
          <a:p>
            <a:pPr algn="ct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3.3</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、有权限</a:t>
            </a:r>
            <a:r>
              <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有</a:t>
            </a:r>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分组（正常）</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93782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534581"/>
              <a:ext cx="1877442" cy="207781"/>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物理视图</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95281"/>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物理视图</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逻辑视图</a:t>
            </a: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会话</a:t>
            </a: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a:t>
            </a:r>
            <a:r>
              <a:rPr lang="zh-CN" altLang="en-US">
                <a:solidFill>
                  <a:schemeClr val="tx1">
                    <a:lumMod val="85000"/>
                    <a:lumOff val="15000"/>
                  </a:schemeClr>
                </a:solidFill>
              </a:rPr>
              <a:t>设备源</a:t>
            </a:r>
          </a:p>
        </p:txBody>
      </p:sp>
      <p:grpSp>
        <p:nvGrpSpPr>
          <p:cNvPr id="2" name="组合 1"/>
          <p:cNvGrpSpPr/>
          <p:nvPr/>
        </p:nvGrpSpPr>
        <p:grpSpPr>
          <a:xfrm>
            <a:off x="5223047" y="2018615"/>
            <a:ext cx="2836576" cy="2081096"/>
            <a:chOff x="5464347" y="2018615"/>
            <a:chExt cx="2836576" cy="2081096"/>
          </a:xfrm>
        </p:grpSpPr>
        <p:sp>
          <p:nvSpPr>
            <p:cNvPr id="182" name="圆角矩形 181"/>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3" name="文本框 182"/>
            <p:cNvSpPr txBox="1"/>
            <p:nvPr/>
          </p:nvSpPr>
          <p:spPr>
            <a:xfrm>
              <a:off x="5590769" y="2473081"/>
              <a:ext cx="2663109" cy="264688"/>
            </a:xfrm>
            <a:prstGeom prst="rect">
              <a:avLst/>
            </a:prstGeom>
            <a:noFill/>
          </p:spPr>
          <p:txBody>
            <a:bodyPr wrap="square" rtlCol="0" anchor="ctr">
              <a:spAutoFit/>
            </a:bodyPr>
            <a:lstStyle/>
            <a:p>
              <a:pPr algn="ctr">
                <a:lnSpc>
                  <a:spcPct val="80000"/>
                </a:lnSpc>
              </a:pPr>
              <a:r>
                <a:rPr kumimoji="1" lang="en-US" altLang="zh-CN" sz="1400" smtClean="0">
                  <a:solidFill>
                    <a:schemeClr val="tx1">
                      <a:lumMod val="75000"/>
                      <a:lumOff val="25000"/>
                    </a:schemeClr>
                  </a:solidFill>
                  <a:latin typeface="微软雅黑"/>
                  <a:ea typeface="微软雅黑"/>
                  <a:cs typeface="微软雅黑"/>
                </a:rPr>
                <a:t>OA</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grpSp>
        <p:nvGrpSpPr>
          <p:cNvPr id="188" name="组合 187"/>
          <p:cNvGrpSpPr/>
          <p:nvPr/>
        </p:nvGrpSpPr>
        <p:grpSpPr>
          <a:xfrm>
            <a:off x="8645697" y="2018615"/>
            <a:ext cx="2836576" cy="2081096"/>
            <a:chOff x="5464347" y="2018615"/>
            <a:chExt cx="2836576" cy="2081096"/>
          </a:xfrm>
        </p:grpSpPr>
        <p:sp>
          <p:nvSpPr>
            <p:cNvPr id="189" name="圆角矩形 188"/>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5590769" y="2476008"/>
              <a:ext cx="2663109"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财务系设备源</a:t>
              </a:r>
              <a:endParaRPr kumimoji="1" lang="zh-CN" altLang="en-US" sz="1400">
                <a:solidFill>
                  <a:schemeClr val="tx1">
                    <a:lumMod val="75000"/>
                    <a:lumOff val="25000"/>
                  </a:schemeClr>
                </a:solidFill>
                <a:latin typeface="微软雅黑"/>
                <a:ea typeface="微软雅黑"/>
                <a:cs typeface="微软雅黑"/>
              </a:endParaRPr>
            </a:p>
          </p:txBody>
        </p:sp>
      </p:grpSp>
      <p:grpSp>
        <p:nvGrpSpPr>
          <p:cNvPr id="191" name="组合 190"/>
          <p:cNvGrpSpPr/>
          <p:nvPr/>
        </p:nvGrpSpPr>
        <p:grpSpPr>
          <a:xfrm>
            <a:off x="12068347" y="2018615"/>
            <a:ext cx="2836576" cy="2081096"/>
            <a:chOff x="5464347" y="2018615"/>
            <a:chExt cx="2836576" cy="2081096"/>
          </a:xfrm>
        </p:grpSpPr>
        <p:sp>
          <p:nvSpPr>
            <p:cNvPr id="192" name="圆角矩形 191"/>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3" name="文本框 192"/>
            <p:cNvSpPr txBox="1"/>
            <p:nvPr/>
          </p:nvSpPr>
          <p:spPr>
            <a:xfrm>
              <a:off x="5590769" y="2476008"/>
              <a:ext cx="2663109" cy="264688"/>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研发中心测试设备源</a:t>
              </a:r>
            </a:p>
          </p:txBody>
        </p:sp>
      </p:grpSp>
      <p:grpSp>
        <p:nvGrpSpPr>
          <p:cNvPr id="194" name="组合 193"/>
          <p:cNvGrpSpPr/>
          <p:nvPr/>
        </p:nvGrpSpPr>
        <p:grpSpPr>
          <a:xfrm>
            <a:off x="5223047" y="4812615"/>
            <a:ext cx="2836576" cy="2081096"/>
            <a:chOff x="5464347" y="2018615"/>
            <a:chExt cx="2836576" cy="2081096"/>
          </a:xfrm>
        </p:grpSpPr>
        <p:sp>
          <p:nvSpPr>
            <p:cNvPr id="195" name="圆角矩形 194"/>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5590769" y="2438098"/>
              <a:ext cx="2663109"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帮帮服务器设备源</a:t>
              </a:r>
              <a:endParaRPr kumimoji="1" lang="zh-CN" altLang="en-US" sz="1400">
                <a:solidFill>
                  <a:schemeClr val="tx1">
                    <a:lumMod val="75000"/>
                    <a:lumOff val="25000"/>
                  </a:schemeClr>
                </a:solidFill>
                <a:latin typeface="微软雅黑"/>
                <a:ea typeface="微软雅黑"/>
                <a:cs typeface="微软雅黑"/>
              </a:endParaRPr>
            </a:p>
          </p:txBody>
        </p:sp>
      </p:grpSp>
      <p:grpSp>
        <p:nvGrpSpPr>
          <p:cNvPr id="197" name="组合 196"/>
          <p:cNvGrpSpPr/>
          <p:nvPr/>
        </p:nvGrpSpPr>
        <p:grpSpPr>
          <a:xfrm>
            <a:off x="8645697" y="4812615"/>
            <a:ext cx="2836576" cy="2081096"/>
            <a:chOff x="5464347" y="2018615"/>
            <a:chExt cx="2836576" cy="2081096"/>
          </a:xfrm>
        </p:grpSpPr>
        <p:sp>
          <p:nvSpPr>
            <p:cNvPr id="221" name="圆角矩形 220"/>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5590769" y="2438098"/>
              <a:ext cx="2663109" cy="264688"/>
            </a:xfrm>
            <a:prstGeom prst="rect">
              <a:avLst/>
            </a:prstGeom>
            <a:noFill/>
          </p:spPr>
          <p:txBody>
            <a:bodyPr wrap="square" rtlCol="0" anchor="ctr">
              <a:spAutoFit/>
            </a:bodyPr>
            <a:lstStyle/>
            <a:p>
              <a:pPr algn="ctr">
                <a:lnSpc>
                  <a:spcPct val="80000"/>
                </a:lnSpc>
              </a:pPr>
              <a:r>
                <a:rPr kumimoji="1" lang="en-US" altLang="zh-CN" sz="1400">
                  <a:solidFill>
                    <a:schemeClr val="tx1">
                      <a:lumMod val="75000"/>
                      <a:lumOff val="25000"/>
                    </a:schemeClr>
                  </a:solidFill>
                  <a:latin typeface="微软雅黑"/>
                  <a:ea typeface="微软雅黑"/>
                  <a:cs typeface="微软雅黑"/>
                </a:rPr>
                <a:t>HR</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sp>
        <p:nvSpPr>
          <p:cNvPr id="228" name="文本框 227"/>
          <p:cNvSpPr txBox="1"/>
          <p:nvPr/>
        </p:nvSpPr>
        <p:spPr>
          <a:xfrm>
            <a:off x="12639015" y="6122943"/>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添加</a:t>
            </a:r>
            <a:r>
              <a:rPr kumimoji="1" lang="zh-CN" altLang="en-US" sz="1400">
                <a:solidFill>
                  <a:srgbClr val="157EFB"/>
                </a:solidFill>
                <a:latin typeface="微软雅黑"/>
                <a:ea typeface="微软雅黑"/>
                <a:cs typeface="微软雅黑"/>
              </a:rPr>
              <a:t>设备源</a:t>
            </a:r>
          </a:p>
        </p:txBody>
      </p:sp>
      <p:pic>
        <p:nvPicPr>
          <p:cNvPr id="229" name="图片 2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13253" y="5513900"/>
            <a:ext cx="501423" cy="501423"/>
          </a:xfrm>
          <a:prstGeom prst="rect">
            <a:avLst/>
          </a:prstGeom>
        </p:spPr>
      </p:pic>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05" name="文本框 104"/>
          <p:cNvSpPr txBox="1"/>
          <p:nvPr/>
        </p:nvSpPr>
        <p:spPr>
          <a:xfrm>
            <a:off x="5244523" y="3826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grpSp>
        <p:nvGrpSpPr>
          <p:cNvPr id="110" name="组合 109"/>
          <p:cNvGrpSpPr>
            <a:grpSpLocks noChangeAspect="1"/>
          </p:cNvGrpSpPr>
          <p:nvPr/>
        </p:nvGrpSpPr>
        <p:grpSpPr>
          <a:xfrm>
            <a:off x="6847211" y="3227145"/>
            <a:ext cx="307071" cy="216000"/>
            <a:chOff x="5287938" y="1910782"/>
            <a:chExt cx="1292278" cy="909016"/>
          </a:xfrm>
        </p:grpSpPr>
        <p:sp>
          <p:nvSpPr>
            <p:cNvPr id="115" name="圆角矩形 114"/>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7" name="直接连接符 116"/>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18" name="圆角矩形 117"/>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梯形 118"/>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4" name="矩形 113"/>
          <p:cNvSpPr/>
          <p:nvPr/>
        </p:nvSpPr>
        <p:spPr>
          <a:xfrm>
            <a:off x="7188379" y="3048092"/>
            <a:ext cx="394660"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cs typeface="微软雅黑"/>
              </a:rPr>
              <a:t>2</a:t>
            </a:r>
            <a:endParaRPr lang="zh-CN" altLang="en-US" sz="2800"/>
          </a:p>
        </p:txBody>
      </p:sp>
      <p:sp>
        <p:nvSpPr>
          <p:cNvPr id="162" name="矩形 161"/>
          <p:cNvSpPr/>
          <p:nvPr/>
        </p:nvSpPr>
        <p:spPr>
          <a:xfrm>
            <a:off x="5713887" y="3044310"/>
            <a:ext cx="816249"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15 </a:t>
            </a:r>
            <a:endParaRPr lang="zh-CN" altLang="en-US" sz="2800"/>
          </a:p>
        </p:txBody>
      </p:sp>
      <p:grpSp>
        <p:nvGrpSpPr>
          <p:cNvPr id="4" name="组合 3"/>
          <p:cNvGrpSpPr/>
          <p:nvPr/>
        </p:nvGrpSpPr>
        <p:grpSpPr>
          <a:xfrm>
            <a:off x="5603115" y="3195291"/>
            <a:ext cx="215423" cy="343444"/>
            <a:chOff x="5603115" y="3195291"/>
            <a:chExt cx="215423" cy="343444"/>
          </a:xfrm>
        </p:grpSpPr>
        <p:sp>
          <p:nvSpPr>
            <p:cNvPr id="166" name="空心弧 165"/>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71" name="文本框 170"/>
          <p:cNvSpPr txBox="1"/>
          <p:nvPr/>
        </p:nvSpPr>
        <p:spPr>
          <a:xfrm>
            <a:off x="8724323" y="3826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a:solidFill>
                  <a:schemeClr val="tx1">
                    <a:lumMod val="75000"/>
                    <a:lumOff val="25000"/>
                  </a:schemeClr>
                </a:solidFill>
                <a:latin typeface="微软雅黑"/>
                <a:ea typeface="微软雅黑"/>
                <a:cs typeface="微软雅黑"/>
              </a:rPr>
              <a:t>倪晓兵</a:t>
            </a:r>
          </a:p>
        </p:txBody>
      </p:sp>
      <p:sp>
        <p:nvSpPr>
          <p:cNvPr id="172" name="文本框 171"/>
          <p:cNvSpPr txBox="1"/>
          <p:nvPr/>
        </p:nvSpPr>
        <p:spPr>
          <a:xfrm>
            <a:off x="12178723" y="3826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a:solidFill>
                  <a:schemeClr val="tx1">
                    <a:lumMod val="75000"/>
                    <a:lumOff val="25000"/>
                  </a:schemeClr>
                </a:solidFill>
                <a:latin typeface="微软雅黑"/>
                <a:ea typeface="微软雅黑"/>
                <a:cs typeface="微软雅黑"/>
              </a:rPr>
              <a:t>倪晓兵</a:t>
            </a:r>
          </a:p>
        </p:txBody>
      </p:sp>
      <p:sp>
        <p:nvSpPr>
          <p:cNvPr id="174" name="文本框 173"/>
          <p:cNvSpPr txBox="1"/>
          <p:nvPr/>
        </p:nvSpPr>
        <p:spPr>
          <a:xfrm>
            <a:off x="5244523" y="6620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sp>
        <p:nvSpPr>
          <p:cNvPr id="177" name="文本框 176"/>
          <p:cNvSpPr txBox="1"/>
          <p:nvPr/>
        </p:nvSpPr>
        <p:spPr>
          <a:xfrm>
            <a:off x="8724323" y="6620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grpSp>
        <p:nvGrpSpPr>
          <p:cNvPr id="178" name="组合 177"/>
          <p:cNvGrpSpPr>
            <a:grpSpLocks noChangeAspect="1"/>
          </p:cNvGrpSpPr>
          <p:nvPr/>
        </p:nvGrpSpPr>
        <p:grpSpPr>
          <a:xfrm>
            <a:off x="10212711" y="3227145"/>
            <a:ext cx="307071" cy="216000"/>
            <a:chOff x="5287938" y="1910782"/>
            <a:chExt cx="1292278" cy="909016"/>
          </a:xfrm>
        </p:grpSpPr>
        <p:sp>
          <p:nvSpPr>
            <p:cNvPr id="179" name="圆角矩形 178"/>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0" name="直接连接符 179"/>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81" name="直接连接符 180"/>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84" name="圆角矩形 183"/>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梯形 184"/>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86" name="矩形 185"/>
          <p:cNvSpPr/>
          <p:nvPr/>
        </p:nvSpPr>
        <p:spPr>
          <a:xfrm>
            <a:off x="10553879" y="3048092"/>
            <a:ext cx="394660"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cs typeface="微软雅黑"/>
              </a:rPr>
              <a:t>2</a:t>
            </a:r>
            <a:endParaRPr lang="zh-CN" altLang="en-US" sz="2800"/>
          </a:p>
        </p:txBody>
      </p:sp>
      <p:sp>
        <p:nvSpPr>
          <p:cNvPr id="187" name="矩形 186"/>
          <p:cNvSpPr/>
          <p:nvPr/>
        </p:nvSpPr>
        <p:spPr>
          <a:xfrm>
            <a:off x="9079387" y="3044310"/>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5 </a:t>
            </a:r>
            <a:endParaRPr lang="zh-CN" altLang="en-US" sz="2800"/>
          </a:p>
        </p:txBody>
      </p:sp>
      <p:grpSp>
        <p:nvGrpSpPr>
          <p:cNvPr id="198" name="组合 197"/>
          <p:cNvGrpSpPr/>
          <p:nvPr/>
        </p:nvGrpSpPr>
        <p:grpSpPr>
          <a:xfrm>
            <a:off x="8968615" y="3195291"/>
            <a:ext cx="215423" cy="343444"/>
            <a:chOff x="5603115" y="3195291"/>
            <a:chExt cx="215423" cy="343444"/>
          </a:xfrm>
        </p:grpSpPr>
        <p:sp>
          <p:nvSpPr>
            <p:cNvPr id="199" name="空心弧 198"/>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0" name="椭圆 199"/>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01" name="组合 200"/>
          <p:cNvGrpSpPr>
            <a:grpSpLocks noChangeAspect="1"/>
          </p:cNvGrpSpPr>
          <p:nvPr/>
        </p:nvGrpSpPr>
        <p:grpSpPr>
          <a:xfrm>
            <a:off x="13692511" y="3227145"/>
            <a:ext cx="307071" cy="216000"/>
            <a:chOff x="5287938" y="1910782"/>
            <a:chExt cx="1292278" cy="909016"/>
          </a:xfrm>
        </p:grpSpPr>
        <p:sp>
          <p:nvSpPr>
            <p:cNvPr id="202" name="圆角矩形 201"/>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03" name="直接连接符 202"/>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04" name="直接连接符 203"/>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05" name="圆角矩形 204"/>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6" name="梯形 205"/>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07" name="矩形 206"/>
          <p:cNvSpPr/>
          <p:nvPr/>
        </p:nvSpPr>
        <p:spPr>
          <a:xfrm>
            <a:off x="14033679" y="3048092"/>
            <a:ext cx="604653"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rPr>
              <a:t>20</a:t>
            </a:r>
            <a:endParaRPr lang="zh-CN" altLang="en-US" sz="2800"/>
          </a:p>
        </p:txBody>
      </p:sp>
      <p:sp>
        <p:nvSpPr>
          <p:cNvPr id="208" name="矩形 207"/>
          <p:cNvSpPr/>
          <p:nvPr/>
        </p:nvSpPr>
        <p:spPr>
          <a:xfrm>
            <a:off x="12559187" y="3044310"/>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a:solidFill>
                  <a:schemeClr val="tx1">
                    <a:lumMod val="75000"/>
                    <a:lumOff val="25000"/>
                  </a:schemeClr>
                </a:solidFill>
                <a:latin typeface="微软雅黑"/>
                <a:ea typeface="微软雅黑"/>
                <a:cs typeface="微软雅黑"/>
              </a:rPr>
              <a:t>3</a:t>
            </a:r>
            <a:r>
              <a:rPr kumimoji="1" lang="en-US" altLang="zh-CN" sz="2800" smtClean="0">
                <a:solidFill>
                  <a:schemeClr val="tx1">
                    <a:lumMod val="75000"/>
                    <a:lumOff val="25000"/>
                  </a:schemeClr>
                </a:solidFill>
                <a:latin typeface="微软雅黑"/>
                <a:ea typeface="微软雅黑"/>
                <a:cs typeface="微软雅黑"/>
              </a:rPr>
              <a:t> </a:t>
            </a:r>
            <a:endParaRPr lang="zh-CN" altLang="en-US" sz="2800"/>
          </a:p>
        </p:txBody>
      </p:sp>
      <p:grpSp>
        <p:nvGrpSpPr>
          <p:cNvPr id="209" name="组合 208"/>
          <p:cNvGrpSpPr/>
          <p:nvPr/>
        </p:nvGrpSpPr>
        <p:grpSpPr>
          <a:xfrm>
            <a:off x="12448415" y="3195291"/>
            <a:ext cx="215423" cy="343444"/>
            <a:chOff x="5603115" y="3195291"/>
            <a:chExt cx="215423" cy="343444"/>
          </a:xfrm>
        </p:grpSpPr>
        <p:sp>
          <p:nvSpPr>
            <p:cNvPr id="210" name="空心弧 209"/>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11" name="椭圆 210"/>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12" name="组合 211"/>
          <p:cNvGrpSpPr>
            <a:grpSpLocks noChangeAspect="1"/>
          </p:cNvGrpSpPr>
          <p:nvPr/>
        </p:nvGrpSpPr>
        <p:grpSpPr>
          <a:xfrm>
            <a:off x="10212711" y="6008445"/>
            <a:ext cx="307071" cy="216000"/>
            <a:chOff x="5287938" y="1910782"/>
            <a:chExt cx="1292278" cy="909016"/>
          </a:xfrm>
        </p:grpSpPr>
        <p:sp>
          <p:nvSpPr>
            <p:cNvPr id="213" name="圆角矩形 212"/>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4" name="直接连接符 213"/>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5" name="直接连接符 214"/>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6" name="圆角矩形 215"/>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7" name="梯形 216"/>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8" name="矩形 217"/>
          <p:cNvSpPr/>
          <p:nvPr/>
        </p:nvSpPr>
        <p:spPr>
          <a:xfrm>
            <a:off x="10553879" y="5829392"/>
            <a:ext cx="394660" cy="523220"/>
          </a:xfrm>
          <a:prstGeom prst="rect">
            <a:avLst/>
          </a:prstGeom>
        </p:spPr>
        <p:txBody>
          <a:bodyPr wrap="none">
            <a:spAutoFit/>
          </a:bodyPr>
          <a:lstStyle/>
          <a:p>
            <a:r>
              <a:rPr kumimoji="1" lang="en-US" altLang="zh-CN" sz="2800">
                <a:solidFill>
                  <a:schemeClr val="tx1">
                    <a:lumMod val="75000"/>
                    <a:lumOff val="25000"/>
                  </a:schemeClr>
                </a:solidFill>
                <a:latin typeface="微软雅黑"/>
                <a:ea typeface="微软雅黑"/>
              </a:rPr>
              <a:t>1</a:t>
            </a:r>
            <a:endParaRPr lang="zh-CN" altLang="en-US" sz="2800"/>
          </a:p>
        </p:txBody>
      </p:sp>
      <p:sp>
        <p:nvSpPr>
          <p:cNvPr id="219" name="矩形 218"/>
          <p:cNvSpPr/>
          <p:nvPr/>
        </p:nvSpPr>
        <p:spPr>
          <a:xfrm>
            <a:off x="9079387" y="5825610"/>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 </a:t>
            </a:r>
            <a:endParaRPr lang="zh-CN" altLang="en-US" sz="2800"/>
          </a:p>
        </p:txBody>
      </p:sp>
      <p:grpSp>
        <p:nvGrpSpPr>
          <p:cNvPr id="220" name="组合 219"/>
          <p:cNvGrpSpPr/>
          <p:nvPr/>
        </p:nvGrpSpPr>
        <p:grpSpPr>
          <a:xfrm>
            <a:off x="8968615" y="5976591"/>
            <a:ext cx="215423" cy="343444"/>
            <a:chOff x="5603115" y="3195291"/>
            <a:chExt cx="215423" cy="343444"/>
          </a:xfrm>
        </p:grpSpPr>
        <p:sp>
          <p:nvSpPr>
            <p:cNvPr id="222" name="空心弧 221"/>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4" name="椭圆 223"/>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25" name="组合 224"/>
          <p:cNvGrpSpPr>
            <a:grpSpLocks noChangeAspect="1"/>
          </p:cNvGrpSpPr>
          <p:nvPr/>
        </p:nvGrpSpPr>
        <p:grpSpPr>
          <a:xfrm>
            <a:off x="6847211" y="6008445"/>
            <a:ext cx="307071" cy="216000"/>
            <a:chOff x="5287938" y="1910782"/>
            <a:chExt cx="1292278" cy="909016"/>
          </a:xfrm>
        </p:grpSpPr>
        <p:sp>
          <p:nvSpPr>
            <p:cNvPr id="226" name="圆角矩形 225"/>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27" name="直接连接符 226"/>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32" name="直接连接符 231"/>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33" name="圆角矩形 232"/>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4" name="梯形 233"/>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35" name="矩形 234"/>
          <p:cNvSpPr/>
          <p:nvPr/>
        </p:nvSpPr>
        <p:spPr>
          <a:xfrm>
            <a:off x="7188379" y="5829392"/>
            <a:ext cx="394660" cy="523220"/>
          </a:xfrm>
          <a:prstGeom prst="rect">
            <a:avLst/>
          </a:prstGeom>
        </p:spPr>
        <p:txBody>
          <a:bodyPr wrap="none">
            <a:spAutoFit/>
          </a:bodyPr>
          <a:lstStyle/>
          <a:p>
            <a:r>
              <a:rPr kumimoji="1" lang="en-US" altLang="zh-CN" sz="2800">
                <a:solidFill>
                  <a:schemeClr val="tx1">
                    <a:lumMod val="75000"/>
                    <a:lumOff val="25000"/>
                  </a:schemeClr>
                </a:solidFill>
                <a:latin typeface="微软雅黑"/>
                <a:ea typeface="微软雅黑"/>
              </a:rPr>
              <a:t>3</a:t>
            </a:r>
            <a:endParaRPr lang="zh-CN" altLang="en-US" sz="2800"/>
          </a:p>
        </p:txBody>
      </p:sp>
      <p:sp>
        <p:nvSpPr>
          <p:cNvPr id="236" name="矩形 235"/>
          <p:cNvSpPr/>
          <p:nvPr/>
        </p:nvSpPr>
        <p:spPr>
          <a:xfrm>
            <a:off x="5713887" y="5825610"/>
            <a:ext cx="816249"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16 </a:t>
            </a:r>
            <a:endParaRPr lang="zh-CN" altLang="en-US" sz="2800"/>
          </a:p>
        </p:txBody>
      </p:sp>
      <p:grpSp>
        <p:nvGrpSpPr>
          <p:cNvPr id="237" name="组合 236"/>
          <p:cNvGrpSpPr/>
          <p:nvPr/>
        </p:nvGrpSpPr>
        <p:grpSpPr>
          <a:xfrm>
            <a:off x="5603115" y="5976591"/>
            <a:ext cx="215423" cy="343444"/>
            <a:chOff x="5603115" y="3195291"/>
            <a:chExt cx="215423" cy="343444"/>
          </a:xfrm>
        </p:grpSpPr>
        <p:sp>
          <p:nvSpPr>
            <p:cNvPr id="238" name="空心弧 237"/>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8550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t>网络概览</a:t>
            </a:r>
          </a:p>
        </p:txBody>
      </p:sp>
      <p:grpSp>
        <p:nvGrpSpPr>
          <p:cNvPr id="316" name="组合 315"/>
          <p:cNvGrpSpPr/>
          <p:nvPr/>
        </p:nvGrpSpPr>
        <p:grpSpPr>
          <a:xfrm>
            <a:off x="4778315" y="713973"/>
            <a:ext cx="10614759" cy="7829157"/>
            <a:chOff x="4384642" y="1424296"/>
            <a:chExt cx="10614759" cy="6145920"/>
          </a:xfrm>
        </p:grpSpPr>
        <p:sp>
          <p:nvSpPr>
            <p:cNvPr id="317" name="圆角矩形 316"/>
            <p:cNvSpPr/>
            <p:nvPr/>
          </p:nvSpPr>
          <p:spPr>
            <a:xfrm>
              <a:off x="4384642" y="1424296"/>
              <a:ext cx="10614759" cy="6145920"/>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738960" y="1534581"/>
              <a:ext cx="1877442" cy="207781"/>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物理视图</a:t>
              </a:r>
              <a:endParaRPr kumimoji="1" lang="zh-CN" altLang="en-US" sz="1400">
                <a:solidFill>
                  <a:schemeClr val="tx1">
                    <a:lumMod val="85000"/>
                    <a:lumOff val="15000"/>
                  </a:schemeClr>
                </a:solidFill>
                <a:latin typeface="微软雅黑"/>
                <a:ea typeface="微软雅黑"/>
                <a:cs typeface="微软雅黑"/>
              </a:endParaRPr>
            </a:p>
          </p:txBody>
        </p:sp>
      </p:grpSp>
      <p:sp>
        <p:nvSpPr>
          <p:cNvPr id="319" name="同侧圆角矩形 318"/>
          <p:cNvSpPr/>
          <p:nvPr/>
        </p:nvSpPr>
        <p:spPr>
          <a:xfrm rot="10800000">
            <a:off x="4778315" y="1395281"/>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solidFill>
              </a:rPr>
              <a:t>物理视图</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37" name="文本框 136"/>
          <p:cNvSpPr txBox="1"/>
          <p:nvPr/>
        </p:nvSpPr>
        <p:spPr>
          <a:xfrm>
            <a:off x="3008760" y="75057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38" name="文本框 137"/>
          <p:cNvSpPr txBox="1"/>
          <p:nvPr/>
        </p:nvSpPr>
        <p:spPr>
          <a:xfrm>
            <a:off x="3008760" y="812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a:t>
            </a:r>
            <a:r>
              <a:rPr lang="zh-CN" altLang="en-US">
                <a:solidFill>
                  <a:schemeClr val="tx1">
                    <a:lumMod val="85000"/>
                    <a:lumOff val="15000"/>
                  </a:schemeClr>
                </a:solidFill>
              </a:rPr>
              <a:t>测试设备源</a:t>
            </a:r>
          </a:p>
        </p:txBody>
      </p:sp>
      <p:grpSp>
        <p:nvGrpSpPr>
          <p:cNvPr id="188" name="组合 187"/>
          <p:cNvGrpSpPr/>
          <p:nvPr/>
        </p:nvGrpSpPr>
        <p:grpSpPr>
          <a:xfrm>
            <a:off x="8645697" y="2018615"/>
            <a:ext cx="2836576" cy="2081096"/>
            <a:chOff x="5464347" y="2018615"/>
            <a:chExt cx="2836576" cy="2081096"/>
          </a:xfrm>
        </p:grpSpPr>
        <p:sp>
          <p:nvSpPr>
            <p:cNvPr id="189" name="圆角矩形 188"/>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5590769" y="2476008"/>
              <a:ext cx="2663109"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财务系设备源</a:t>
              </a:r>
              <a:endParaRPr kumimoji="1" lang="zh-CN" altLang="en-US" sz="1400">
                <a:solidFill>
                  <a:schemeClr val="tx1">
                    <a:lumMod val="75000"/>
                    <a:lumOff val="25000"/>
                  </a:schemeClr>
                </a:solidFill>
                <a:latin typeface="微软雅黑"/>
                <a:ea typeface="微软雅黑"/>
                <a:cs typeface="微软雅黑"/>
              </a:endParaRPr>
            </a:p>
          </p:txBody>
        </p:sp>
      </p:grpSp>
      <p:grpSp>
        <p:nvGrpSpPr>
          <p:cNvPr id="194" name="组合 193"/>
          <p:cNvGrpSpPr/>
          <p:nvPr/>
        </p:nvGrpSpPr>
        <p:grpSpPr>
          <a:xfrm>
            <a:off x="5223047" y="4812615"/>
            <a:ext cx="2836576" cy="2081096"/>
            <a:chOff x="5464347" y="2018615"/>
            <a:chExt cx="2836576" cy="2081096"/>
          </a:xfrm>
        </p:grpSpPr>
        <p:sp>
          <p:nvSpPr>
            <p:cNvPr id="195" name="圆角矩形 194"/>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文本框 195"/>
            <p:cNvSpPr txBox="1"/>
            <p:nvPr/>
          </p:nvSpPr>
          <p:spPr>
            <a:xfrm>
              <a:off x="5590769" y="2438098"/>
              <a:ext cx="2663109"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帮帮服务器设备源</a:t>
              </a:r>
              <a:endParaRPr kumimoji="1" lang="zh-CN" altLang="en-US" sz="1400">
                <a:solidFill>
                  <a:schemeClr val="tx1">
                    <a:lumMod val="75000"/>
                    <a:lumOff val="25000"/>
                  </a:schemeClr>
                </a:solidFill>
                <a:latin typeface="微软雅黑"/>
                <a:ea typeface="微软雅黑"/>
                <a:cs typeface="微软雅黑"/>
              </a:endParaRPr>
            </a:p>
          </p:txBody>
        </p:sp>
      </p:grpSp>
      <p:grpSp>
        <p:nvGrpSpPr>
          <p:cNvPr id="197" name="组合 196"/>
          <p:cNvGrpSpPr/>
          <p:nvPr/>
        </p:nvGrpSpPr>
        <p:grpSpPr>
          <a:xfrm>
            <a:off x="8645697" y="4812615"/>
            <a:ext cx="2836576" cy="2081096"/>
            <a:chOff x="5464347" y="2018615"/>
            <a:chExt cx="2836576" cy="2081096"/>
          </a:xfrm>
        </p:grpSpPr>
        <p:sp>
          <p:nvSpPr>
            <p:cNvPr id="221" name="圆角矩形 220"/>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3" name="文本框 222"/>
            <p:cNvSpPr txBox="1"/>
            <p:nvPr/>
          </p:nvSpPr>
          <p:spPr>
            <a:xfrm>
              <a:off x="5590769" y="2438098"/>
              <a:ext cx="2663109" cy="264688"/>
            </a:xfrm>
            <a:prstGeom prst="rect">
              <a:avLst/>
            </a:prstGeom>
            <a:noFill/>
          </p:spPr>
          <p:txBody>
            <a:bodyPr wrap="square" rtlCol="0" anchor="ctr">
              <a:spAutoFit/>
            </a:bodyPr>
            <a:lstStyle/>
            <a:p>
              <a:pPr algn="ctr">
                <a:lnSpc>
                  <a:spcPct val="80000"/>
                </a:lnSpc>
              </a:pPr>
              <a:r>
                <a:rPr kumimoji="1" lang="en-US" altLang="zh-CN" sz="1400">
                  <a:solidFill>
                    <a:schemeClr val="tx1">
                      <a:lumMod val="75000"/>
                      <a:lumOff val="25000"/>
                    </a:schemeClr>
                  </a:solidFill>
                  <a:latin typeface="微软雅黑"/>
                  <a:ea typeface="微软雅黑"/>
                  <a:cs typeface="微软雅黑"/>
                </a:rPr>
                <a:t>HR</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sp>
        <p:nvSpPr>
          <p:cNvPr id="228" name="文本框 227"/>
          <p:cNvSpPr txBox="1"/>
          <p:nvPr/>
        </p:nvSpPr>
        <p:spPr>
          <a:xfrm>
            <a:off x="12639015" y="6122943"/>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添加</a:t>
            </a:r>
            <a:r>
              <a:rPr kumimoji="1" lang="zh-CN" altLang="en-US" sz="1400">
                <a:solidFill>
                  <a:srgbClr val="157EFB"/>
                </a:solidFill>
                <a:latin typeface="微软雅黑"/>
                <a:ea typeface="微软雅黑"/>
                <a:cs typeface="微软雅黑"/>
              </a:rPr>
              <a:t>设备源</a:t>
            </a:r>
          </a:p>
        </p:txBody>
      </p:sp>
      <p:pic>
        <p:nvPicPr>
          <p:cNvPr id="229" name="图片 22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313253" y="5513900"/>
            <a:ext cx="501423" cy="501423"/>
          </a:xfrm>
          <a:prstGeom prst="rect">
            <a:avLst/>
          </a:prstGeom>
        </p:spPr>
      </p:pic>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1" name="文本框 170"/>
          <p:cNvSpPr txBox="1"/>
          <p:nvPr/>
        </p:nvSpPr>
        <p:spPr>
          <a:xfrm>
            <a:off x="8724323" y="3826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a:solidFill>
                  <a:schemeClr val="tx1">
                    <a:lumMod val="75000"/>
                    <a:lumOff val="25000"/>
                  </a:schemeClr>
                </a:solidFill>
                <a:latin typeface="微软雅黑"/>
                <a:ea typeface="微软雅黑"/>
                <a:cs typeface="微软雅黑"/>
              </a:rPr>
              <a:t>倪晓兵</a:t>
            </a:r>
          </a:p>
        </p:txBody>
      </p:sp>
      <p:sp>
        <p:nvSpPr>
          <p:cNvPr id="174" name="文本框 173"/>
          <p:cNvSpPr txBox="1"/>
          <p:nvPr/>
        </p:nvSpPr>
        <p:spPr>
          <a:xfrm>
            <a:off x="5244523" y="6620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sp>
        <p:nvSpPr>
          <p:cNvPr id="177" name="文本框 176"/>
          <p:cNvSpPr txBox="1"/>
          <p:nvPr/>
        </p:nvSpPr>
        <p:spPr>
          <a:xfrm>
            <a:off x="8724323" y="6620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grpSp>
        <p:nvGrpSpPr>
          <p:cNvPr id="178" name="组合 177"/>
          <p:cNvGrpSpPr>
            <a:grpSpLocks noChangeAspect="1"/>
          </p:cNvGrpSpPr>
          <p:nvPr/>
        </p:nvGrpSpPr>
        <p:grpSpPr>
          <a:xfrm>
            <a:off x="10212711" y="3227145"/>
            <a:ext cx="307071" cy="216000"/>
            <a:chOff x="5287938" y="1910782"/>
            <a:chExt cx="1292278" cy="909016"/>
          </a:xfrm>
        </p:grpSpPr>
        <p:sp>
          <p:nvSpPr>
            <p:cNvPr id="179" name="圆角矩形 178"/>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0" name="直接连接符 179"/>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81" name="直接连接符 180"/>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84" name="圆角矩形 183"/>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梯形 184"/>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86" name="矩形 185"/>
          <p:cNvSpPr/>
          <p:nvPr/>
        </p:nvSpPr>
        <p:spPr>
          <a:xfrm>
            <a:off x="10553879" y="3048092"/>
            <a:ext cx="394660"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cs typeface="微软雅黑"/>
              </a:rPr>
              <a:t>2</a:t>
            </a:r>
            <a:endParaRPr lang="zh-CN" altLang="en-US" sz="2800"/>
          </a:p>
        </p:txBody>
      </p:sp>
      <p:sp>
        <p:nvSpPr>
          <p:cNvPr id="187" name="矩形 186"/>
          <p:cNvSpPr/>
          <p:nvPr/>
        </p:nvSpPr>
        <p:spPr>
          <a:xfrm>
            <a:off x="9079387" y="3044310"/>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5 </a:t>
            </a:r>
            <a:endParaRPr lang="zh-CN" altLang="en-US" sz="2800"/>
          </a:p>
        </p:txBody>
      </p:sp>
      <p:grpSp>
        <p:nvGrpSpPr>
          <p:cNvPr id="198" name="组合 197"/>
          <p:cNvGrpSpPr/>
          <p:nvPr/>
        </p:nvGrpSpPr>
        <p:grpSpPr>
          <a:xfrm>
            <a:off x="8968615" y="3195291"/>
            <a:ext cx="215423" cy="343444"/>
            <a:chOff x="5603115" y="3195291"/>
            <a:chExt cx="215423" cy="343444"/>
          </a:xfrm>
        </p:grpSpPr>
        <p:sp>
          <p:nvSpPr>
            <p:cNvPr id="199" name="空心弧 198"/>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00" name="椭圆 199"/>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12" name="组合 211"/>
          <p:cNvGrpSpPr>
            <a:grpSpLocks noChangeAspect="1"/>
          </p:cNvGrpSpPr>
          <p:nvPr/>
        </p:nvGrpSpPr>
        <p:grpSpPr>
          <a:xfrm>
            <a:off x="10212711" y="6008445"/>
            <a:ext cx="307071" cy="216000"/>
            <a:chOff x="5287938" y="1910782"/>
            <a:chExt cx="1292278" cy="909016"/>
          </a:xfrm>
        </p:grpSpPr>
        <p:sp>
          <p:nvSpPr>
            <p:cNvPr id="213" name="圆角矩形 212"/>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4" name="直接连接符 213"/>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5" name="直接连接符 214"/>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6" name="圆角矩形 215"/>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7" name="梯形 216"/>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18" name="矩形 217"/>
          <p:cNvSpPr/>
          <p:nvPr/>
        </p:nvSpPr>
        <p:spPr>
          <a:xfrm>
            <a:off x="10553879" y="5829392"/>
            <a:ext cx="394660" cy="523220"/>
          </a:xfrm>
          <a:prstGeom prst="rect">
            <a:avLst/>
          </a:prstGeom>
        </p:spPr>
        <p:txBody>
          <a:bodyPr wrap="none">
            <a:spAutoFit/>
          </a:bodyPr>
          <a:lstStyle/>
          <a:p>
            <a:r>
              <a:rPr kumimoji="1" lang="en-US" altLang="zh-CN" sz="2800">
                <a:solidFill>
                  <a:schemeClr val="tx1">
                    <a:lumMod val="75000"/>
                    <a:lumOff val="25000"/>
                  </a:schemeClr>
                </a:solidFill>
                <a:latin typeface="微软雅黑"/>
                <a:ea typeface="微软雅黑"/>
              </a:rPr>
              <a:t>1</a:t>
            </a:r>
            <a:endParaRPr lang="zh-CN" altLang="en-US" sz="2800"/>
          </a:p>
        </p:txBody>
      </p:sp>
      <p:sp>
        <p:nvSpPr>
          <p:cNvPr id="219" name="矩形 218"/>
          <p:cNvSpPr/>
          <p:nvPr/>
        </p:nvSpPr>
        <p:spPr>
          <a:xfrm>
            <a:off x="9079387" y="5825610"/>
            <a:ext cx="606256"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 </a:t>
            </a:r>
            <a:endParaRPr lang="zh-CN" altLang="en-US" sz="2800"/>
          </a:p>
        </p:txBody>
      </p:sp>
      <p:grpSp>
        <p:nvGrpSpPr>
          <p:cNvPr id="220" name="组合 219"/>
          <p:cNvGrpSpPr/>
          <p:nvPr/>
        </p:nvGrpSpPr>
        <p:grpSpPr>
          <a:xfrm>
            <a:off x="8968615" y="5976591"/>
            <a:ext cx="215423" cy="343444"/>
            <a:chOff x="5603115" y="3195291"/>
            <a:chExt cx="215423" cy="343444"/>
          </a:xfrm>
        </p:grpSpPr>
        <p:sp>
          <p:nvSpPr>
            <p:cNvPr id="222" name="空心弧 221"/>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4" name="椭圆 223"/>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225" name="组合 224"/>
          <p:cNvGrpSpPr>
            <a:grpSpLocks noChangeAspect="1"/>
          </p:cNvGrpSpPr>
          <p:nvPr/>
        </p:nvGrpSpPr>
        <p:grpSpPr>
          <a:xfrm>
            <a:off x="6847211" y="6008445"/>
            <a:ext cx="307071" cy="216000"/>
            <a:chOff x="5287938" y="1910782"/>
            <a:chExt cx="1292278" cy="909016"/>
          </a:xfrm>
        </p:grpSpPr>
        <p:sp>
          <p:nvSpPr>
            <p:cNvPr id="226" name="圆角矩形 225"/>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27" name="直接连接符 226"/>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32" name="直接连接符 231"/>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33" name="圆角矩形 232"/>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34" name="梯形 233"/>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35" name="矩形 234"/>
          <p:cNvSpPr/>
          <p:nvPr/>
        </p:nvSpPr>
        <p:spPr>
          <a:xfrm>
            <a:off x="7188379" y="5829392"/>
            <a:ext cx="394660" cy="523220"/>
          </a:xfrm>
          <a:prstGeom prst="rect">
            <a:avLst/>
          </a:prstGeom>
        </p:spPr>
        <p:txBody>
          <a:bodyPr wrap="none">
            <a:spAutoFit/>
          </a:bodyPr>
          <a:lstStyle/>
          <a:p>
            <a:r>
              <a:rPr kumimoji="1" lang="en-US" altLang="zh-CN" sz="2800">
                <a:solidFill>
                  <a:schemeClr val="tx1">
                    <a:lumMod val="75000"/>
                    <a:lumOff val="25000"/>
                  </a:schemeClr>
                </a:solidFill>
                <a:latin typeface="微软雅黑"/>
                <a:ea typeface="微软雅黑"/>
              </a:rPr>
              <a:t>3</a:t>
            </a:r>
            <a:endParaRPr lang="zh-CN" altLang="en-US" sz="2800"/>
          </a:p>
        </p:txBody>
      </p:sp>
      <p:sp>
        <p:nvSpPr>
          <p:cNvPr id="236" name="矩形 235"/>
          <p:cNvSpPr/>
          <p:nvPr/>
        </p:nvSpPr>
        <p:spPr>
          <a:xfrm>
            <a:off x="5713887" y="5825610"/>
            <a:ext cx="816249"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16 </a:t>
            </a:r>
            <a:endParaRPr lang="zh-CN" altLang="en-US" sz="2800"/>
          </a:p>
        </p:txBody>
      </p:sp>
      <p:grpSp>
        <p:nvGrpSpPr>
          <p:cNvPr id="237" name="组合 236"/>
          <p:cNvGrpSpPr/>
          <p:nvPr/>
        </p:nvGrpSpPr>
        <p:grpSpPr>
          <a:xfrm>
            <a:off x="5603115" y="5976591"/>
            <a:ext cx="215423" cy="343444"/>
            <a:chOff x="5603115" y="3195291"/>
            <a:chExt cx="215423" cy="343444"/>
          </a:xfrm>
        </p:grpSpPr>
        <p:sp>
          <p:nvSpPr>
            <p:cNvPr id="238" name="空心弧 237"/>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12036525" y="2018615"/>
            <a:ext cx="2836576" cy="2081096"/>
            <a:chOff x="5223047" y="2018615"/>
            <a:chExt cx="2836576" cy="2081096"/>
          </a:xfrm>
        </p:grpSpPr>
        <p:sp>
          <p:nvSpPr>
            <p:cNvPr id="182" name="圆角矩形 181"/>
            <p:cNvSpPr/>
            <p:nvPr/>
          </p:nvSpPr>
          <p:spPr>
            <a:xfrm>
              <a:off x="5223047" y="2018615"/>
              <a:ext cx="2836576" cy="2081096"/>
            </a:xfrm>
            <a:prstGeom prst="roundRect">
              <a:avLst>
                <a:gd name="adj" fmla="val 1946"/>
              </a:avLst>
            </a:prstGeom>
            <a:solidFill>
              <a:schemeClr val="bg1"/>
            </a:solidFill>
            <a:ln>
              <a:solidFill>
                <a:schemeClr val="bg1">
                  <a:lumMod val="65000"/>
                </a:schemeClr>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3" name="文本框 182"/>
            <p:cNvSpPr txBox="1"/>
            <p:nvPr/>
          </p:nvSpPr>
          <p:spPr>
            <a:xfrm>
              <a:off x="5349469" y="2092081"/>
              <a:ext cx="2663109" cy="264688"/>
            </a:xfrm>
            <a:prstGeom prst="rect">
              <a:avLst/>
            </a:prstGeom>
            <a:noFill/>
          </p:spPr>
          <p:txBody>
            <a:bodyPr wrap="square" rtlCol="0" anchor="ctr">
              <a:spAutoFit/>
            </a:bodyPr>
            <a:lstStyle/>
            <a:p>
              <a:pPr algn="ctr">
                <a:lnSpc>
                  <a:spcPct val="80000"/>
                </a:lnSpc>
              </a:pPr>
              <a:r>
                <a:rPr kumimoji="1" lang="zh-CN" altLang="en-US" sz="1400">
                  <a:solidFill>
                    <a:schemeClr val="tx1">
                      <a:lumMod val="75000"/>
                      <a:lumOff val="25000"/>
                    </a:schemeClr>
                  </a:solidFill>
                  <a:latin typeface="微软雅黑"/>
                  <a:ea typeface="微软雅黑"/>
                  <a:cs typeface="微软雅黑"/>
                </a:rPr>
                <a:t>研发中心测试设备</a:t>
              </a:r>
              <a:r>
                <a:rPr kumimoji="1" lang="zh-CN" altLang="en-US" sz="1400" smtClean="0">
                  <a:solidFill>
                    <a:schemeClr val="tx1">
                      <a:lumMod val="75000"/>
                      <a:lumOff val="25000"/>
                    </a:schemeClr>
                  </a:solidFill>
                  <a:latin typeface="微软雅黑"/>
                  <a:ea typeface="微软雅黑"/>
                  <a:cs typeface="微软雅黑"/>
                </a:rPr>
                <a:t>源</a:t>
              </a:r>
              <a:endParaRPr kumimoji="1" lang="zh-CN" altLang="en-US" sz="1400">
                <a:solidFill>
                  <a:schemeClr val="tx1">
                    <a:lumMod val="75000"/>
                    <a:lumOff val="25000"/>
                  </a:schemeClr>
                </a:solidFill>
                <a:latin typeface="微软雅黑"/>
                <a:ea typeface="微软雅黑"/>
                <a:cs typeface="微软雅黑"/>
              </a:endParaRPr>
            </a:p>
          </p:txBody>
        </p:sp>
        <p:sp>
          <p:nvSpPr>
            <p:cNvPr id="105" name="文本框 104"/>
            <p:cNvSpPr txBox="1"/>
            <p:nvPr/>
          </p:nvSpPr>
          <p:spPr>
            <a:xfrm>
              <a:off x="5244523" y="3826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grpSp>
          <p:nvGrpSpPr>
            <p:cNvPr id="110" name="组合 109"/>
            <p:cNvGrpSpPr>
              <a:grpSpLocks noChangeAspect="1"/>
            </p:cNvGrpSpPr>
            <p:nvPr/>
          </p:nvGrpSpPr>
          <p:grpSpPr>
            <a:xfrm>
              <a:off x="6847211" y="2808045"/>
              <a:ext cx="307071" cy="216000"/>
              <a:chOff x="5287938" y="1910782"/>
              <a:chExt cx="1292278" cy="909016"/>
            </a:xfrm>
          </p:grpSpPr>
          <p:sp>
            <p:nvSpPr>
              <p:cNvPr id="115" name="圆角矩形 114"/>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7" name="直接连接符 116"/>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18" name="圆角矩形 117"/>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9" name="梯形 118"/>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4" name="矩形 113"/>
            <p:cNvSpPr/>
            <p:nvPr/>
          </p:nvSpPr>
          <p:spPr>
            <a:xfrm>
              <a:off x="7188379" y="2628992"/>
              <a:ext cx="394660" cy="523220"/>
            </a:xfrm>
            <a:prstGeom prst="rect">
              <a:avLst/>
            </a:prstGeom>
          </p:spPr>
          <p:txBody>
            <a:bodyPr wrap="none">
              <a:spAutoFit/>
            </a:bodyPr>
            <a:lstStyle/>
            <a:p>
              <a:r>
                <a:rPr kumimoji="1" lang="en-US" altLang="zh-CN" sz="2800">
                  <a:solidFill>
                    <a:schemeClr val="tx1">
                      <a:lumMod val="75000"/>
                      <a:lumOff val="25000"/>
                    </a:schemeClr>
                  </a:solidFill>
                  <a:latin typeface="微软雅黑"/>
                  <a:ea typeface="微软雅黑"/>
                </a:rPr>
                <a:t>6</a:t>
              </a:r>
              <a:endParaRPr lang="zh-CN" altLang="en-US" sz="2800"/>
            </a:p>
          </p:txBody>
        </p:sp>
        <p:sp>
          <p:nvSpPr>
            <p:cNvPr id="162" name="矩形 161"/>
            <p:cNvSpPr/>
            <p:nvPr/>
          </p:nvSpPr>
          <p:spPr>
            <a:xfrm>
              <a:off x="5713887" y="2625210"/>
              <a:ext cx="816249"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10 </a:t>
              </a:r>
              <a:endParaRPr lang="zh-CN" altLang="en-US" sz="2800"/>
            </a:p>
          </p:txBody>
        </p:sp>
        <p:grpSp>
          <p:nvGrpSpPr>
            <p:cNvPr id="4" name="组合 3"/>
            <p:cNvGrpSpPr/>
            <p:nvPr/>
          </p:nvGrpSpPr>
          <p:grpSpPr>
            <a:xfrm>
              <a:off x="5603115" y="2776191"/>
              <a:ext cx="215423" cy="343444"/>
              <a:chOff x="5603115" y="3195291"/>
              <a:chExt cx="215423" cy="343444"/>
            </a:xfrm>
          </p:grpSpPr>
          <p:sp>
            <p:nvSpPr>
              <p:cNvPr id="166" name="空心弧 165"/>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椭圆 2"/>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59" name="文本框 158"/>
            <p:cNvSpPr txBox="1"/>
            <p:nvPr/>
          </p:nvSpPr>
          <p:spPr>
            <a:xfrm>
              <a:off x="5494055" y="2443585"/>
              <a:ext cx="1067181" cy="221599"/>
            </a:xfrm>
            <a:prstGeom prst="rect">
              <a:avLst/>
            </a:prstGeom>
            <a:noFill/>
          </p:spPr>
          <p:txBody>
            <a:bodyPr wrap="square" rtlCol="0" anchor="ctr">
              <a:spAutoFit/>
            </a:bodyPr>
            <a:lstStyle/>
            <a:p>
              <a:pPr>
                <a:lnSpc>
                  <a:spcPct val="80000"/>
                </a:lnSpc>
              </a:pPr>
              <a:r>
                <a:rPr kumimoji="1" lang="zh-CN" altLang="en-US" sz="1050" smtClean="0">
                  <a:solidFill>
                    <a:schemeClr val="bg1">
                      <a:lumMod val="75000"/>
                    </a:schemeClr>
                  </a:solidFill>
                  <a:latin typeface="微软雅黑"/>
                  <a:ea typeface="微软雅黑"/>
                  <a:cs typeface="微软雅黑"/>
                </a:rPr>
                <a:t>授权访问</a:t>
              </a:r>
              <a:r>
                <a:rPr kumimoji="1" lang="zh-CN" altLang="en-US" sz="1050">
                  <a:solidFill>
                    <a:schemeClr val="bg1">
                      <a:lumMod val="75000"/>
                    </a:schemeClr>
                  </a:solidFill>
                  <a:latin typeface="微软雅黑"/>
                  <a:ea typeface="微软雅黑"/>
                  <a:cs typeface="微软雅黑"/>
                </a:rPr>
                <a:t>人数</a:t>
              </a:r>
            </a:p>
          </p:txBody>
        </p:sp>
        <p:sp>
          <p:nvSpPr>
            <p:cNvPr id="160" name="文本框 159"/>
            <p:cNvSpPr txBox="1"/>
            <p:nvPr/>
          </p:nvSpPr>
          <p:spPr>
            <a:xfrm>
              <a:off x="6713255" y="2443585"/>
              <a:ext cx="1067181" cy="221599"/>
            </a:xfrm>
            <a:prstGeom prst="rect">
              <a:avLst/>
            </a:prstGeom>
            <a:noFill/>
          </p:spPr>
          <p:txBody>
            <a:bodyPr wrap="square" rtlCol="0" anchor="ctr">
              <a:spAutoFit/>
            </a:bodyPr>
            <a:lstStyle/>
            <a:p>
              <a:pPr>
                <a:lnSpc>
                  <a:spcPct val="80000"/>
                </a:lnSpc>
              </a:pPr>
              <a:r>
                <a:rPr kumimoji="1" lang="zh-CN" altLang="en-US" sz="1050" smtClean="0">
                  <a:solidFill>
                    <a:schemeClr val="bg1">
                      <a:lumMod val="75000"/>
                    </a:schemeClr>
                  </a:solidFill>
                  <a:latin typeface="微软雅黑"/>
                  <a:ea typeface="微软雅黑"/>
                  <a:cs typeface="微软雅黑"/>
                </a:rPr>
                <a:t>设备数量</a:t>
              </a:r>
              <a:endParaRPr kumimoji="1" lang="zh-CN" altLang="en-US" sz="1050">
                <a:solidFill>
                  <a:schemeClr val="bg1">
                    <a:lumMod val="75000"/>
                  </a:schemeClr>
                </a:solidFill>
                <a:latin typeface="微软雅黑"/>
                <a:ea typeface="微软雅黑"/>
                <a:cs typeface="微软雅黑"/>
              </a:endParaRPr>
            </a:p>
          </p:txBody>
        </p:sp>
        <p:pic>
          <p:nvPicPr>
            <p:cNvPr id="165" name="图片 1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69125" y="2072236"/>
              <a:ext cx="422621" cy="301347"/>
            </a:xfrm>
            <a:prstGeom prst="rect">
              <a:avLst/>
            </a:prstGeom>
          </p:spPr>
        </p:pic>
        <p:sp>
          <p:nvSpPr>
            <p:cNvPr id="167" name="圆角矩形 166"/>
            <p:cNvSpPr/>
            <p:nvPr/>
          </p:nvSpPr>
          <p:spPr>
            <a:xfrm>
              <a:off x="5466538" y="3249456"/>
              <a:ext cx="2287646"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管理设备</a:t>
              </a:r>
              <a:endParaRPr lang="zh-CN" altLang="en-US" sz="1400">
                <a:latin typeface="微软雅黑" panose="020B0503020204020204" pitchFamily="34" charset="-122"/>
                <a:ea typeface="微软雅黑" panose="020B0503020204020204" pitchFamily="34" charset="-122"/>
              </a:endParaRPr>
            </a:p>
          </p:txBody>
        </p:sp>
        <p:grpSp>
          <p:nvGrpSpPr>
            <p:cNvPr id="175" name="组 4"/>
            <p:cNvGrpSpPr/>
            <p:nvPr/>
          </p:nvGrpSpPr>
          <p:grpSpPr>
            <a:xfrm>
              <a:off x="5312711" y="2041086"/>
              <a:ext cx="307653" cy="307777"/>
              <a:chOff x="1002162" y="775415"/>
              <a:chExt cx="307653" cy="307777"/>
            </a:xfrm>
          </p:grpSpPr>
          <p:sp>
            <p:nvSpPr>
              <p:cNvPr id="176" name="椭圆 175"/>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240" name="文本框 239"/>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grpSp>
      <p:grpSp>
        <p:nvGrpSpPr>
          <p:cNvPr id="241" name="组合 240"/>
          <p:cNvGrpSpPr/>
          <p:nvPr/>
        </p:nvGrpSpPr>
        <p:grpSpPr>
          <a:xfrm>
            <a:off x="5223047" y="2018615"/>
            <a:ext cx="2836576" cy="2081096"/>
            <a:chOff x="5464347" y="2018615"/>
            <a:chExt cx="2836576" cy="2081096"/>
          </a:xfrm>
        </p:grpSpPr>
        <p:sp>
          <p:nvSpPr>
            <p:cNvPr id="242" name="圆角矩形 241"/>
            <p:cNvSpPr/>
            <p:nvPr/>
          </p:nvSpPr>
          <p:spPr>
            <a:xfrm>
              <a:off x="5464347" y="2018615"/>
              <a:ext cx="2836576" cy="2081096"/>
            </a:xfrm>
            <a:prstGeom prst="roundRect">
              <a:avLst>
                <a:gd name="adj" fmla="val 1946"/>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3" name="文本框 242"/>
            <p:cNvSpPr txBox="1"/>
            <p:nvPr/>
          </p:nvSpPr>
          <p:spPr>
            <a:xfrm>
              <a:off x="5590769" y="2473081"/>
              <a:ext cx="2663109" cy="264688"/>
            </a:xfrm>
            <a:prstGeom prst="rect">
              <a:avLst/>
            </a:prstGeom>
            <a:noFill/>
          </p:spPr>
          <p:txBody>
            <a:bodyPr wrap="square" rtlCol="0" anchor="ctr">
              <a:spAutoFit/>
            </a:bodyPr>
            <a:lstStyle/>
            <a:p>
              <a:pPr algn="ctr">
                <a:lnSpc>
                  <a:spcPct val="80000"/>
                </a:lnSpc>
              </a:pPr>
              <a:r>
                <a:rPr kumimoji="1" lang="en-US" altLang="zh-CN" sz="1400" smtClean="0">
                  <a:solidFill>
                    <a:schemeClr val="tx1">
                      <a:lumMod val="75000"/>
                      <a:lumOff val="25000"/>
                    </a:schemeClr>
                  </a:solidFill>
                  <a:latin typeface="微软雅黑"/>
                  <a:ea typeface="微软雅黑"/>
                  <a:cs typeface="微软雅黑"/>
                </a:rPr>
                <a:t>OA</a:t>
              </a:r>
              <a:r>
                <a:rPr kumimoji="1" lang="zh-CN" altLang="en-US" sz="1400" smtClean="0">
                  <a:solidFill>
                    <a:schemeClr val="tx1">
                      <a:lumMod val="75000"/>
                      <a:lumOff val="25000"/>
                    </a:schemeClr>
                  </a:solidFill>
                  <a:latin typeface="微软雅黑"/>
                  <a:ea typeface="微软雅黑"/>
                  <a:cs typeface="微软雅黑"/>
                </a:rPr>
                <a:t>系统设备源</a:t>
              </a:r>
              <a:endParaRPr kumimoji="1" lang="zh-CN" altLang="en-US" sz="1400">
                <a:solidFill>
                  <a:schemeClr val="tx1">
                    <a:lumMod val="75000"/>
                    <a:lumOff val="25000"/>
                  </a:schemeClr>
                </a:solidFill>
                <a:latin typeface="微软雅黑"/>
                <a:ea typeface="微软雅黑"/>
                <a:cs typeface="微软雅黑"/>
              </a:endParaRPr>
            </a:p>
          </p:txBody>
        </p:sp>
      </p:grpSp>
      <p:sp>
        <p:nvSpPr>
          <p:cNvPr id="244" name="文本框 243"/>
          <p:cNvSpPr txBox="1"/>
          <p:nvPr/>
        </p:nvSpPr>
        <p:spPr>
          <a:xfrm>
            <a:off x="5244523" y="3826752"/>
            <a:ext cx="1877442" cy="240066"/>
          </a:xfrm>
          <a:prstGeom prst="rect">
            <a:avLst/>
          </a:prstGeom>
          <a:noFill/>
        </p:spPr>
        <p:txBody>
          <a:bodyPr wrap="square" rtlCol="0" anchor="ctr">
            <a:spAutoFit/>
          </a:bodyPr>
          <a:lstStyle/>
          <a:p>
            <a:pPr>
              <a:lnSpc>
                <a:spcPct val="80000"/>
              </a:lnSpc>
            </a:pPr>
            <a:r>
              <a:rPr kumimoji="1" lang="en-US" altLang="zh-CN" sz="1200" smtClean="0">
                <a:solidFill>
                  <a:schemeClr val="tx1">
                    <a:lumMod val="75000"/>
                    <a:lumOff val="25000"/>
                  </a:schemeClr>
                </a:solidFill>
                <a:latin typeface="微软雅黑"/>
                <a:ea typeface="微软雅黑"/>
                <a:cs typeface="微软雅黑"/>
              </a:rPr>
              <a:t>Created By : </a:t>
            </a:r>
            <a:r>
              <a:rPr kumimoji="1" lang="zh-CN" altLang="en-US" sz="1200" smtClean="0">
                <a:solidFill>
                  <a:schemeClr val="tx1">
                    <a:lumMod val="75000"/>
                    <a:lumOff val="25000"/>
                  </a:schemeClr>
                </a:solidFill>
                <a:latin typeface="微软雅黑"/>
                <a:ea typeface="微软雅黑"/>
                <a:cs typeface="微软雅黑"/>
              </a:rPr>
              <a:t>徐新杰</a:t>
            </a:r>
            <a:endParaRPr kumimoji="1" lang="zh-CN" altLang="en-US" sz="1200">
              <a:solidFill>
                <a:schemeClr val="tx1">
                  <a:lumMod val="75000"/>
                  <a:lumOff val="25000"/>
                </a:schemeClr>
              </a:solidFill>
              <a:latin typeface="微软雅黑"/>
              <a:ea typeface="微软雅黑"/>
              <a:cs typeface="微软雅黑"/>
            </a:endParaRPr>
          </a:p>
        </p:txBody>
      </p:sp>
      <p:grpSp>
        <p:nvGrpSpPr>
          <p:cNvPr id="245" name="组合 244"/>
          <p:cNvGrpSpPr>
            <a:grpSpLocks noChangeAspect="1"/>
          </p:cNvGrpSpPr>
          <p:nvPr/>
        </p:nvGrpSpPr>
        <p:grpSpPr>
          <a:xfrm>
            <a:off x="6847211" y="3227145"/>
            <a:ext cx="307071" cy="216000"/>
            <a:chOff x="5287938" y="1910782"/>
            <a:chExt cx="1292278" cy="909016"/>
          </a:xfrm>
        </p:grpSpPr>
        <p:sp>
          <p:nvSpPr>
            <p:cNvPr id="246" name="圆角矩形 245"/>
            <p:cNvSpPr/>
            <p:nvPr/>
          </p:nvSpPr>
          <p:spPr>
            <a:xfrm>
              <a:off x="5287938" y="1910782"/>
              <a:ext cx="513638" cy="905506"/>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7" name="直接连接符 246"/>
            <p:cNvCxnSpPr/>
            <p:nvPr/>
          </p:nvCxnSpPr>
          <p:spPr>
            <a:xfrm flipV="1">
              <a:off x="5399407" y="214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48" name="直接连接符 247"/>
            <p:cNvCxnSpPr/>
            <p:nvPr/>
          </p:nvCxnSpPr>
          <p:spPr>
            <a:xfrm flipV="1">
              <a:off x="5399407" y="2331582"/>
              <a:ext cx="2773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49" name="圆角矩形 248"/>
            <p:cNvSpPr/>
            <p:nvPr/>
          </p:nvSpPr>
          <p:spPr>
            <a:xfrm>
              <a:off x="5893113" y="2194219"/>
              <a:ext cx="687103" cy="530828"/>
            </a:xfrm>
            <a:prstGeom prst="roundRect">
              <a:avLst>
                <a:gd name="adj" fmla="val 4728"/>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0" name="梯形 249"/>
            <p:cNvSpPr/>
            <p:nvPr/>
          </p:nvSpPr>
          <p:spPr>
            <a:xfrm>
              <a:off x="6039297" y="2774079"/>
              <a:ext cx="393699" cy="45719"/>
            </a:xfrm>
            <a:prstGeom prst="trapezoid">
              <a:avLst>
                <a:gd name="adj" fmla="val 109904"/>
              </a:avLst>
            </a:prstGeom>
            <a:solidFill>
              <a:schemeClr val="bg1"/>
            </a:solidFill>
            <a:ln w="63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51" name="矩形 250"/>
          <p:cNvSpPr/>
          <p:nvPr/>
        </p:nvSpPr>
        <p:spPr>
          <a:xfrm>
            <a:off x="7188379" y="3048092"/>
            <a:ext cx="394660" cy="523220"/>
          </a:xfrm>
          <a:prstGeom prst="rect">
            <a:avLst/>
          </a:prstGeom>
        </p:spPr>
        <p:txBody>
          <a:bodyPr wrap="none">
            <a:spAutoFit/>
          </a:bodyPr>
          <a:lstStyle/>
          <a:p>
            <a:r>
              <a:rPr kumimoji="1" lang="en-US" altLang="zh-CN" sz="2800" smtClean="0">
                <a:solidFill>
                  <a:schemeClr val="tx1">
                    <a:lumMod val="75000"/>
                    <a:lumOff val="25000"/>
                  </a:schemeClr>
                </a:solidFill>
                <a:latin typeface="微软雅黑"/>
                <a:ea typeface="微软雅黑"/>
                <a:cs typeface="微软雅黑"/>
              </a:rPr>
              <a:t>2</a:t>
            </a:r>
            <a:endParaRPr lang="zh-CN" altLang="en-US" sz="2800"/>
          </a:p>
        </p:txBody>
      </p:sp>
      <p:sp>
        <p:nvSpPr>
          <p:cNvPr id="252" name="矩形 251"/>
          <p:cNvSpPr/>
          <p:nvPr/>
        </p:nvSpPr>
        <p:spPr>
          <a:xfrm>
            <a:off x="5713887" y="3044310"/>
            <a:ext cx="816249" cy="523220"/>
          </a:xfrm>
          <a:prstGeom prst="rect">
            <a:avLst/>
          </a:prstGeom>
        </p:spPr>
        <p:txBody>
          <a:bodyPr wrap="none">
            <a:spAutoFit/>
          </a:bodyPr>
          <a:lstStyle/>
          <a:p>
            <a:r>
              <a:rPr kumimoji="1" lang="zh-CN" altLang="en-US" sz="2800">
                <a:solidFill>
                  <a:schemeClr val="tx1">
                    <a:lumMod val="75000"/>
                    <a:lumOff val="25000"/>
                  </a:schemeClr>
                </a:solidFill>
                <a:latin typeface="微软雅黑"/>
                <a:ea typeface="微软雅黑"/>
                <a:cs typeface="微软雅黑"/>
              </a:rPr>
              <a:t> </a:t>
            </a:r>
            <a:r>
              <a:rPr kumimoji="1" lang="en-US" altLang="zh-CN" sz="2800" smtClean="0">
                <a:solidFill>
                  <a:schemeClr val="tx1">
                    <a:lumMod val="75000"/>
                    <a:lumOff val="25000"/>
                  </a:schemeClr>
                </a:solidFill>
                <a:latin typeface="微软雅黑"/>
                <a:ea typeface="微软雅黑"/>
                <a:cs typeface="微软雅黑"/>
              </a:rPr>
              <a:t>15 </a:t>
            </a:r>
            <a:endParaRPr lang="zh-CN" altLang="en-US" sz="2800"/>
          </a:p>
        </p:txBody>
      </p:sp>
      <p:grpSp>
        <p:nvGrpSpPr>
          <p:cNvPr id="253" name="组合 252"/>
          <p:cNvGrpSpPr/>
          <p:nvPr/>
        </p:nvGrpSpPr>
        <p:grpSpPr>
          <a:xfrm>
            <a:off x="5603115" y="3195291"/>
            <a:ext cx="215423" cy="343444"/>
            <a:chOff x="5603115" y="3195291"/>
            <a:chExt cx="215423" cy="343444"/>
          </a:xfrm>
        </p:grpSpPr>
        <p:sp>
          <p:nvSpPr>
            <p:cNvPr id="254" name="空心弧 253"/>
            <p:cNvSpPr/>
            <p:nvPr/>
          </p:nvSpPr>
          <p:spPr>
            <a:xfrm>
              <a:off x="5603115" y="3322227"/>
              <a:ext cx="215423" cy="216508"/>
            </a:xfrm>
            <a:prstGeom prst="blockArc">
              <a:avLst>
                <a:gd name="adj1" fmla="val 10800000"/>
                <a:gd name="adj2" fmla="val 21599999"/>
                <a:gd name="adj3" fmla="val 5234"/>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5658500" y="3195291"/>
              <a:ext cx="104652" cy="104652"/>
            </a:xfrm>
            <a:prstGeom prst="ellipse">
              <a:avLst/>
            </a:prstGeom>
            <a:noFill/>
            <a:ln w="889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87157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t>网络概览</a:t>
            </a:r>
          </a:p>
        </p:txBody>
      </p:sp>
      <p:sp>
        <p:nvSpPr>
          <p:cNvPr id="317" name="圆角矩形 316"/>
          <p:cNvSpPr/>
          <p:nvPr/>
        </p:nvSpPr>
        <p:spPr>
          <a:xfrm>
            <a:off x="4778315" y="713973"/>
            <a:ext cx="10614759" cy="7829157"/>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同侧圆角矩形 318"/>
          <p:cNvSpPr/>
          <p:nvPr/>
        </p:nvSpPr>
        <p:spPr>
          <a:xfrm rot="10800000">
            <a:off x="4778315" y="1395281"/>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solidFill>
              </a:rPr>
              <a:t>物理视图</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37" name="文本框 136"/>
          <p:cNvSpPr txBox="1"/>
          <p:nvPr/>
        </p:nvSpPr>
        <p:spPr>
          <a:xfrm>
            <a:off x="3008760" y="75057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38" name="文本框 137"/>
          <p:cNvSpPr txBox="1"/>
          <p:nvPr/>
        </p:nvSpPr>
        <p:spPr>
          <a:xfrm>
            <a:off x="3008760" y="812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2" name="圆角矩形 171"/>
          <p:cNvSpPr/>
          <p:nvPr/>
        </p:nvSpPr>
        <p:spPr>
          <a:xfrm>
            <a:off x="2455452" y="2810699"/>
            <a:ext cx="1966555" cy="34150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研发中心测试设备源</a:t>
            </a:r>
            <a:endParaRPr lang="zh-CN" altLang="en-US">
              <a:solidFill>
                <a:schemeClr val="bg1"/>
              </a:solidFill>
            </a:endParaRPr>
          </a:p>
        </p:txBody>
      </p:sp>
      <p:grpSp>
        <p:nvGrpSpPr>
          <p:cNvPr id="965" name="组合 964"/>
          <p:cNvGrpSpPr/>
          <p:nvPr/>
        </p:nvGrpSpPr>
        <p:grpSpPr>
          <a:xfrm>
            <a:off x="9408843" y="2217995"/>
            <a:ext cx="1491252" cy="1315206"/>
            <a:chOff x="5147487" y="1910782"/>
            <a:chExt cx="1491252" cy="1315206"/>
          </a:xfrm>
        </p:grpSpPr>
        <p:sp>
          <p:nvSpPr>
            <p:cNvPr id="966" name="圆角矩形 965"/>
            <p:cNvSpPr/>
            <p:nvPr/>
          </p:nvSpPr>
          <p:spPr>
            <a:xfrm>
              <a:off x="5336122" y="1910782"/>
              <a:ext cx="513637" cy="905508"/>
            </a:xfrm>
            <a:prstGeom prst="roundRect">
              <a:avLst>
                <a:gd name="adj" fmla="val 4728"/>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67" name="直接连接符 966"/>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68" name="直接连接符 967"/>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69" name="直接连接符 968"/>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70" name="椭圆 969"/>
            <p:cNvSpPr>
              <a:spLocks noChangeAspect="1"/>
            </p:cNvSpPr>
            <p:nvPr/>
          </p:nvSpPr>
          <p:spPr>
            <a:xfrm>
              <a:off x="5565940" y="2656200"/>
              <a:ext cx="43200" cy="43200"/>
            </a:xfrm>
            <a:prstGeom prst="ellipse">
              <a:avLst/>
            </a:prstGeom>
            <a:solidFill>
              <a:schemeClr val="bg1">
                <a:lumMod val="5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1" name="圆角矩形 970"/>
            <p:cNvSpPr/>
            <p:nvPr/>
          </p:nvSpPr>
          <p:spPr>
            <a:xfrm>
              <a:off x="5893113" y="2194219"/>
              <a:ext cx="687103" cy="530828"/>
            </a:xfrm>
            <a:prstGeom prst="roundRect">
              <a:avLst>
                <a:gd name="adj" fmla="val 4728"/>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2" name="梯形 971"/>
            <p:cNvSpPr/>
            <p:nvPr/>
          </p:nvSpPr>
          <p:spPr>
            <a:xfrm>
              <a:off x="6039297" y="2774079"/>
              <a:ext cx="393699" cy="45719"/>
            </a:xfrm>
            <a:prstGeom prst="trapezoid">
              <a:avLst>
                <a:gd name="adj" fmla="val 109904"/>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3" name="圆角矩形 972"/>
            <p:cNvSpPr/>
            <p:nvPr/>
          </p:nvSpPr>
          <p:spPr>
            <a:xfrm>
              <a:off x="5922073" y="2234049"/>
              <a:ext cx="628148" cy="399434"/>
            </a:xfrm>
            <a:prstGeom prst="roundRect">
              <a:avLst>
                <a:gd name="adj" fmla="val 4728"/>
              </a:avLst>
            </a:prstGeom>
            <a:no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974" name="组合 973"/>
            <p:cNvGrpSpPr/>
            <p:nvPr/>
          </p:nvGrpSpPr>
          <p:grpSpPr>
            <a:xfrm>
              <a:off x="6126943" y="2327737"/>
              <a:ext cx="227814" cy="240407"/>
              <a:chOff x="5758578" y="3465660"/>
              <a:chExt cx="2674722" cy="2822570"/>
            </a:xfrm>
          </p:grpSpPr>
          <p:sp>
            <p:nvSpPr>
              <p:cNvPr id="976" name="流程图: 手动输入 975"/>
              <p:cNvSpPr/>
              <p:nvPr/>
            </p:nvSpPr>
            <p:spPr>
              <a:xfrm>
                <a:off x="5758578" y="3785456"/>
                <a:ext cx="1022672" cy="977985"/>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7" name="流程图: 手动输入 976"/>
              <p:cNvSpPr/>
              <p:nvPr/>
            </p:nvSpPr>
            <p:spPr>
              <a:xfrm>
                <a:off x="7030754" y="3465660"/>
                <a:ext cx="1402546" cy="1261643"/>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8" name="流程图: 手动输入 977"/>
              <p:cNvSpPr/>
              <p:nvPr/>
            </p:nvSpPr>
            <p:spPr>
              <a:xfrm flipV="1">
                <a:off x="5760010" y="5053192"/>
                <a:ext cx="1022672" cy="977985"/>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9" name="流程图: 手动输入 978"/>
              <p:cNvSpPr/>
              <p:nvPr/>
            </p:nvSpPr>
            <p:spPr>
              <a:xfrm flipV="1">
                <a:off x="6979200" y="5053192"/>
                <a:ext cx="1417950" cy="1235038"/>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975" name="文本框 974"/>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t>192.168.2.</a:t>
              </a:r>
              <a:r>
                <a:rPr lang="en-US" altLang="zh-CN"/>
                <a:t>3</a:t>
              </a:r>
              <a:endParaRPr lang="zh-CN" altLang="en-US"/>
            </a:p>
          </p:txBody>
        </p:sp>
      </p:grpSp>
      <p:sp>
        <p:nvSpPr>
          <p:cNvPr id="981" name="圆角矩形 980"/>
          <p:cNvSpPr/>
          <p:nvPr/>
        </p:nvSpPr>
        <p:spPr>
          <a:xfrm>
            <a:off x="11604897" y="2217995"/>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82" name="直接连接符 981"/>
          <p:cNvCxnSpPr/>
          <p:nvPr/>
        </p:nvCxnSpPr>
        <p:spPr>
          <a:xfrm flipV="1">
            <a:off x="11680053" y="2376171"/>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83" name="直接连接符 982"/>
          <p:cNvCxnSpPr/>
          <p:nvPr/>
        </p:nvCxnSpPr>
        <p:spPr>
          <a:xfrm flipV="1">
            <a:off x="11680053" y="2501431"/>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84" name="直接连接符 983"/>
          <p:cNvCxnSpPr/>
          <p:nvPr/>
        </p:nvCxnSpPr>
        <p:spPr>
          <a:xfrm flipV="1">
            <a:off x="11680053" y="2626692"/>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85" name="椭圆 984"/>
          <p:cNvSpPr>
            <a:spLocks noChangeAspect="1"/>
          </p:cNvSpPr>
          <p:nvPr/>
        </p:nvSpPr>
        <p:spPr>
          <a:xfrm>
            <a:off x="11834715" y="2963413"/>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6" name="圆角矩形 985"/>
          <p:cNvSpPr/>
          <p:nvPr/>
        </p:nvSpPr>
        <p:spPr>
          <a:xfrm>
            <a:off x="12161888" y="2501432"/>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7" name="梯形 986"/>
          <p:cNvSpPr/>
          <p:nvPr/>
        </p:nvSpPr>
        <p:spPr>
          <a:xfrm>
            <a:off x="12308072" y="3081292"/>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8" name="圆角矩形 987"/>
          <p:cNvSpPr/>
          <p:nvPr/>
        </p:nvSpPr>
        <p:spPr>
          <a:xfrm>
            <a:off x="12190848" y="2541262"/>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989" name="组合 988"/>
          <p:cNvGrpSpPr/>
          <p:nvPr/>
        </p:nvGrpSpPr>
        <p:grpSpPr>
          <a:xfrm>
            <a:off x="12395718" y="2634950"/>
            <a:ext cx="227814" cy="240407"/>
            <a:chOff x="5758578" y="3465660"/>
            <a:chExt cx="2674722" cy="2822570"/>
          </a:xfrm>
        </p:grpSpPr>
        <p:sp>
          <p:nvSpPr>
            <p:cNvPr id="991" name="流程图: 手动输入 990"/>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2" name="流程图: 手动输入 991"/>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3" name="流程图: 手动输入 992"/>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4" name="流程图: 手动输入 993"/>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990" name="文本框 989"/>
          <p:cNvSpPr txBox="1"/>
          <p:nvPr/>
        </p:nvSpPr>
        <p:spPr>
          <a:xfrm>
            <a:off x="11416262" y="329313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192.168.2.4</a:t>
            </a:r>
            <a:endParaRPr lang="zh-CN" altLang="en-US">
              <a:solidFill>
                <a:schemeClr val="tx1">
                  <a:lumMod val="85000"/>
                  <a:lumOff val="15000"/>
                </a:schemeClr>
              </a:solidFill>
            </a:endParaRPr>
          </a:p>
        </p:txBody>
      </p:sp>
      <p:cxnSp>
        <p:nvCxnSpPr>
          <p:cNvPr id="995" name="直接连接符 994"/>
          <p:cNvCxnSpPr/>
          <p:nvPr/>
        </p:nvCxnSpPr>
        <p:spPr>
          <a:xfrm flipV="1">
            <a:off x="13716569" y="1397808"/>
            <a:ext cx="0" cy="714532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996" name="组合 995"/>
          <p:cNvGrpSpPr/>
          <p:nvPr/>
        </p:nvGrpSpPr>
        <p:grpSpPr>
          <a:xfrm>
            <a:off x="5394005" y="4034095"/>
            <a:ext cx="1491252" cy="1315206"/>
            <a:chOff x="5147487" y="1910782"/>
            <a:chExt cx="1491252" cy="1315206"/>
          </a:xfrm>
        </p:grpSpPr>
        <p:sp>
          <p:nvSpPr>
            <p:cNvPr id="997" name="圆角矩形 996"/>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98" name="直接连接符 997"/>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99" name="直接连接符 998"/>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000" name="直接连接符 999"/>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01" name="椭圆 1000"/>
            <p:cNvSpPr>
              <a:spLocks noChangeAspect="1"/>
            </p:cNvSpPr>
            <p:nvPr/>
          </p:nvSpPr>
          <p:spPr>
            <a:xfrm>
              <a:off x="5565940" y="2656200"/>
              <a:ext cx="43200" cy="43200"/>
            </a:xfrm>
            <a:prstGeom prst="ellipse">
              <a:avLst/>
            </a:prstGeom>
            <a:solidFill>
              <a:schemeClr val="accent2">
                <a:lumMod val="60000"/>
                <a:lumOff val="40000"/>
              </a:schemeClr>
            </a:solidFill>
            <a:ln w="12700">
              <a:solidFill>
                <a:srgbClr val="F6242D"/>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2" name="圆角矩形 1001"/>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3" name="梯形 1002"/>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4" name="圆角矩形 1003"/>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05" name="组合 1004"/>
            <p:cNvGrpSpPr/>
            <p:nvPr/>
          </p:nvGrpSpPr>
          <p:grpSpPr>
            <a:xfrm>
              <a:off x="6126943" y="2327737"/>
              <a:ext cx="227814" cy="240407"/>
              <a:chOff x="5758578" y="3465660"/>
              <a:chExt cx="2674722" cy="2822570"/>
            </a:xfrm>
          </p:grpSpPr>
          <p:sp>
            <p:nvSpPr>
              <p:cNvPr id="1007" name="流程图: 手动输入 1006"/>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8" name="流程图: 手动输入 1007"/>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9" name="流程图: 手动输入 1008"/>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0" name="流程图: 手动输入 1009"/>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6" name="文本框 1005"/>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192.168.2.5</a:t>
              </a:r>
              <a:endParaRPr lang="zh-CN" altLang="en-US">
                <a:solidFill>
                  <a:schemeClr val="tx1">
                    <a:lumMod val="85000"/>
                    <a:lumOff val="15000"/>
                  </a:schemeClr>
                </a:solidFill>
              </a:endParaRPr>
            </a:p>
          </p:txBody>
        </p:sp>
      </p:grpSp>
      <p:sp>
        <p:nvSpPr>
          <p:cNvPr id="1011" name="文本框 1010"/>
          <p:cNvSpPr txBox="1"/>
          <p:nvPr/>
        </p:nvSpPr>
        <p:spPr>
          <a:xfrm>
            <a:off x="9325842" y="4834781"/>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添加设备</a:t>
            </a:r>
            <a:endParaRPr kumimoji="1" lang="zh-CN" altLang="en-US" sz="1400">
              <a:solidFill>
                <a:srgbClr val="157EFB"/>
              </a:solidFill>
              <a:latin typeface="微软雅黑"/>
              <a:ea typeface="微软雅黑"/>
              <a:cs typeface="微软雅黑"/>
            </a:endParaRPr>
          </a:p>
        </p:txBody>
      </p:sp>
      <p:pic>
        <p:nvPicPr>
          <p:cNvPr id="1012" name="图片 10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00080" y="4225738"/>
            <a:ext cx="501423" cy="501423"/>
          </a:xfrm>
          <a:prstGeom prst="rect">
            <a:avLst/>
          </a:prstGeom>
        </p:spPr>
      </p:pic>
      <p:grpSp>
        <p:nvGrpSpPr>
          <p:cNvPr id="1013" name="组合 1012"/>
          <p:cNvGrpSpPr/>
          <p:nvPr/>
        </p:nvGrpSpPr>
        <p:grpSpPr>
          <a:xfrm>
            <a:off x="5394005" y="2217995"/>
            <a:ext cx="1491252" cy="1315206"/>
            <a:chOff x="5147487" y="1910782"/>
            <a:chExt cx="1491252" cy="1315206"/>
          </a:xfrm>
        </p:grpSpPr>
        <p:sp>
          <p:nvSpPr>
            <p:cNvPr id="1014" name="圆角矩形 1013"/>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015" name="直接连接符 1014"/>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016" name="直接连接符 1015"/>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017" name="直接连接符 1016"/>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18" name="椭圆 1017"/>
            <p:cNvSpPr>
              <a:spLocks noChangeAspect="1"/>
            </p:cNvSpPr>
            <p:nvPr/>
          </p:nvSpPr>
          <p:spPr>
            <a:xfrm>
              <a:off x="5565940" y="2656200"/>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9" name="圆角矩形 1018"/>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0" name="梯形 1019"/>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1" name="圆角矩形 1020"/>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22" name="组合 1021"/>
            <p:cNvGrpSpPr/>
            <p:nvPr/>
          </p:nvGrpSpPr>
          <p:grpSpPr>
            <a:xfrm>
              <a:off x="6126943" y="2327737"/>
              <a:ext cx="227814" cy="240407"/>
              <a:chOff x="5758578" y="3465660"/>
              <a:chExt cx="2674722" cy="2822570"/>
            </a:xfrm>
          </p:grpSpPr>
          <p:sp>
            <p:nvSpPr>
              <p:cNvPr id="1024" name="流程图: 手动输入 1023"/>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5" name="流程图: 手动输入 1024"/>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6" name="流程图: 手动输入 1025"/>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7" name="流程图: 手动输入 1026"/>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23" name="文本框 1022"/>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192.168.2.1</a:t>
              </a:r>
              <a:endParaRPr lang="zh-CN" altLang="en-US">
                <a:solidFill>
                  <a:schemeClr val="tx1">
                    <a:lumMod val="85000"/>
                    <a:lumOff val="15000"/>
                  </a:schemeClr>
                </a:solidFill>
              </a:endParaRPr>
            </a:p>
          </p:txBody>
        </p:sp>
      </p:grpSp>
      <p:grpSp>
        <p:nvGrpSpPr>
          <p:cNvPr id="162" name="组合 161"/>
          <p:cNvGrpSpPr/>
          <p:nvPr/>
        </p:nvGrpSpPr>
        <p:grpSpPr>
          <a:xfrm>
            <a:off x="7426005" y="4034095"/>
            <a:ext cx="1491252" cy="1315206"/>
            <a:chOff x="5147487" y="1910782"/>
            <a:chExt cx="1491252" cy="1315206"/>
          </a:xfrm>
        </p:grpSpPr>
        <p:sp>
          <p:nvSpPr>
            <p:cNvPr id="163" name="圆角矩形 162"/>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5" name="直接连接符 164"/>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6" name="直接连接符 165"/>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67" name="椭圆 166"/>
            <p:cNvSpPr>
              <a:spLocks noChangeAspect="1"/>
            </p:cNvSpPr>
            <p:nvPr/>
          </p:nvSpPr>
          <p:spPr>
            <a:xfrm>
              <a:off x="5565940" y="2656200"/>
              <a:ext cx="43200" cy="43200"/>
            </a:xfrm>
            <a:prstGeom prst="ellipse">
              <a:avLst/>
            </a:prstGeom>
            <a:solidFill>
              <a:schemeClr val="accent2">
                <a:lumMod val="60000"/>
                <a:lumOff val="40000"/>
              </a:schemeClr>
            </a:solidFill>
            <a:ln w="12700">
              <a:solidFill>
                <a:srgbClr val="F6242D"/>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圆角矩形 170"/>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4" name="梯形 173"/>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5" name="圆角矩形 174"/>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76" name="组合 175"/>
            <p:cNvGrpSpPr/>
            <p:nvPr/>
          </p:nvGrpSpPr>
          <p:grpSpPr>
            <a:xfrm>
              <a:off x="6126943" y="2327737"/>
              <a:ext cx="227814" cy="240407"/>
              <a:chOff x="5758578" y="3465660"/>
              <a:chExt cx="2674722" cy="2822570"/>
            </a:xfrm>
          </p:grpSpPr>
          <p:sp>
            <p:nvSpPr>
              <p:cNvPr id="178" name="流程图: 手动输入 177"/>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流程图: 手动输入 178"/>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0" name="流程图: 手动输入 179"/>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1" name="流程图: 手动输入 180"/>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77" name="文本框 176"/>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192.168.2.6</a:t>
              </a:r>
              <a:endParaRPr lang="zh-CN" altLang="en-US">
                <a:solidFill>
                  <a:schemeClr val="tx1">
                    <a:lumMod val="85000"/>
                    <a:lumOff val="15000"/>
                  </a:schemeClr>
                </a:solidFill>
              </a:endParaRPr>
            </a:p>
          </p:txBody>
        </p:sp>
      </p:grpSp>
      <p:grpSp>
        <p:nvGrpSpPr>
          <p:cNvPr id="198" name="组 14"/>
          <p:cNvGrpSpPr/>
          <p:nvPr/>
        </p:nvGrpSpPr>
        <p:grpSpPr>
          <a:xfrm>
            <a:off x="13914973" y="2179762"/>
            <a:ext cx="1305108" cy="4046200"/>
            <a:chOff x="8870370" y="1354372"/>
            <a:chExt cx="1305108" cy="4046200"/>
          </a:xfrm>
        </p:grpSpPr>
        <p:sp>
          <p:nvSpPr>
            <p:cNvPr id="199" name="圆角矩形 198"/>
            <p:cNvSpPr/>
            <p:nvPr/>
          </p:nvSpPr>
          <p:spPr>
            <a:xfrm>
              <a:off x="8870370" y="1354372"/>
              <a:ext cx="1304086" cy="288000"/>
            </a:xfrm>
            <a:prstGeom prst="roundRect">
              <a:avLst>
                <a:gd name="adj" fmla="val 14385"/>
              </a:avLst>
            </a:prstGeom>
            <a:solidFill>
              <a:srgbClr val="0B7EFF"/>
            </a:solid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solidFill>
                  <a:latin typeface="微软雅黑"/>
                  <a:ea typeface="微软雅黑"/>
                  <a:cs typeface="微软雅黑"/>
                </a:rPr>
                <a:t>  Win8</a:t>
              </a:r>
              <a:endParaRPr kumimoji="1" lang="zh-CN" altLang="en-US" sz="1200" dirty="0">
                <a:solidFill>
                  <a:schemeClr val="bg1"/>
                </a:solidFill>
                <a:latin typeface="微软雅黑"/>
                <a:ea typeface="微软雅黑"/>
                <a:cs typeface="微软雅黑"/>
              </a:endParaRPr>
            </a:p>
          </p:txBody>
        </p:sp>
        <p:sp>
          <p:nvSpPr>
            <p:cNvPr id="200" name="圆角矩形 199"/>
            <p:cNvSpPr/>
            <p:nvPr/>
          </p:nvSpPr>
          <p:spPr>
            <a:xfrm>
              <a:off x="8870680" y="1730192"/>
              <a:ext cx="1304086" cy="288000"/>
            </a:xfrm>
            <a:prstGeom prst="roundRect">
              <a:avLst>
                <a:gd name="adj" fmla="val 1541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solidFill>
                    <a:schemeClr val="tx1">
                      <a:lumMod val="50000"/>
                      <a:lumOff val="50000"/>
                    </a:schemeClr>
                  </a:solidFill>
                  <a:latin typeface="微软雅黑"/>
                  <a:ea typeface="微软雅黑"/>
                  <a:cs typeface="微软雅黑"/>
                </a:rPr>
                <a:t>  Oracle</a:t>
              </a:r>
              <a:endParaRPr kumimoji="1" lang="zh-CN" altLang="en-US" sz="1200" dirty="0">
                <a:solidFill>
                  <a:schemeClr val="tx1">
                    <a:lumMod val="50000"/>
                    <a:lumOff val="50000"/>
                  </a:schemeClr>
                </a:solidFill>
                <a:latin typeface="微软雅黑"/>
                <a:ea typeface="微软雅黑"/>
                <a:cs typeface="微软雅黑"/>
              </a:endParaRPr>
            </a:p>
          </p:txBody>
        </p:sp>
        <p:sp>
          <p:nvSpPr>
            <p:cNvPr id="201" name="圆角矩形 200"/>
            <p:cNvSpPr/>
            <p:nvPr/>
          </p:nvSpPr>
          <p:spPr>
            <a:xfrm>
              <a:off x="8870680" y="210601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02" name="圆角矩形 201"/>
            <p:cNvSpPr/>
            <p:nvPr/>
          </p:nvSpPr>
          <p:spPr>
            <a:xfrm>
              <a:off x="8871036" y="2481832"/>
              <a:ext cx="1304086" cy="288000"/>
            </a:xfrm>
            <a:prstGeom prst="roundRect">
              <a:avLst>
                <a:gd name="adj" fmla="val 13358"/>
              </a:avLst>
            </a:prstGeom>
            <a:solidFill>
              <a:schemeClr val="bg1">
                <a:lumMod val="95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SQLServer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03" name="圆角矩形 202"/>
            <p:cNvSpPr/>
            <p:nvPr/>
          </p:nvSpPr>
          <p:spPr>
            <a:xfrm>
              <a:off x="8871036" y="2857652"/>
              <a:ext cx="1304086" cy="288000"/>
            </a:xfrm>
            <a:prstGeom prst="roundRect">
              <a:avLst>
                <a:gd name="adj" fmla="val 1130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Apache</a:t>
              </a:r>
              <a:endParaRPr kumimoji="1" lang="zh-CN" altLang="en-US" sz="1200" dirty="0">
                <a:solidFill>
                  <a:schemeClr val="tx1">
                    <a:lumMod val="50000"/>
                    <a:lumOff val="50000"/>
                  </a:schemeClr>
                </a:solidFill>
                <a:latin typeface="微软雅黑"/>
                <a:ea typeface="微软雅黑"/>
                <a:cs typeface="微软雅黑"/>
              </a:endParaRPr>
            </a:p>
          </p:txBody>
        </p:sp>
        <p:sp>
          <p:nvSpPr>
            <p:cNvPr id="204" name="圆角矩形 203"/>
            <p:cNvSpPr/>
            <p:nvPr/>
          </p:nvSpPr>
          <p:spPr>
            <a:xfrm>
              <a:off x="8870726" y="3233472"/>
              <a:ext cx="1304086" cy="288000"/>
            </a:xfrm>
            <a:prstGeom prst="roundRect">
              <a:avLst>
                <a:gd name="adj" fmla="val 12330"/>
              </a:avLst>
            </a:prstGeom>
            <a:solidFill>
              <a:schemeClr val="bg1">
                <a:lumMod val="85000"/>
                <a:alpha val="28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lumMod val="50000"/>
                    </a:schemeClr>
                  </a:solidFill>
                  <a:latin typeface="微软雅黑"/>
                  <a:ea typeface="微软雅黑"/>
                  <a:cs typeface="微软雅黑"/>
                </a:rPr>
                <a:t>  Websphere</a:t>
              </a:r>
              <a:endParaRPr kumimoji="1" lang="zh-CN" altLang="en-US" sz="1200" dirty="0">
                <a:solidFill>
                  <a:schemeClr val="bg1">
                    <a:lumMod val="50000"/>
                  </a:schemeClr>
                </a:solidFill>
                <a:latin typeface="微软雅黑"/>
                <a:ea typeface="微软雅黑"/>
                <a:cs typeface="微软雅黑"/>
              </a:endParaRPr>
            </a:p>
          </p:txBody>
        </p:sp>
        <p:sp>
          <p:nvSpPr>
            <p:cNvPr id="205" name="圆角矩形 204"/>
            <p:cNvSpPr/>
            <p:nvPr/>
          </p:nvSpPr>
          <p:spPr>
            <a:xfrm>
              <a:off x="8870370" y="3609292"/>
              <a:ext cx="1304086" cy="288000"/>
            </a:xfrm>
            <a:prstGeom prst="roundRect">
              <a:avLst>
                <a:gd name="adj" fmla="val 9248"/>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Tomcat</a:t>
              </a:r>
              <a:endParaRPr kumimoji="1" lang="zh-CN" altLang="en-US" sz="1200" dirty="0">
                <a:solidFill>
                  <a:schemeClr val="tx1">
                    <a:lumMod val="50000"/>
                    <a:lumOff val="50000"/>
                  </a:schemeClr>
                </a:solidFill>
                <a:latin typeface="微软雅黑"/>
                <a:ea typeface="微软雅黑"/>
                <a:cs typeface="微软雅黑"/>
              </a:endParaRPr>
            </a:p>
          </p:txBody>
        </p:sp>
        <p:sp>
          <p:nvSpPr>
            <p:cNvPr id="206" name="圆角矩形 205"/>
            <p:cNvSpPr/>
            <p:nvPr/>
          </p:nvSpPr>
          <p:spPr>
            <a:xfrm>
              <a:off x="8871036" y="3985112"/>
              <a:ext cx="1304086" cy="288000"/>
            </a:xfrm>
            <a:prstGeom prst="roundRect">
              <a:avLst>
                <a:gd name="adj" fmla="val 12330"/>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a:t>
              </a:r>
              <a:endParaRPr kumimoji="1" lang="zh-CN" altLang="en-US" sz="1200" dirty="0">
                <a:solidFill>
                  <a:schemeClr val="tx1">
                    <a:lumMod val="50000"/>
                    <a:lumOff val="50000"/>
                  </a:schemeClr>
                </a:solidFill>
                <a:latin typeface="微软雅黑"/>
                <a:ea typeface="微软雅黑"/>
                <a:cs typeface="微软雅黑"/>
              </a:endParaRPr>
            </a:p>
          </p:txBody>
        </p:sp>
        <p:sp>
          <p:nvSpPr>
            <p:cNvPr id="207" name="圆角矩形 206"/>
            <p:cNvSpPr/>
            <p:nvPr/>
          </p:nvSpPr>
          <p:spPr>
            <a:xfrm>
              <a:off x="8871036" y="4360932"/>
              <a:ext cx="1304086" cy="288000"/>
            </a:xfrm>
            <a:prstGeom prst="roundRect">
              <a:avLst>
                <a:gd name="adj" fmla="val 11302"/>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a:t>
              </a:r>
              <a:endParaRPr kumimoji="1" lang="zh-CN" altLang="en-US" sz="1200" dirty="0">
                <a:solidFill>
                  <a:schemeClr val="tx1">
                    <a:lumMod val="50000"/>
                    <a:lumOff val="50000"/>
                  </a:schemeClr>
                </a:solidFill>
                <a:latin typeface="微软雅黑"/>
                <a:ea typeface="微软雅黑"/>
                <a:cs typeface="微软雅黑"/>
              </a:endParaRPr>
            </a:p>
          </p:txBody>
        </p:sp>
        <p:sp>
          <p:nvSpPr>
            <p:cNvPr id="208" name="圆角矩形 207"/>
            <p:cNvSpPr/>
            <p:nvPr/>
          </p:nvSpPr>
          <p:spPr>
            <a:xfrm>
              <a:off x="8871391" y="4736752"/>
              <a:ext cx="1304087" cy="288000"/>
            </a:xfrm>
            <a:prstGeom prst="roundRect">
              <a:avLst>
                <a:gd name="adj" fmla="val 1027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09" name="圆角矩形 208"/>
            <p:cNvSpPr/>
            <p:nvPr/>
          </p:nvSpPr>
          <p:spPr>
            <a:xfrm>
              <a:off x="8871036" y="511257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10" name="椭圆 209"/>
            <p:cNvSpPr>
              <a:spLocks noChangeAspect="1"/>
            </p:cNvSpPr>
            <p:nvPr/>
          </p:nvSpPr>
          <p:spPr>
            <a:xfrm>
              <a:off x="8946465" y="1414533"/>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1" name="椭圆 210"/>
            <p:cNvSpPr>
              <a:spLocks noChangeAspect="1"/>
            </p:cNvSpPr>
            <p:nvPr/>
          </p:nvSpPr>
          <p:spPr>
            <a:xfrm>
              <a:off x="8946465" y="1791018"/>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2" name="椭圆 211"/>
            <p:cNvSpPr>
              <a:spLocks noChangeAspect="1"/>
            </p:cNvSpPr>
            <p:nvPr/>
          </p:nvSpPr>
          <p:spPr>
            <a:xfrm>
              <a:off x="8946465" y="2167503"/>
              <a:ext cx="180000" cy="167039"/>
            </a:xfrm>
            <a:prstGeom prst="ellipse">
              <a:avLst/>
            </a:prstGeom>
            <a:solidFill>
              <a:schemeClr val="accent2">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3" name="椭圆 212"/>
            <p:cNvSpPr>
              <a:spLocks noChangeAspect="1"/>
            </p:cNvSpPr>
            <p:nvPr/>
          </p:nvSpPr>
          <p:spPr>
            <a:xfrm>
              <a:off x="8946465" y="2543988"/>
              <a:ext cx="180000" cy="167039"/>
            </a:xfrm>
            <a:prstGeom prst="ellipse">
              <a:avLst/>
            </a:prstGeom>
            <a:solidFill>
              <a:schemeClr val="accent3">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4" name="椭圆 213"/>
            <p:cNvSpPr>
              <a:spLocks noChangeAspect="1"/>
            </p:cNvSpPr>
            <p:nvPr/>
          </p:nvSpPr>
          <p:spPr>
            <a:xfrm>
              <a:off x="8946465" y="2920473"/>
              <a:ext cx="180000" cy="167039"/>
            </a:xfrm>
            <a:prstGeom prst="ellipse">
              <a:avLst/>
            </a:prstGeom>
            <a:solidFill>
              <a:schemeClr val="accent4">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5" name="椭圆 214"/>
            <p:cNvSpPr>
              <a:spLocks noChangeAspect="1"/>
            </p:cNvSpPr>
            <p:nvPr/>
          </p:nvSpPr>
          <p:spPr>
            <a:xfrm>
              <a:off x="8946465" y="3296958"/>
              <a:ext cx="180000" cy="167039"/>
            </a:xfrm>
            <a:prstGeom prst="ellipse">
              <a:avLst/>
            </a:prstGeom>
            <a:solidFill>
              <a:schemeClr val="accent5">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6" name="椭圆 215"/>
            <p:cNvSpPr>
              <a:spLocks noChangeAspect="1"/>
            </p:cNvSpPr>
            <p:nvPr/>
          </p:nvSpPr>
          <p:spPr>
            <a:xfrm>
              <a:off x="8946465" y="3673443"/>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7" name="椭圆 216"/>
            <p:cNvSpPr>
              <a:spLocks noChangeAspect="1"/>
            </p:cNvSpPr>
            <p:nvPr/>
          </p:nvSpPr>
          <p:spPr>
            <a:xfrm>
              <a:off x="8946465" y="4049928"/>
              <a:ext cx="180000" cy="167039"/>
            </a:xfrm>
            <a:prstGeom prst="ellipse">
              <a:avLst/>
            </a:prstGeom>
            <a:solidFill>
              <a:srgbClr val="0000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8" name="椭圆 217"/>
            <p:cNvSpPr>
              <a:spLocks noChangeAspect="1"/>
            </p:cNvSpPr>
            <p:nvPr/>
          </p:nvSpPr>
          <p:spPr>
            <a:xfrm>
              <a:off x="8946465" y="4426413"/>
              <a:ext cx="180000" cy="167039"/>
            </a:xfrm>
            <a:prstGeom prst="ellipse">
              <a:avLst/>
            </a:prstGeom>
            <a:solidFill>
              <a:srgbClr val="00CC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9" name="椭圆 218"/>
            <p:cNvSpPr>
              <a:spLocks noChangeAspect="1"/>
            </p:cNvSpPr>
            <p:nvPr/>
          </p:nvSpPr>
          <p:spPr>
            <a:xfrm>
              <a:off x="8946465" y="4802898"/>
              <a:ext cx="180000" cy="167039"/>
            </a:xfrm>
            <a:prstGeom prst="ellipse">
              <a:avLst/>
            </a:prstGeom>
            <a:solidFill>
              <a:srgbClr val="FF66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20" name="椭圆 219"/>
            <p:cNvSpPr>
              <a:spLocks noChangeAspect="1"/>
            </p:cNvSpPr>
            <p:nvPr/>
          </p:nvSpPr>
          <p:spPr>
            <a:xfrm>
              <a:off x="8946465" y="5179380"/>
              <a:ext cx="180000" cy="167039"/>
            </a:xfrm>
            <a:prstGeom prst="ellipse">
              <a:avLst/>
            </a:prstGeom>
            <a:solidFill>
              <a:srgbClr val="FF00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grpSp>
      <p:pic>
        <p:nvPicPr>
          <p:cNvPr id="222" name="图片 221"/>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4906664" y="2235513"/>
            <a:ext cx="231429" cy="180000"/>
          </a:xfrm>
          <a:prstGeom prst="rect">
            <a:avLst/>
          </a:prstGeom>
        </p:spPr>
      </p:pic>
      <p:sp>
        <p:nvSpPr>
          <p:cNvPr id="224" name="矩形 223"/>
          <p:cNvSpPr/>
          <p:nvPr/>
        </p:nvSpPr>
        <p:spPr>
          <a:xfrm>
            <a:off x="13817803" y="1441750"/>
            <a:ext cx="1494320" cy="692497"/>
          </a:xfrm>
          <a:prstGeom prst="rect">
            <a:avLst/>
          </a:prstGeom>
        </p:spPr>
        <p:txBody>
          <a:bodyPr wrap="none">
            <a:spAutoFit/>
          </a:bodyPr>
          <a:lstStyle/>
          <a:p>
            <a:pPr algn="ctr">
              <a:lnSpc>
                <a:spcPct val="150000"/>
              </a:lnSpc>
            </a:pPr>
            <a:r>
              <a:rPr kumimoji="1" lang="en-US" altLang="zh-CN" sz="1400">
                <a:solidFill>
                  <a:prstClr val="black">
                    <a:lumMod val="50000"/>
                    <a:lumOff val="50000"/>
                  </a:prstClr>
                </a:solidFill>
                <a:latin typeface="微软雅黑"/>
                <a:ea typeface="微软雅黑"/>
                <a:cs typeface="微软雅黑"/>
              </a:rPr>
              <a:t> </a:t>
            </a:r>
            <a:r>
              <a:rPr kumimoji="1" lang="zh-CN" altLang="en-US" sz="1400">
                <a:solidFill>
                  <a:prstClr val="black">
                    <a:lumMod val="50000"/>
                    <a:lumOff val="50000"/>
                  </a:prstClr>
                </a:solidFill>
                <a:latin typeface="微软雅黑"/>
                <a:ea typeface="微软雅黑"/>
                <a:cs typeface="微软雅黑"/>
              </a:rPr>
              <a:t>按</a:t>
            </a:r>
            <a:r>
              <a:rPr kumimoji="1" lang="zh-CN" altLang="en-US" sz="1400" smtClean="0">
                <a:solidFill>
                  <a:prstClr val="black">
                    <a:lumMod val="50000"/>
                    <a:lumOff val="50000"/>
                  </a:prstClr>
                </a:solidFill>
                <a:latin typeface="微软雅黑"/>
                <a:ea typeface="微软雅黑"/>
                <a:cs typeface="微软雅黑"/>
              </a:rPr>
              <a:t>标签过滤设备</a:t>
            </a:r>
            <a:endParaRPr kumimoji="1" lang="en-US" altLang="zh-CN" sz="1400">
              <a:solidFill>
                <a:prstClr val="black">
                  <a:lumMod val="50000"/>
                  <a:lumOff val="50000"/>
                </a:prstClr>
              </a:solidFill>
              <a:latin typeface="微软雅黑"/>
              <a:ea typeface="微软雅黑"/>
              <a:cs typeface="微软雅黑"/>
            </a:endParaRPr>
          </a:p>
          <a:p>
            <a:pPr algn="ctr">
              <a:lnSpc>
                <a:spcPct val="150000"/>
              </a:lnSpc>
            </a:pPr>
            <a:r>
              <a:rPr kumimoji="1" lang="zh-CN" altLang="en-US" sz="1200" i="1" smtClean="0">
                <a:solidFill>
                  <a:schemeClr val="bg1">
                    <a:lumMod val="75000"/>
                  </a:schemeClr>
                </a:solidFill>
                <a:latin typeface="微软雅黑"/>
                <a:ea typeface="微软雅黑"/>
                <a:cs typeface="微软雅黑"/>
              </a:rPr>
              <a:t>支持</a:t>
            </a:r>
            <a:r>
              <a:rPr kumimoji="1" lang="en-US" altLang="zh-CN" sz="1200" i="1">
                <a:solidFill>
                  <a:schemeClr val="bg1">
                    <a:lumMod val="75000"/>
                  </a:schemeClr>
                </a:solidFill>
                <a:latin typeface="微软雅黑"/>
                <a:ea typeface="微软雅黑"/>
                <a:cs typeface="微软雅黑"/>
              </a:rPr>
              <a:t>Ctrl</a:t>
            </a:r>
            <a:r>
              <a:rPr kumimoji="1" lang="zh-CN" altLang="en-US" sz="1200" i="1">
                <a:solidFill>
                  <a:schemeClr val="bg1">
                    <a:lumMod val="75000"/>
                  </a:schemeClr>
                </a:solidFill>
                <a:latin typeface="微软雅黑"/>
                <a:ea typeface="微软雅黑"/>
                <a:cs typeface="微软雅黑"/>
              </a:rPr>
              <a:t>多选</a:t>
            </a:r>
            <a:endParaRPr lang="zh-CN" altLang="en-US" i="1">
              <a:solidFill>
                <a:schemeClr val="bg1">
                  <a:lumMod val="75000"/>
                </a:schemeClr>
              </a:solidFill>
            </a:endParaRPr>
          </a:p>
        </p:txBody>
      </p:sp>
      <p:grpSp>
        <p:nvGrpSpPr>
          <p:cNvPr id="301" name="组合 300"/>
          <p:cNvGrpSpPr/>
          <p:nvPr/>
        </p:nvGrpSpPr>
        <p:grpSpPr>
          <a:xfrm>
            <a:off x="7401424" y="2217995"/>
            <a:ext cx="1491252" cy="1315206"/>
            <a:chOff x="5147487" y="1910782"/>
            <a:chExt cx="1491252" cy="1315206"/>
          </a:xfrm>
        </p:grpSpPr>
        <p:sp>
          <p:nvSpPr>
            <p:cNvPr id="302" name="圆角矩形 301"/>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03" name="直接连接符 302"/>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04" name="直接连接符 303"/>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05" name="直接连接符 304"/>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06" name="椭圆 305"/>
            <p:cNvSpPr>
              <a:spLocks noChangeAspect="1"/>
            </p:cNvSpPr>
            <p:nvPr/>
          </p:nvSpPr>
          <p:spPr>
            <a:xfrm>
              <a:off x="5565940" y="2656200"/>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7" name="圆角矩形 306"/>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8" name="梯形 307"/>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圆角矩形 308"/>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10" name="组合 309"/>
            <p:cNvGrpSpPr/>
            <p:nvPr/>
          </p:nvGrpSpPr>
          <p:grpSpPr>
            <a:xfrm>
              <a:off x="6126943" y="2327737"/>
              <a:ext cx="227814" cy="240407"/>
              <a:chOff x="5758578" y="3465660"/>
              <a:chExt cx="2674722" cy="2822570"/>
            </a:xfrm>
          </p:grpSpPr>
          <p:sp>
            <p:nvSpPr>
              <p:cNvPr id="312" name="流程图: 手动输入 311"/>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3" name="流程图: 手动输入 312"/>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4" name="流程图: 手动输入 313"/>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流程图: 手动输入 314"/>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11" name="文本框 310"/>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a:t>
              </a:r>
              <a:endParaRPr lang="zh-CN" altLang="en-US">
                <a:solidFill>
                  <a:schemeClr val="tx1">
                    <a:lumMod val="85000"/>
                    <a:lumOff val="15000"/>
                  </a:schemeClr>
                </a:solidFill>
              </a:endParaRPr>
            </a:p>
          </p:txBody>
        </p:sp>
      </p:grpSp>
      <p:sp>
        <p:nvSpPr>
          <p:cNvPr id="183" name="文本框 182"/>
          <p:cNvSpPr txBox="1"/>
          <p:nvPr/>
        </p:nvSpPr>
        <p:spPr>
          <a:xfrm>
            <a:off x="5043544" y="1118914"/>
            <a:ext cx="1741387" cy="264688"/>
          </a:xfrm>
          <a:prstGeom prst="rect">
            <a:avLst/>
          </a:prstGeom>
          <a:noFill/>
        </p:spPr>
        <p:txBody>
          <a:bodyPr wrap="square" rtlCol="0" anchor="ctr">
            <a:spAutoFit/>
          </a:bodyPr>
          <a:lstStyle/>
          <a:p>
            <a:pPr>
              <a:lnSpc>
                <a:spcPct val="80000"/>
              </a:lnSpc>
            </a:pPr>
            <a:r>
              <a:rPr kumimoji="1" lang="zh-CN" altLang="en-US" sz="1400" smtClean="0">
                <a:solidFill>
                  <a:srgbClr val="157EFB"/>
                </a:solidFill>
                <a:latin typeface="微软雅黑"/>
                <a:ea typeface="微软雅黑"/>
                <a:cs typeface="微软雅黑"/>
              </a:rPr>
              <a:t>物理视图</a:t>
            </a:r>
            <a:endParaRPr kumimoji="1" lang="zh-CN" altLang="en-US" sz="1400">
              <a:solidFill>
                <a:srgbClr val="157EFB"/>
              </a:solidFill>
              <a:latin typeface="微软雅黑"/>
              <a:ea typeface="微软雅黑"/>
              <a:cs typeface="微软雅黑"/>
            </a:endParaRPr>
          </a:p>
        </p:txBody>
      </p:sp>
      <p:pic>
        <p:nvPicPr>
          <p:cNvPr id="184" name="图片 18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4870936" y="1148997"/>
            <a:ext cx="252000" cy="140651"/>
          </a:xfrm>
          <a:prstGeom prst="rect">
            <a:avLst/>
          </a:prstGeom>
        </p:spPr>
      </p:pic>
      <p:sp>
        <p:nvSpPr>
          <p:cNvPr id="185" name="文本框 184"/>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186" name="直接连接符 185"/>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88" name="文本框 187"/>
          <p:cNvSpPr txBox="1"/>
          <p:nvPr/>
        </p:nvSpPr>
        <p:spPr>
          <a:xfrm>
            <a:off x="8139624" y="854465"/>
            <a:ext cx="3892140"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物理视图</a:t>
            </a:r>
            <a:r>
              <a:rPr kumimoji="1" lang="en-US" altLang="zh-CN" sz="1400">
                <a:solidFill>
                  <a:schemeClr val="tx1">
                    <a:lumMod val="85000"/>
                    <a:lumOff val="15000"/>
                  </a:schemeClr>
                </a:solidFill>
                <a:latin typeface="微软雅黑"/>
                <a:ea typeface="微软雅黑"/>
                <a:cs typeface="微软雅黑"/>
              </a:rPr>
              <a:t> </a:t>
            </a:r>
            <a:r>
              <a:rPr kumimoji="1" lang="en-US" altLang="zh-CN" sz="1400" smtClean="0">
                <a:solidFill>
                  <a:schemeClr val="tx1">
                    <a:lumMod val="85000"/>
                    <a:lumOff val="15000"/>
                  </a:schemeClr>
                </a:solidFill>
                <a:latin typeface="微软雅黑"/>
                <a:ea typeface="微软雅黑"/>
                <a:cs typeface="微软雅黑"/>
              </a:rPr>
              <a:t>&gt; </a:t>
            </a:r>
            <a:r>
              <a:rPr kumimoji="1" lang="zh-CN" altLang="en-US" sz="1400" smtClean="0">
                <a:solidFill>
                  <a:schemeClr val="tx1">
                    <a:lumMod val="85000"/>
                    <a:lumOff val="15000"/>
                  </a:schemeClr>
                </a:solidFill>
                <a:latin typeface="微软雅黑"/>
                <a:ea typeface="微软雅黑"/>
                <a:cs typeface="微软雅黑"/>
              </a:rPr>
              <a:t>研发中心测试服务设备源</a:t>
            </a:r>
            <a:endParaRPr kumimoji="1" lang="zh-CN" altLang="en-US" sz="1400">
              <a:solidFill>
                <a:schemeClr val="tx1">
                  <a:lumMod val="85000"/>
                  <a:lumOff val="15000"/>
                </a:schemeClr>
              </a:solidFill>
              <a:latin typeface="微软雅黑"/>
              <a:ea typeface="微软雅黑"/>
              <a:cs typeface="微软雅黑"/>
            </a:endParaRPr>
          </a:p>
        </p:txBody>
      </p:sp>
    </p:spTree>
    <p:extLst>
      <p:ext uri="{BB962C8B-B14F-4D97-AF65-F5344CB8AC3E}">
        <p14:creationId xmlns:p14="http://schemas.microsoft.com/office/powerpoint/2010/main" val="223325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t>网络概览</a:t>
            </a:r>
          </a:p>
        </p:txBody>
      </p:sp>
      <p:sp>
        <p:nvSpPr>
          <p:cNvPr id="317" name="圆角矩形 316"/>
          <p:cNvSpPr/>
          <p:nvPr/>
        </p:nvSpPr>
        <p:spPr>
          <a:xfrm>
            <a:off x="4778315" y="713973"/>
            <a:ext cx="10614759" cy="7829157"/>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同侧圆角矩形 318"/>
          <p:cNvSpPr/>
          <p:nvPr/>
        </p:nvSpPr>
        <p:spPr>
          <a:xfrm rot="10800000">
            <a:off x="4778315" y="1395281"/>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solidFill>
              </a:rPr>
              <a:t>物理视图</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37" name="文本框 136"/>
          <p:cNvSpPr txBox="1"/>
          <p:nvPr/>
        </p:nvSpPr>
        <p:spPr>
          <a:xfrm>
            <a:off x="3008760" y="75057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38" name="文本框 137"/>
          <p:cNvSpPr txBox="1"/>
          <p:nvPr/>
        </p:nvSpPr>
        <p:spPr>
          <a:xfrm>
            <a:off x="3008760" y="812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alpha val="37000"/>
            </a:schemeClr>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bg1"/>
                </a:solidFill>
              </a:rPr>
              <a:t>OA</a:t>
            </a:r>
            <a:r>
              <a:rPr lang="zh-CN" altLang="en-US" smtClean="0">
                <a:solidFill>
                  <a:schemeClr val="bg1"/>
                </a:solidFill>
              </a:rPr>
              <a:t>系统设备源</a:t>
            </a:r>
            <a:endParaRPr lang="zh-CN" altLang="en-US">
              <a:solidFill>
                <a:schemeClr val="bg1"/>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财务系统设备源</a:t>
            </a:r>
            <a:endParaRPr lang="zh-CN" altLang="en-US">
              <a:solidFill>
                <a:schemeClr val="bg1"/>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帮帮服务器设备源</a:t>
            </a:r>
            <a:endParaRPr lang="zh-CN" altLang="en-US">
              <a:solidFill>
                <a:schemeClr val="bg1"/>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2" name="圆角矩形 171"/>
          <p:cNvSpPr/>
          <p:nvPr/>
        </p:nvSpPr>
        <p:spPr>
          <a:xfrm>
            <a:off x="2455452" y="2810699"/>
            <a:ext cx="1966555" cy="34150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研发中心测试服务设备</a:t>
            </a:r>
            <a:endParaRPr lang="zh-CN" altLang="en-US">
              <a:solidFill>
                <a:schemeClr val="bg1"/>
              </a:solidFill>
            </a:endParaRPr>
          </a:p>
        </p:txBody>
      </p:sp>
      <p:grpSp>
        <p:nvGrpSpPr>
          <p:cNvPr id="965" name="组合 964"/>
          <p:cNvGrpSpPr/>
          <p:nvPr/>
        </p:nvGrpSpPr>
        <p:grpSpPr>
          <a:xfrm>
            <a:off x="9408843" y="2217995"/>
            <a:ext cx="1491252" cy="1315206"/>
            <a:chOff x="5147487" y="1910782"/>
            <a:chExt cx="1491252" cy="1315206"/>
          </a:xfrm>
        </p:grpSpPr>
        <p:sp>
          <p:nvSpPr>
            <p:cNvPr id="966" name="圆角矩形 965"/>
            <p:cNvSpPr/>
            <p:nvPr/>
          </p:nvSpPr>
          <p:spPr>
            <a:xfrm>
              <a:off x="5336122" y="1910782"/>
              <a:ext cx="513637" cy="905508"/>
            </a:xfrm>
            <a:prstGeom prst="roundRect">
              <a:avLst>
                <a:gd name="adj" fmla="val 4728"/>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67" name="直接连接符 966"/>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68" name="直接连接符 967"/>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69" name="直接连接符 968"/>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70" name="椭圆 969"/>
            <p:cNvSpPr>
              <a:spLocks noChangeAspect="1"/>
            </p:cNvSpPr>
            <p:nvPr/>
          </p:nvSpPr>
          <p:spPr>
            <a:xfrm>
              <a:off x="5565940" y="2656200"/>
              <a:ext cx="43200" cy="43200"/>
            </a:xfrm>
            <a:prstGeom prst="ellipse">
              <a:avLst/>
            </a:prstGeom>
            <a:solidFill>
              <a:schemeClr val="bg1">
                <a:lumMod val="50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1" name="圆角矩形 970"/>
            <p:cNvSpPr/>
            <p:nvPr/>
          </p:nvSpPr>
          <p:spPr>
            <a:xfrm>
              <a:off x="5893113" y="2194219"/>
              <a:ext cx="687103" cy="530828"/>
            </a:xfrm>
            <a:prstGeom prst="roundRect">
              <a:avLst>
                <a:gd name="adj" fmla="val 4728"/>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2" name="梯形 971"/>
            <p:cNvSpPr/>
            <p:nvPr/>
          </p:nvSpPr>
          <p:spPr>
            <a:xfrm>
              <a:off x="6039297" y="2774079"/>
              <a:ext cx="393699" cy="45719"/>
            </a:xfrm>
            <a:prstGeom prst="trapezoid">
              <a:avLst>
                <a:gd name="adj" fmla="val 109904"/>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3" name="圆角矩形 972"/>
            <p:cNvSpPr/>
            <p:nvPr/>
          </p:nvSpPr>
          <p:spPr>
            <a:xfrm>
              <a:off x="5922073" y="2234049"/>
              <a:ext cx="628148" cy="399434"/>
            </a:xfrm>
            <a:prstGeom prst="roundRect">
              <a:avLst>
                <a:gd name="adj" fmla="val 4728"/>
              </a:avLst>
            </a:prstGeom>
            <a:noFill/>
            <a:ln>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974" name="组合 973"/>
            <p:cNvGrpSpPr/>
            <p:nvPr/>
          </p:nvGrpSpPr>
          <p:grpSpPr>
            <a:xfrm>
              <a:off x="6126943" y="2327737"/>
              <a:ext cx="227814" cy="240407"/>
              <a:chOff x="5758578" y="3465660"/>
              <a:chExt cx="2674722" cy="2822570"/>
            </a:xfrm>
          </p:grpSpPr>
          <p:sp>
            <p:nvSpPr>
              <p:cNvPr id="976" name="流程图: 手动输入 975"/>
              <p:cNvSpPr/>
              <p:nvPr/>
            </p:nvSpPr>
            <p:spPr>
              <a:xfrm>
                <a:off x="5758578" y="3785456"/>
                <a:ext cx="1022672" cy="977985"/>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7" name="流程图: 手动输入 976"/>
              <p:cNvSpPr/>
              <p:nvPr/>
            </p:nvSpPr>
            <p:spPr>
              <a:xfrm>
                <a:off x="7030754" y="3465660"/>
                <a:ext cx="1402546" cy="1261643"/>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978" name="流程图: 手动输入 977"/>
              <p:cNvSpPr/>
              <p:nvPr/>
            </p:nvSpPr>
            <p:spPr>
              <a:xfrm flipV="1">
                <a:off x="5760010" y="5053192"/>
                <a:ext cx="1022672" cy="977985"/>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79" name="流程图: 手动输入 978"/>
              <p:cNvSpPr/>
              <p:nvPr/>
            </p:nvSpPr>
            <p:spPr>
              <a:xfrm flipV="1">
                <a:off x="6979200" y="5053192"/>
                <a:ext cx="1417950" cy="1235038"/>
              </a:xfrm>
              <a:prstGeom prst="flowChartManualInpu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975" name="文本框 974"/>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t>192.168.2.3</a:t>
              </a:r>
              <a:endParaRPr lang="zh-CN" altLang="en-US"/>
            </a:p>
          </p:txBody>
        </p:sp>
      </p:grpSp>
      <p:sp>
        <p:nvSpPr>
          <p:cNvPr id="981" name="圆角矩形 980"/>
          <p:cNvSpPr/>
          <p:nvPr/>
        </p:nvSpPr>
        <p:spPr>
          <a:xfrm>
            <a:off x="11604897" y="2217995"/>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82" name="直接连接符 981"/>
          <p:cNvCxnSpPr/>
          <p:nvPr/>
        </p:nvCxnSpPr>
        <p:spPr>
          <a:xfrm flipV="1">
            <a:off x="11680053" y="2376171"/>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83" name="直接连接符 982"/>
          <p:cNvCxnSpPr/>
          <p:nvPr/>
        </p:nvCxnSpPr>
        <p:spPr>
          <a:xfrm flipV="1">
            <a:off x="11680053" y="2501431"/>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84" name="直接连接符 983"/>
          <p:cNvCxnSpPr/>
          <p:nvPr/>
        </p:nvCxnSpPr>
        <p:spPr>
          <a:xfrm flipV="1">
            <a:off x="11680053" y="2626692"/>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85" name="椭圆 984"/>
          <p:cNvSpPr>
            <a:spLocks noChangeAspect="1"/>
          </p:cNvSpPr>
          <p:nvPr/>
        </p:nvSpPr>
        <p:spPr>
          <a:xfrm>
            <a:off x="11834715" y="2963413"/>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161888" y="2501432"/>
            <a:ext cx="687103" cy="625579"/>
            <a:chOff x="12161888" y="2501432"/>
            <a:chExt cx="687103" cy="625579"/>
          </a:xfrm>
        </p:grpSpPr>
        <p:sp>
          <p:nvSpPr>
            <p:cNvPr id="986" name="圆角矩形 985"/>
            <p:cNvSpPr/>
            <p:nvPr/>
          </p:nvSpPr>
          <p:spPr>
            <a:xfrm>
              <a:off x="12161888" y="2501432"/>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7" name="梯形 986"/>
            <p:cNvSpPr/>
            <p:nvPr/>
          </p:nvSpPr>
          <p:spPr>
            <a:xfrm>
              <a:off x="12308072" y="3081292"/>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88" name="圆角矩形 987"/>
            <p:cNvSpPr/>
            <p:nvPr/>
          </p:nvSpPr>
          <p:spPr>
            <a:xfrm>
              <a:off x="12190848" y="2541262"/>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89" name="组合 988"/>
          <p:cNvGrpSpPr/>
          <p:nvPr/>
        </p:nvGrpSpPr>
        <p:grpSpPr>
          <a:xfrm>
            <a:off x="12395718" y="2634950"/>
            <a:ext cx="227814" cy="240407"/>
            <a:chOff x="5758578" y="3465660"/>
            <a:chExt cx="2674722" cy="2822570"/>
          </a:xfrm>
        </p:grpSpPr>
        <p:sp>
          <p:nvSpPr>
            <p:cNvPr id="991" name="流程图: 手动输入 990"/>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2" name="流程图: 手动输入 991"/>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3" name="流程图: 手动输入 992"/>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94" name="流程图: 手动输入 993"/>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990" name="文本框 989"/>
          <p:cNvSpPr txBox="1"/>
          <p:nvPr/>
        </p:nvSpPr>
        <p:spPr>
          <a:xfrm>
            <a:off x="11416262" y="329313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192.168.2.4</a:t>
            </a:r>
            <a:endParaRPr lang="zh-CN" altLang="en-US">
              <a:solidFill>
                <a:schemeClr val="tx1">
                  <a:lumMod val="85000"/>
                  <a:lumOff val="15000"/>
                </a:schemeClr>
              </a:solidFill>
            </a:endParaRPr>
          </a:p>
        </p:txBody>
      </p:sp>
      <p:cxnSp>
        <p:nvCxnSpPr>
          <p:cNvPr id="995" name="直接连接符 994"/>
          <p:cNvCxnSpPr/>
          <p:nvPr/>
        </p:nvCxnSpPr>
        <p:spPr>
          <a:xfrm flipV="1">
            <a:off x="13716569" y="1397808"/>
            <a:ext cx="0" cy="714532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996" name="组合 995"/>
          <p:cNvGrpSpPr/>
          <p:nvPr/>
        </p:nvGrpSpPr>
        <p:grpSpPr>
          <a:xfrm>
            <a:off x="5394005" y="4034095"/>
            <a:ext cx="1491252" cy="1315206"/>
            <a:chOff x="5147487" y="1910782"/>
            <a:chExt cx="1491252" cy="1315206"/>
          </a:xfrm>
        </p:grpSpPr>
        <p:sp>
          <p:nvSpPr>
            <p:cNvPr id="997" name="圆角矩形 996"/>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98" name="直接连接符 997"/>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999" name="直接连接符 998"/>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000" name="直接连接符 999"/>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01" name="椭圆 1000"/>
            <p:cNvSpPr>
              <a:spLocks noChangeAspect="1"/>
            </p:cNvSpPr>
            <p:nvPr/>
          </p:nvSpPr>
          <p:spPr>
            <a:xfrm>
              <a:off x="5565940" y="2656200"/>
              <a:ext cx="43200" cy="43200"/>
            </a:xfrm>
            <a:prstGeom prst="ellipse">
              <a:avLst/>
            </a:prstGeom>
            <a:solidFill>
              <a:schemeClr val="accent2">
                <a:lumMod val="60000"/>
                <a:lumOff val="40000"/>
              </a:schemeClr>
            </a:solidFill>
            <a:ln w="12700">
              <a:solidFill>
                <a:srgbClr val="F6242D"/>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2" name="圆角矩形 1001"/>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3" name="梯形 1002"/>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4" name="圆角矩形 1003"/>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05" name="组合 1004"/>
            <p:cNvGrpSpPr/>
            <p:nvPr/>
          </p:nvGrpSpPr>
          <p:grpSpPr>
            <a:xfrm>
              <a:off x="6126943" y="2327737"/>
              <a:ext cx="227814" cy="240407"/>
              <a:chOff x="5758578" y="3465660"/>
              <a:chExt cx="2674722" cy="2822570"/>
            </a:xfrm>
          </p:grpSpPr>
          <p:sp>
            <p:nvSpPr>
              <p:cNvPr id="1007" name="流程图: 手动输入 1006"/>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8" name="流程图: 手动输入 1007"/>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09" name="流程图: 手动输入 1008"/>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0" name="流程图: 手动输入 1009"/>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6" name="文本框 1005"/>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192.168.2.5</a:t>
              </a:r>
              <a:endParaRPr lang="zh-CN" altLang="en-US">
                <a:solidFill>
                  <a:schemeClr val="tx1">
                    <a:lumMod val="85000"/>
                    <a:lumOff val="15000"/>
                  </a:schemeClr>
                </a:solidFill>
              </a:endParaRPr>
            </a:p>
          </p:txBody>
        </p:sp>
      </p:grpSp>
      <p:sp>
        <p:nvSpPr>
          <p:cNvPr id="1011" name="文本框 1010"/>
          <p:cNvSpPr txBox="1"/>
          <p:nvPr/>
        </p:nvSpPr>
        <p:spPr>
          <a:xfrm>
            <a:off x="9325842" y="4834781"/>
            <a:ext cx="1877442" cy="264688"/>
          </a:xfrm>
          <a:prstGeom prst="rect">
            <a:avLst/>
          </a:prstGeom>
          <a:noFill/>
        </p:spPr>
        <p:txBody>
          <a:bodyPr wrap="square" rtlCol="0">
            <a:spAutoFit/>
          </a:bodyPr>
          <a:lstStyle/>
          <a:p>
            <a:pPr algn="ctr">
              <a:lnSpc>
                <a:spcPct val="80000"/>
              </a:lnSpc>
            </a:pPr>
            <a:r>
              <a:rPr kumimoji="1" lang="zh-CN" altLang="en-US" sz="1400" smtClean="0">
                <a:solidFill>
                  <a:srgbClr val="157EFB"/>
                </a:solidFill>
                <a:latin typeface="微软雅黑"/>
                <a:ea typeface="微软雅黑"/>
                <a:cs typeface="微软雅黑"/>
              </a:rPr>
              <a:t>添加设备</a:t>
            </a:r>
            <a:endParaRPr kumimoji="1" lang="zh-CN" altLang="en-US" sz="1400">
              <a:solidFill>
                <a:srgbClr val="157EFB"/>
              </a:solidFill>
              <a:latin typeface="微软雅黑"/>
              <a:ea typeface="微软雅黑"/>
              <a:cs typeface="微软雅黑"/>
            </a:endParaRPr>
          </a:p>
        </p:txBody>
      </p:sp>
      <p:pic>
        <p:nvPicPr>
          <p:cNvPr id="1012" name="图片 10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00080" y="4225738"/>
            <a:ext cx="501423" cy="501423"/>
          </a:xfrm>
          <a:prstGeom prst="rect">
            <a:avLst/>
          </a:prstGeom>
        </p:spPr>
      </p:pic>
      <p:grpSp>
        <p:nvGrpSpPr>
          <p:cNvPr id="1013" name="组合 1012"/>
          <p:cNvGrpSpPr/>
          <p:nvPr/>
        </p:nvGrpSpPr>
        <p:grpSpPr>
          <a:xfrm>
            <a:off x="5394005" y="2217995"/>
            <a:ext cx="1491252" cy="1315206"/>
            <a:chOff x="5147487" y="1910782"/>
            <a:chExt cx="1491252" cy="1315206"/>
          </a:xfrm>
        </p:grpSpPr>
        <p:sp>
          <p:nvSpPr>
            <p:cNvPr id="1014" name="圆角矩形 1013"/>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015" name="直接连接符 1014"/>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016" name="直接连接符 1015"/>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017" name="直接连接符 1016"/>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18" name="椭圆 1017"/>
            <p:cNvSpPr>
              <a:spLocks noChangeAspect="1"/>
            </p:cNvSpPr>
            <p:nvPr/>
          </p:nvSpPr>
          <p:spPr>
            <a:xfrm>
              <a:off x="5565940" y="2656200"/>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19" name="圆角矩形 1018"/>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0" name="梯形 1019"/>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1" name="圆角矩形 1020"/>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022" name="组合 1021"/>
            <p:cNvGrpSpPr/>
            <p:nvPr/>
          </p:nvGrpSpPr>
          <p:grpSpPr>
            <a:xfrm>
              <a:off x="6126943" y="2327737"/>
              <a:ext cx="227814" cy="240407"/>
              <a:chOff x="5758578" y="3465660"/>
              <a:chExt cx="2674722" cy="2822570"/>
            </a:xfrm>
          </p:grpSpPr>
          <p:sp>
            <p:nvSpPr>
              <p:cNvPr id="1024" name="流程图: 手动输入 1023"/>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5" name="流程图: 手动输入 1024"/>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6" name="流程图: 手动输入 1025"/>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27" name="流程图: 手动输入 1026"/>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23" name="文本框 1022"/>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192.168.2.1</a:t>
              </a:r>
              <a:endParaRPr lang="zh-CN" altLang="en-US">
                <a:solidFill>
                  <a:schemeClr val="tx1">
                    <a:lumMod val="85000"/>
                    <a:lumOff val="15000"/>
                  </a:schemeClr>
                </a:solidFill>
              </a:endParaRPr>
            </a:p>
          </p:txBody>
        </p:sp>
      </p:grpSp>
      <p:grpSp>
        <p:nvGrpSpPr>
          <p:cNvPr id="162" name="组合 161"/>
          <p:cNvGrpSpPr/>
          <p:nvPr/>
        </p:nvGrpSpPr>
        <p:grpSpPr>
          <a:xfrm>
            <a:off x="7426005" y="4034095"/>
            <a:ext cx="1491252" cy="1315206"/>
            <a:chOff x="5147487" y="1910782"/>
            <a:chExt cx="1491252" cy="1315206"/>
          </a:xfrm>
        </p:grpSpPr>
        <p:sp>
          <p:nvSpPr>
            <p:cNvPr id="163" name="圆角矩形 162"/>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4" name="直接连接符 163"/>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5" name="直接连接符 164"/>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66" name="直接连接符 165"/>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67" name="椭圆 166"/>
            <p:cNvSpPr>
              <a:spLocks noChangeAspect="1"/>
            </p:cNvSpPr>
            <p:nvPr/>
          </p:nvSpPr>
          <p:spPr>
            <a:xfrm>
              <a:off x="5565940" y="2656200"/>
              <a:ext cx="43200" cy="43200"/>
            </a:xfrm>
            <a:prstGeom prst="ellipse">
              <a:avLst/>
            </a:prstGeom>
            <a:solidFill>
              <a:schemeClr val="accent2">
                <a:lumMod val="60000"/>
                <a:lumOff val="40000"/>
              </a:schemeClr>
            </a:solidFill>
            <a:ln w="12700">
              <a:solidFill>
                <a:srgbClr val="F6242D"/>
              </a:solidFill>
            </a:ln>
            <a:effectLst>
              <a:glow rad="635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1" name="圆角矩形 170"/>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4" name="梯形 173"/>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5" name="圆角矩形 174"/>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76" name="组合 175"/>
            <p:cNvGrpSpPr/>
            <p:nvPr/>
          </p:nvGrpSpPr>
          <p:grpSpPr>
            <a:xfrm>
              <a:off x="6126943" y="2327737"/>
              <a:ext cx="227814" cy="240407"/>
              <a:chOff x="5758578" y="3465660"/>
              <a:chExt cx="2674722" cy="2822570"/>
            </a:xfrm>
          </p:grpSpPr>
          <p:sp>
            <p:nvSpPr>
              <p:cNvPr id="178" name="流程图: 手动输入 177"/>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流程图: 手动输入 178"/>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0" name="流程图: 手动输入 179"/>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1" name="流程图: 手动输入 180"/>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77" name="文本框 176"/>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192.168.2.6</a:t>
              </a:r>
              <a:endParaRPr lang="zh-CN" altLang="en-US">
                <a:solidFill>
                  <a:schemeClr val="tx1">
                    <a:lumMod val="85000"/>
                    <a:lumOff val="15000"/>
                  </a:schemeClr>
                </a:solidFill>
              </a:endParaRPr>
            </a:p>
          </p:txBody>
        </p:sp>
      </p:grpSp>
      <p:grpSp>
        <p:nvGrpSpPr>
          <p:cNvPr id="198" name="组 14"/>
          <p:cNvGrpSpPr/>
          <p:nvPr/>
        </p:nvGrpSpPr>
        <p:grpSpPr>
          <a:xfrm>
            <a:off x="13914973" y="2179762"/>
            <a:ext cx="1305108" cy="4046200"/>
            <a:chOff x="8870370" y="1354372"/>
            <a:chExt cx="1305108" cy="4046200"/>
          </a:xfrm>
        </p:grpSpPr>
        <p:sp>
          <p:nvSpPr>
            <p:cNvPr id="199" name="圆角矩形 198"/>
            <p:cNvSpPr/>
            <p:nvPr/>
          </p:nvSpPr>
          <p:spPr>
            <a:xfrm>
              <a:off x="8870370" y="1354372"/>
              <a:ext cx="1304086" cy="288000"/>
            </a:xfrm>
            <a:prstGeom prst="roundRect">
              <a:avLst>
                <a:gd name="adj" fmla="val 14385"/>
              </a:avLst>
            </a:prstGeom>
            <a:solidFill>
              <a:srgbClr val="0B7EFF"/>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solidFill>
                  <a:latin typeface="微软雅黑"/>
                  <a:ea typeface="微软雅黑"/>
                  <a:cs typeface="微软雅黑"/>
                </a:rPr>
                <a:t>  Win8</a:t>
              </a:r>
              <a:endParaRPr kumimoji="1" lang="zh-CN" altLang="en-US" sz="1200" dirty="0">
                <a:solidFill>
                  <a:schemeClr val="bg1"/>
                </a:solidFill>
                <a:latin typeface="微软雅黑"/>
                <a:ea typeface="微软雅黑"/>
                <a:cs typeface="微软雅黑"/>
              </a:endParaRPr>
            </a:p>
          </p:txBody>
        </p:sp>
        <p:sp>
          <p:nvSpPr>
            <p:cNvPr id="200" name="圆角矩形 199"/>
            <p:cNvSpPr/>
            <p:nvPr/>
          </p:nvSpPr>
          <p:spPr>
            <a:xfrm>
              <a:off x="8870680" y="1730192"/>
              <a:ext cx="1304086" cy="288000"/>
            </a:xfrm>
            <a:prstGeom prst="roundRect">
              <a:avLst>
                <a:gd name="adj" fmla="val 1541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solidFill>
                    <a:schemeClr val="tx1">
                      <a:lumMod val="50000"/>
                      <a:lumOff val="50000"/>
                    </a:schemeClr>
                  </a:solidFill>
                  <a:latin typeface="微软雅黑"/>
                  <a:ea typeface="微软雅黑"/>
                  <a:cs typeface="微软雅黑"/>
                </a:rPr>
                <a:t>  Oracle</a:t>
              </a:r>
              <a:endParaRPr kumimoji="1" lang="zh-CN" altLang="en-US" sz="1200" dirty="0">
                <a:solidFill>
                  <a:schemeClr val="tx1">
                    <a:lumMod val="50000"/>
                    <a:lumOff val="50000"/>
                  </a:schemeClr>
                </a:solidFill>
                <a:latin typeface="微软雅黑"/>
                <a:ea typeface="微软雅黑"/>
                <a:cs typeface="微软雅黑"/>
              </a:endParaRPr>
            </a:p>
          </p:txBody>
        </p:sp>
        <p:sp>
          <p:nvSpPr>
            <p:cNvPr id="201" name="圆角矩形 200"/>
            <p:cNvSpPr/>
            <p:nvPr/>
          </p:nvSpPr>
          <p:spPr>
            <a:xfrm>
              <a:off x="8870680" y="210601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02" name="圆角矩形 201"/>
            <p:cNvSpPr/>
            <p:nvPr/>
          </p:nvSpPr>
          <p:spPr>
            <a:xfrm>
              <a:off x="8871036" y="2481832"/>
              <a:ext cx="1304086" cy="288000"/>
            </a:xfrm>
            <a:prstGeom prst="roundRect">
              <a:avLst>
                <a:gd name="adj" fmla="val 13358"/>
              </a:avLst>
            </a:prstGeom>
            <a:solidFill>
              <a:schemeClr val="bg1">
                <a:lumMod val="95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SQLServer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03" name="圆角矩形 202"/>
            <p:cNvSpPr/>
            <p:nvPr/>
          </p:nvSpPr>
          <p:spPr>
            <a:xfrm>
              <a:off x="8871036" y="2857652"/>
              <a:ext cx="1304086" cy="288000"/>
            </a:xfrm>
            <a:prstGeom prst="roundRect">
              <a:avLst>
                <a:gd name="adj" fmla="val 1130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Apache</a:t>
              </a:r>
              <a:endParaRPr kumimoji="1" lang="zh-CN" altLang="en-US" sz="1200" dirty="0">
                <a:solidFill>
                  <a:schemeClr val="tx1">
                    <a:lumMod val="50000"/>
                    <a:lumOff val="50000"/>
                  </a:schemeClr>
                </a:solidFill>
                <a:latin typeface="微软雅黑"/>
                <a:ea typeface="微软雅黑"/>
                <a:cs typeface="微软雅黑"/>
              </a:endParaRPr>
            </a:p>
          </p:txBody>
        </p:sp>
        <p:sp>
          <p:nvSpPr>
            <p:cNvPr id="204" name="圆角矩形 203"/>
            <p:cNvSpPr/>
            <p:nvPr/>
          </p:nvSpPr>
          <p:spPr>
            <a:xfrm>
              <a:off x="8870726" y="3233472"/>
              <a:ext cx="1304086" cy="288000"/>
            </a:xfrm>
            <a:prstGeom prst="roundRect">
              <a:avLst>
                <a:gd name="adj" fmla="val 12330"/>
              </a:avLst>
            </a:prstGeom>
            <a:solidFill>
              <a:schemeClr val="bg1">
                <a:lumMod val="85000"/>
                <a:alpha val="28000"/>
              </a:schemeClr>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bg1">
                      <a:lumMod val="50000"/>
                    </a:schemeClr>
                  </a:solidFill>
                  <a:latin typeface="微软雅黑"/>
                  <a:ea typeface="微软雅黑"/>
                  <a:cs typeface="微软雅黑"/>
                </a:rPr>
                <a:t>  Websphere</a:t>
              </a:r>
              <a:endParaRPr kumimoji="1" lang="zh-CN" altLang="en-US" sz="1200" dirty="0">
                <a:solidFill>
                  <a:schemeClr val="bg1">
                    <a:lumMod val="50000"/>
                  </a:schemeClr>
                </a:solidFill>
                <a:latin typeface="微软雅黑"/>
                <a:ea typeface="微软雅黑"/>
                <a:cs typeface="微软雅黑"/>
              </a:endParaRPr>
            </a:p>
          </p:txBody>
        </p:sp>
        <p:sp>
          <p:nvSpPr>
            <p:cNvPr id="205" name="圆角矩形 204"/>
            <p:cNvSpPr/>
            <p:nvPr/>
          </p:nvSpPr>
          <p:spPr>
            <a:xfrm>
              <a:off x="8870370" y="3609292"/>
              <a:ext cx="1304086" cy="288000"/>
            </a:xfrm>
            <a:prstGeom prst="roundRect">
              <a:avLst>
                <a:gd name="adj" fmla="val 9248"/>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Tomcat</a:t>
              </a:r>
              <a:endParaRPr kumimoji="1" lang="zh-CN" altLang="en-US" sz="1200" dirty="0">
                <a:solidFill>
                  <a:schemeClr val="tx1">
                    <a:lumMod val="50000"/>
                    <a:lumOff val="50000"/>
                  </a:schemeClr>
                </a:solidFill>
                <a:latin typeface="微软雅黑"/>
                <a:ea typeface="微软雅黑"/>
                <a:cs typeface="微软雅黑"/>
              </a:endParaRPr>
            </a:p>
          </p:txBody>
        </p:sp>
        <p:sp>
          <p:nvSpPr>
            <p:cNvPr id="206" name="圆角矩形 205"/>
            <p:cNvSpPr/>
            <p:nvPr/>
          </p:nvSpPr>
          <p:spPr>
            <a:xfrm>
              <a:off x="8871036" y="3985112"/>
              <a:ext cx="1304086" cy="288000"/>
            </a:xfrm>
            <a:prstGeom prst="roundRect">
              <a:avLst>
                <a:gd name="adj" fmla="val 12330"/>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a:t>
              </a:r>
              <a:endParaRPr kumimoji="1" lang="zh-CN" altLang="en-US" sz="1200" dirty="0">
                <a:solidFill>
                  <a:schemeClr val="tx1">
                    <a:lumMod val="50000"/>
                    <a:lumOff val="50000"/>
                  </a:schemeClr>
                </a:solidFill>
                <a:latin typeface="微软雅黑"/>
                <a:ea typeface="微软雅黑"/>
                <a:cs typeface="微软雅黑"/>
              </a:endParaRPr>
            </a:p>
          </p:txBody>
        </p:sp>
        <p:sp>
          <p:nvSpPr>
            <p:cNvPr id="207" name="圆角矩形 206"/>
            <p:cNvSpPr/>
            <p:nvPr/>
          </p:nvSpPr>
          <p:spPr>
            <a:xfrm>
              <a:off x="8871036" y="4360932"/>
              <a:ext cx="1304086" cy="288000"/>
            </a:xfrm>
            <a:prstGeom prst="roundRect">
              <a:avLst>
                <a:gd name="adj" fmla="val 11302"/>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a:t>
              </a:r>
              <a:endParaRPr kumimoji="1" lang="zh-CN" altLang="en-US" sz="1200" dirty="0">
                <a:solidFill>
                  <a:schemeClr val="tx1">
                    <a:lumMod val="50000"/>
                    <a:lumOff val="50000"/>
                  </a:schemeClr>
                </a:solidFill>
                <a:latin typeface="微软雅黑"/>
                <a:ea typeface="微软雅黑"/>
                <a:cs typeface="微软雅黑"/>
              </a:endParaRPr>
            </a:p>
          </p:txBody>
        </p:sp>
        <p:sp>
          <p:nvSpPr>
            <p:cNvPr id="208" name="圆角矩形 207"/>
            <p:cNvSpPr/>
            <p:nvPr/>
          </p:nvSpPr>
          <p:spPr>
            <a:xfrm>
              <a:off x="8871391" y="4736752"/>
              <a:ext cx="1304087" cy="288000"/>
            </a:xfrm>
            <a:prstGeom prst="roundRect">
              <a:avLst>
                <a:gd name="adj" fmla="val 1027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FTP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09" name="圆角矩形 208"/>
            <p:cNvSpPr/>
            <p:nvPr/>
          </p:nvSpPr>
          <p:spPr>
            <a:xfrm>
              <a:off x="8871036" y="5112572"/>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Mail Server</a:t>
              </a:r>
              <a:endParaRPr kumimoji="1" lang="zh-CN" altLang="en-US" sz="1200" dirty="0">
                <a:solidFill>
                  <a:schemeClr val="tx1">
                    <a:lumMod val="50000"/>
                    <a:lumOff val="50000"/>
                  </a:schemeClr>
                </a:solidFill>
                <a:latin typeface="微软雅黑"/>
                <a:ea typeface="微软雅黑"/>
                <a:cs typeface="微软雅黑"/>
              </a:endParaRPr>
            </a:p>
          </p:txBody>
        </p:sp>
        <p:sp>
          <p:nvSpPr>
            <p:cNvPr id="210" name="椭圆 209"/>
            <p:cNvSpPr>
              <a:spLocks noChangeAspect="1"/>
            </p:cNvSpPr>
            <p:nvPr/>
          </p:nvSpPr>
          <p:spPr>
            <a:xfrm>
              <a:off x="8946465" y="1414533"/>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1" name="椭圆 210"/>
            <p:cNvSpPr>
              <a:spLocks noChangeAspect="1"/>
            </p:cNvSpPr>
            <p:nvPr/>
          </p:nvSpPr>
          <p:spPr>
            <a:xfrm>
              <a:off x="8946465" y="1791018"/>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2" name="椭圆 211"/>
            <p:cNvSpPr>
              <a:spLocks noChangeAspect="1"/>
            </p:cNvSpPr>
            <p:nvPr/>
          </p:nvSpPr>
          <p:spPr>
            <a:xfrm>
              <a:off x="8946465" y="2167503"/>
              <a:ext cx="180000" cy="167039"/>
            </a:xfrm>
            <a:prstGeom prst="ellipse">
              <a:avLst/>
            </a:prstGeom>
            <a:solidFill>
              <a:schemeClr val="accent2">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3" name="椭圆 212"/>
            <p:cNvSpPr>
              <a:spLocks noChangeAspect="1"/>
            </p:cNvSpPr>
            <p:nvPr/>
          </p:nvSpPr>
          <p:spPr>
            <a:xfrm>
              <a:off x="8946465" y="2543988"/>
              <a:ext cx="180000" cy="167039"/>
            </a:xfrm>
            <a:prstGeom prst="ellipse">
              <a:avLst/>
            </a:prstGeom>
            <a:solidFill>
              <a:schemeClr val="accent3">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4" name="椭圆 213"/>
            <p:cNvSpPr>
              <a:spLocks noChangeAspect="1"/>
            </p:cNvSpPr>
            <p:nvPr/>
          </p:nvSpPr>
          <p:spPr>
            <a:xfrm>
              <a:off x="8946465" y="2920473"/>
              <a:ext cx="180000" cy="167039"/>
            </a:xfrm>
            <a:prstGeom prst="ellipse">
              <a:avLst/>
            </a:prstGeom>
            <a:solidFill>
              <a:schemeClr val="accent4">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5" name="椭圆 214"/>
            <p:cNvSpPr>
              <a:spLocks noChangeAspect="1"/>
            </p:cNvSpPr>
            <p:nvPr/>
          </p:nvSpPr>
          <p:spPr>
            <a:xfrm>
              <a:off x="8946465" y="3296958"/>
              <a:ext cx="180000" cy="167039"/>
            </a:xfrm>
            <a:prstGeom prst="ellipse">
              <a:avLst/>
            </a:prstGeom>
            <a:solidFill>
              <a:schemeClr val="accent5">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6" name="椭圆 215"/>
            <p:cNvSpPr>
              <a:spLocks noChangeAspect="1"/>
            </p:cNvSpPr>
            <p:nvPr/>
          </p:nvSpPr>
          <p:spPr>
            <a:xfrm>
              <a:off x="8946465" y="3673443"/>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7" name="椭圆 216"/>
            <p:cNvSpPr>
              <a:spLocks noChangeAspect="1"/>
            </p:cNvSpPr>
            <p:nvPr/>
          </p:nvSpPr>
          <p:spPr>
            <a:xfrm>
              <a:off x="8946465" y="4049928"/>
              <a:ext cx="180000" cy="167039"/>
            </a:xfrm>
            <a:prstGeom prst="ellipse">
              <a:avLst/>
            </a:prstGeom>
            <a:solidFill>
              <a:srgbClr val="0000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8" name="椭圆 217"/>
            <p:cNvSpPr>
              <a:spLocks noChangeAspect="1"/>
            </p:cNvSpPr>
            <p:nvPr/>
          </p:nvSpPr>
          <p:spPr>
            <a:xfrm>
              <a:off x="8946465" y="4426413"/>
              <a:ext cx="180000" cy="167039"/>
            </a:xfrm>
            <a:prstGeom prst="ellipse">
              <a:avLst/>
            </a:prstGeom>
            <a:solidFill>
              <a:srgbClr val="00CCFF"/>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19" name="椭圆 218"/>
            <p:cNvSpPr>
              <a:spLocks noChangeAspect="1"/>
            </p:cNvSpPr>
            <p:nvPr/>
          </p:nvSpPr>
          <p:spPr>
            <a:xfrm>
              <a:off x="8946465" y="4802898"/>
              <a:ext cx="180000" cy="167039"/>
            </a:xfrm>
            <a:prstGeom prst="ellipse">
              <a:avLst/>
            </a:prstGeom>
            <a:solidFill>
              <a:srgbClr val="FF66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sp>
          <p:nvSpPr>
            <p:cNvPr id="220" name="椭圆 219"/>
            <p:cNvSpPr>
              <a:spLocks noChangeAspect="1"/>
            </p:cNvSpPr>
            <p:nvPr/>
          </p:nvSpPr>
          <p:spPr>
            <a:xfrm>
              <a:off x="8946465" y="5179380"/>
              <a:ext cx="180000" cy="167039"/>
            </a:xfrm>
            <a:prstGeom prst="ellipse">
              <a:avLst/>
            </a:prstGeom>
            <a:solidFill>
              <a:srgbClr val="FF0000"/>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sz="1200">
                <a:ln>
                  <a:solidFill>
                    <a:schemeClr val="accent5"/>
                  </a:solidFill>
                </a:ln>
                <a:solidFill>
                  <a:srgbClr val="FFFFFF"/>
                </a:solidFill>
              </a:endParaRPr>
            </a:p>
          </p:txBody>
        </p:sp>
      </p:grpSp>
      <p:pic>
        <p:nvPicPr>
          <p:cNvPr id="222" name="图片 221"/>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14906664" y="2235513"/>
            <a:ext cx="231429" cy="180000"/>
          </a:xfrm>
          <a:prstGeom prst="rect">
            <a:avLst/>
          </a:prstGeom>
        </p:spPr>
      </p:pic>
      <p:sp>
        <p:nvSpPr>
          <p:cNvPr id="224" name="矩形 223"/>
          <p:cNvSpPr/>
          <p:nvPr/>
        </p:nvSpPr>
        <p:spPr>
          <a:xfrm>
            <a:off x="13817803" y="1441750"/>
            <a:ext cx="1494320" cy="692497"/>
          </a:xfrm>
          <a:prstGeom prst="rect">
            <a:avLst/>
          </a:prstGeom>
        </p:spPr>
        <p:txBody>
          <a:bodyPr wrap="none">
            <a:spAutoFit/>
          </a:bodyPr>
          <a:lstStyle/>
          <a:p>
            <a:pPr algn="ctr">
              <a:lnSpc>
                <a:spcPct val="150000"/>
              </a:lnSpc>
            </a:pPr>
            <a:r>
              <a:rPr kumimoji="1" lang="en-US" altLang="zh-CN" sz="1400">
                <a:solidFill>
                  <a:prstClr val="black">
                    <a:lumMod val="50000"/>
                    <a:lumOff val="50000"/>
                  </a:prstClr>
                </a:solidFill>
                <a:latin typeface="微软雅黑"/>
                <a:ea typeface="微软雅黑"/>
                <a:cs typeface="微软雅黑"/>
              </a:rPr>
              <a:t> </a:t>
            </a:r>
            <a:r>
              <a:rPr kumimoji="1" lang="zh-CN" altLang="en-US" sz="1400">
                <a:solidFill>
                  <a:prstClr val="black">
                    <a:lumMod val="50000"/>
                    <a:lumOff val="50000"/>
                  </a:prstClr>
                </a:solidFill>
                <a:latin typeface="微软雅黑"/>
                <a:ea typeface="微软雅黑"/>
                <a:cs typeface="微软雅黑"/>
              </a:rPr>
              <a:t>按</a:t>
            </a:r>
            <a:r>
              <a:rPr kumimoji="1" lang="zh-CN" altLang="en-US" sz="1400" smtClean="0">
                <a:solidFill>
                  <a:prstClr val="black">
                    <a:lumMod val="50000"/>
                    <a:lumOff val="50000"/>
                  </a:prstClr>
                </a:solidFill>
                <a:latin typeface="微软雅黑"/>
                <a:ea typeface="微软雅黑"/>
                <a:cs typeface="微软雅黑"/>
              </a:rPr>
              <a:t>标签过滤设备</a:t>
            </a:r>
            <a:endParaRPr kumimoji="1" lang="en-US" altLang="zh-CN" sz="1400">
              <a:solidFill>
                <a:prstClr val="black">
                  <a:lumMod val="50000"/>
                  <a:lumOff val="50000"/>
                </a:prstClr>
              </a:solidFill>
              <a:latin typeface="微软雅黑"/>
              <a:ea typeface="微软雅黑"/>
              <a:cs typeface="微软雅黑"/>
            </a:endParaRPr>
          </a:p>
          <a:p>
            <a:pPr algn="ctr">
              <a:lnSpc>
                <a:spcPct val="150000"/>
              </a:lnSpc>
            </a:pPr>
            <a:r>
              <a:rPr kumimoji="1" lang="zh-CN" altLang="en-US" sz="1200" i="1" smtClean="0">
                <a:solidFill>
                  <a:schemeClr val="bg1">
                    <a:lumMod val="75000"/>
                  </a:schemeClr>
                </a:solidFill>
                <a:latin typeface="微软雅黑"/>
                <a:ea typeface="微软雅黑"/>
                <a:cs typeface="微软雅黑"/>
              </a:rPr>
              <a:t>支持</a:t>
            </a:r>
            <a:r>
              <a:rPr kumimoji="1" lang="en-US" altLang="zh-CN" sz="1200" i="1">
                <a:solidFill>
                  <a:schemeClr val="bg1">
                    <a:lumMod val="75000"/>
                  </a:schemeClr>
                </a:solidFill>
                <a:latin typeface="微软雅黑"/>
                <a:ea typeface="微软雅黑"/>
                <a:cs typeface="微软雅黑"/>
              </a:rPr>
              <a:t>Ctrl</a:t>
            </a:r>
            <a:r>
              <a:rPr kumimoji="1" lang="zh-CN" altLang="en-US" sz="1200" i="1">
                <a:solidFill>
                  <a:schemeClr val="bg1">
                    <a:lumMod val="75000"/>
                  </a:schemeClr>
                </a:solidFill>
                <a:latin typeface="微软雅黑"/>
                <a:ea typeface="微软雅黑"/>
                <a:cs typeface="微软雅黑"/>
              </a:rPr>
              <a:t>多选</a:t>
            </a:r>
            <a:endParaRPr lang="zh-CN" altLang="en-US" i="1">
              <a:solidFill>
                <a:schemeClr val="bg1">
                  <a:lumMod val="75000"/>
                </a:schemeClr>
              </a:solidFill>
            </a:endParaRPr>
          </a:p>
        </p:txBody>
      </p:sp>
      <p:sp>
        <p:nvSpPr>
          <p:cNvPr id="184" name="文本框 183"/>
          <p:cNvSpPr txBox="1"/>
          <p:nvPr/>
        </p:nvSpPr>
        <p:spPr>
          <a:xfrm>
            <a:off x="5043544" y="1118914"/>
            <a:ext cx="1741387" cy="264688"/>
          </a:xfrm>
          <a:prstGeom prst="rect">
            <a:avLst/>
          </a:prstGeom>
          <a:noFill/>
        </p:spPr>
        <p:txBody>
          <a:bodyPr wrap="square" rtlCol="0" anchor="ctr">
            <a:spAutoFit/>
          </a:bodyPr>
          <a:lstStyle/>
          <a:p>
            <a:pPr>
              <a:lnSpc>
                <a:spcPct val="80000"/>
              </a:lnSpc>
            </a:pPr>
            <a:r>
              <a:rPr kumimoji="1" lang="zh-CN" altLang="en-US" sz="1400" smtClean="0">
                <a:solidFill>
                  <a:srgbClr val="157EFB"/>
                </a:solidFill>
                <a:latin typeface="微软雅黑"/>
                <a:ea typeface="微软雅黑"/>
                <a:cs typeface="微软雅黑"/>
              </a:rPr>
              <a:t>物理视图</a:t>
            </a:r>
            <a:endParaRPr kumimoji="1" lang="zh-CN" altLang="en-US" sz="1400">
              <a:solidFill>
                <a:srgbClr val="157EFB"/>
              </a:solidFill>
              <a:latin typeface="微软雅黑"/>
              <a:ea typeface="微软雅黑"/>
              <a:cs typeface="微软雅黑"/>
            </a:endParaRPr>
          </a:p>
        </p:txBody>
      </p:sp>
      <p:pic>
        <p:nvPicPr>
          <p:cNvPr id="185" name="图片 18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rot="16200000">
            <a:off x="4870936" y="1148997"/>
            <a:ext cx="252000" cy="140651"/>
          </a:xfrm>
          <a:prstGeom prst="rect">
            <a:avLst/>
          </a:prstGeom>
        </p:spPr>
      </p:pic>
      <p:sp>
        <p:nvSpPr>
          <p:cNvPr id="223" name="文本框 222"/>
          <p:cNvSpPr txBox="1"/>
          <p:nvPr/>
        </p:nvSpPr>
        <p:spPr>
          <a:xfrm>
            <a:off x="8139624" y="854465"/>
            <a:ext cx="3892140"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物理视图</a:t>
            </a:r>
            <a:r>
              <a:rPr kumimoji="1" lang="en-US" altLang="zh-CN" sz="1400">
                <a:solidFill>
                  <a:schemeClr val="tx1">
                    <a:lumMod val="85000"/>
                    <a:lumOff val="15000"/>
                  </a:schemeClr>
                </a:solidFill>
                <a:latin typeface="微软雅黑"/>
                <a:ea typeface="微软雅黑"/>
                <a:cs typeface="微软雅黑"/>
              </a:rPr>
              <a:t> </a:t>
            </a:r>
            <a:r>
              <a:rPr kumimoji="1" lang="en-US" altLang="zh-CN" sz="1400" smtClean="0">
                <a:solidFill>
                  <a:schemeClr val="tx1">
                    <a:lumMod val="85000"/>
                    <a:lumOff val="15000"/>
                  </a:schemeClr>
                </a:solidFill>
                <a:latin typeface="微软雅黑"/>
                <a:ea typeface="微软雅黑"/>
                <a:cs typeface="微软雅黑"/>
              </a:rPr>
              <a:t>&gt; </a:t>
            </a:r>
            <a:r>
              <a:rPr kumimoji="1" lang="zh-CN" altLang="en-US" sz="1400" smtClean="0">
                <a:solidFill>
                  <a:schemeClr val="tx1">
                    <a:lumMod val="85000"/>
                    <a:lumOff val="15000"/>
                  </a:schemeClr>
                </a:solidFill>
                <a:latin typeface="微软雅黑"/>
                <a:ea typeface="微软雅黑"/>
                <a:cs typeface="微软雅黑"/>
              </a:rPr>
              <a:t>研发中心测试服务设备</a:t>
            </a:r>
            <a:endParaRPr kumimoji="1" lang="zh-CN" altLang="en-US" sz="1400">
              <a:solidFill>
                <a:schemeClr val="tx1">
                  <a:lumMod val="85000"/>
                  <a:lumOff val="15000"/>
                </a:schemeClr>
              </a:solidFill>
              <a:latin typeface="微软雅黑"/>
              <a:ea typeface="微软雅黑"/>
              <a:cs typeface="微软雅黑"/>
            </a:endParaRPr>
          </a:p>
        </p:txBody>
      </p:sp>
      <p:sp>
        <p:nvSpPr>
          <p:cNvPr id="227" name="文本框 226"/>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bg1"/>
                </a:solidFill>
              </a:rPr>
              <a:t>HR</a:t>
            </a:r>
            <a:r>
              <a:rPr lang="zh-CN" altLang="en-US" smtClean="0">
                <a:solidFill>
                  <a:schemeClr val="bg1"/>
                </a:solidFill>
              </a:rPr>
              <a:t>系统设备源</a:t>
            </a:r>
            <a:endParaRPr lang="zh-CN" altLang="en-US">
              <a:solidFill>
                <a:schemeClr val="bg1"/>
              </a:solidFill>
            </a:endParaRPr>
          </a:p>
        </p:txBody>
      </p:sp>
      <p:cxnSp>
        <p:nvCxnSpPr>
          <p:cNvPr id="228" name="直接连接符 227"/>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2" name="组 1"/>
          <p:cNvGrpSpPr/>
          <p:nvPr/>
        </p:nvGrpSpPr>
        <p:grpSpPr>
          <a:xfrm>
            <a:off x="6770244" y="1516309"/>
            <a:ext cx="2881139" cy="2584398"/>
            <a:chOff x="6770244" y="1516309"/>
            <a:chExt cx="2881139" cy="2584398"/>
          </a:xfrm>
        </p:grpSpPr>
        <p:sp>
          <p:nvSpPr>
            <p:cNvPr id="242" name="圆角矩形 241"/>
            <p:cNvSpPr/>
            <p:nvPr/>
          </p:nvSpPr>
          <p:spPr>
            <a:xfrm>
              <a:off x="6780747" y="1516309"/>
              <a:ext cx="2860133" cy="2584398"/>
            </a:xfrm>
            <a:prstGeom prst="roundRect">
              <a:avLst>
                <a:gd name="adj" fmla="val 466"/>
              </a:avLst>
            </a:prstGeom>
            <a:solidFill>
              <a:srgbClr val="F0F0F0"/>
            </a:solidFill>
            <a:ln>
              <a:solidFill>
                <a:schemeClr val="bg1">
                  <a:lumMod val="65000"/>
                </a:schemeClr>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66" name="文本框 265"/>
            <p:cNvSpPr txBox="1"/>
            <p:nvPr/>
          </p:nvSpPr>
          <p:spPr>
            <a:xfrm>
              <a:off x="6942382" y="3813334"/>
              <a:ext cx="1720465"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r"/>
              <a:r>
                <a:rPr lang="zh-CN" altLang="en-US" sz="1400" smtClean="0">
                  <a:solidFill>
                    <a:srgbClr val="007AFF"/>
                  </a:solidFill>
                </a:rPr>
                <a:t>通过</a:t>
              </a:r>
              <a:r>
                <a:rPr lang="en-US" altLang="zh-CN" sz="1400" smtClean="0">
                  <a:solidFill>
                    <a:srgbClr val="007AFF"/>
                  </a:solidFill>
                </a:rPr>
                <a:t>RDP</a:t>
              </a:r>
              <a:r>
                <a:rPr lang="zh-CN" altLang="en-US" sz="1400" smtClean="0">
                  <a:solidFill>
                    <a:srgbClr val="007AFF"/>
                  </a:solidFill>
                </a:rPr>
                <a:t>远程接入</a:t>
              </a:r>
              <a:endParaRPr lang="zh-CN" altLang="en-US" sz="1400">
                <a:solidFill>
                  <a:srgbClr val="007AFF"/>
                </a:solidFill>
              </a:endParaRPr>
            </a:p>
          </p:txBody>
        </p:sp>
        <p:sp>
          <p:nvSpPr>
            <p:cNvPr id="300" name="圆角矩形 299"/>
            <p:cNvSpPr/>
            <p:nvPr/>
          </p:nvSpPr>
          <p:spPr>
            <a:xfrm>
              <a:off x="6803065" y="1918527"/>
              <a:ext cx="2834693" cy="1776934"/>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01" name="组合 300"/>
            <p:cNvGrpSpPr/>
            <p:nvPr/>
          </p:nvGrpSpPr>
          <p:grpSpPr>
            <a:xfrm>
              <a:off x="7401424" y="2217995"/>
              <a:ext cx="1491252" cy="1315206"/>
              <a:chOff x="5147487" y="1910782"/>
              <a:chExt cx="1491252" cy="1315206"/>
            </a:xfrm>
          </p:grpSpPr>
          <p:sp>
            <p:nvSpPr>
              <p:cNvPr id="302" name="圆角矩形 301"/>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03" name="直接连接符 302"/>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04" name="直接连接符 303"/>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05" name="直接连接符 304"/>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06" name="椭圆 305"/>
              <p:cNvSpPr>
                <a:spLocks noChangeAspect="1"/>
              </p:cNvSpPr>
              <p:nvPr/>
            </p:nvSpPr>
            <p:spPr>
              <a:xfrm>
                <a:off x="5565940" y="2656200"/>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7" name="圆角矩形 306"/>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8" name="梯形 307"/>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圆角矩形 308"/>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10" name="组合 309"/>
              <p:cNvGrpSpPr/>
              <p:nvPr/>
            </p:nvGrpSpPr>
            <p:grpSpPr>
              <a:xfrm>
                <a:off x="6126943" y="2327737"/>
                <a:ext cx="227814" cy="240407"/>
                <a:chOff x="5758578" y="3465660"/>
                <a:chExt cx="2674722" cy="2822570"/>
              </a:xfrm>
            </p:grpSpPr>
            <p:sp>
              <p:nvSpPr>
                <p:cNvPr id="312" name="流程图: 手动输入 311"/>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3" name="流程图: 手动输入 312"/>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4" name="流程图: 手动输入 313"/>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流程图: 手动输入 314"/>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11" name="文本框 310"/>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b="1" smtClean="0">
                    <a:solidFill>
                      <a:schemeClr val="tx1">
                        <a:lumMod val="85000"/>
                        <a:lumOff val="15000"/>
                      </a:schemeClr>
                    </a:solidFill>
                  </a:rPr>
                  <a:t>192.168.2.2</a:t>
                </a:r>
                <a:endParaRPr lang="zh-CN" altLang="en-US" b="1">
                  <a:solidFill>
                    <a:schemeClr val="tx1">
                      <a:lumMod val="85000"/>
                      <a:lumOff val="15000"/>
                    </a:schemeClr>
                  </a:solidFill>
                </a:endParaRPr>
              </a:p>
            </p:txBody>
          </p:sp>
        </p:grpSp>
        <p:grpSp>
          <p:nvGrpSpPr>
            <p:cNvPr id="187" name="组合 186"/>
            <p:cNvGrpSpPr/>
            <p:nvPr/>
          </p:nvGrpSpPr>
          <p:grpSpPr>
            <a:xfrm>
              <a:off x="6901064" y="1612096"/>
              <a:ext cx="393293" cy="167039"/>
              <a:chOff x="6882635" y="1626045"/>
              <a:chExt cx="393293" cy="167039"/>
            </a:xfrm>
          </p:grpSpPr>
          <p:sp>
            <p:nvSpPr>
              <p:cNvPr id="188" name="椭圆 187"/>
              <p:cNvSpPr>
                <a:spLocks noChangeAspect="1"/>
              </p:cNvSpPr>
              <p:nvPr/>
            </p:nvSpPr>
            <p:spPr>
              <a:xfrm>
                <a:off x="7095928" y="1626045"/>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189" name="椭圆 188"/>
              <p:cNvSpPr>
                <a:spLocks noChangeAspect="1"/>
              </p:cNvSpPr>
              <p:nvPr/>
            </p:nvSpPr>
            <p:spPr>
              <a:xfrm>
                <a:off x="6993598" y="1626045"/>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190" name="椭圆 189"/>
              <p:cNvSpPr>
                <a:spLocks noChangeAspect="1"/>
              </p:cNvSpPr>
              <p:nvPr/>
            </p:nvSpPr>
            <p:spPr>
              <a:xfrm>
                <a:off x="6882635" y="1626045"/>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pic>
          <p:nvPicPr>
            <p:cNvPr id="191" name="图片 1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303506" y="1597283"/>
              <a:ext cx="191520" cy="252000"/>
            </a:xfrm>
            <a:prstGeom prst="rect">
              <a:avLst/>
            </a:prstGeom>
          </p:spPr>
        </p:pic>
        <p:grpSp>
          <p:nvGrpSpPr>
            <p:cNvPr id="192" name="组 4"/>
            <p:cNvGrpSpPr/>
            <p:nvPr/>
          </p:nvGrpSpPr>
          <p:grpSpPr>
            <a:xfrm>
              <a:off x="8933885" y="1583843"/>
              <a:ext cx="307653" cy="307777"/>
              <a:chOff x="1002162" y="775415"/>
              <a:chExt cx="307653" cy="307777"/>
            </a:xfrm>
          </p:grpSpPr>
          <p:sp>
            <p:nvSpPr>
              <p:cNvPr id="193" name="椭圆 192"/>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194" name="文本框 193"/>
              <p:cNvSpPr txBox="1"/>
              <p:nvPr/>
            </p:nvSpPr>
            <p:spPr>
              <a:xfrm>
                <a:off x="1005015" y="775415"/>
                <a:ext cx="304800" cy="307777"/>
              </a:xfrm>
              <a:prstGeom prst="rect">
                <a:avLst/>
              </a:prstGeom>
              <a:noFill/>
            </p:spPr>
            <p:txBody>
              <a:bodyPr wrap="square" rtlCol="0">
                <a:spAutoFit/>
              </a:bodyPr>
              <a:lstStyle/>
              <a:p>
                <a:r>
                  <a:rPr kumimoji="1" lang="en-US" altLang="zh-CN" sz="1400">
                    <a:solidFill>
                      <a:srgbClr val="007AFF"/>
                    </a:solidFill>
                    <a:latin typeface="微软雅黑"/>
                    <a:ea typeface="微软雅黑"/>
                    <a:cs typeface="微软雅黑"/>
                  </a:rPr>
                  <a:t>i</a:t>
                </a:r>
                <a:endParaRPr kumimoji="1" lang="zh-CN" altLang="en-US" sz="1400">
                  <a:solidFill>
                    <a:srgbClr val="007AFF"/>
                  </a:solidFill>
                  <a:latin typeface="微软雅黑"/>
                  <a:ea typeface="微软雅黑"/>
                  <a:cs typeface="微软雅黑"/>
                </a:endParaRPr>
              </a:p>
            </p:txBody>
          </p:sp>
        </p:grpSp>
        <p:cxnSp>
          <p:nvCxnSpPr>
            <p:cNvPr id="197" name="直接连接符 196"/>
            <p:cNvCxnSpPr/>
            <p:nvPr/>
          </p:nvCxnSpPr>
          <p:spPr>
            <a:xfrm>
              <a:off x="6770244" y="1907239"/>
              <a:ext cx="288113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21" name="直接连接符 220"/>
            <p:cNvCxnSpPr/>
            <p:nvPr/>
          </p:nvCxnSpPr>
          <p:spPr>
            <a:xfrm>
              <a:off x="6796739" y="3695461"/>
              <a:ext cx="2800739" cy="15179"/>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30" name="等腰三角形 229"/>
            <p:cNvSpPr/>
            <p:nvPr/>
          </p:nvSpPr>
          <p:spPr>
            <a:xfrm rot="10800000">
              <a:off x="8633275" y="3884396"/>
              <a:ext cx="144000" cy="72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12" name="组合 11"/>
            <p:cNvGrpSpPr/>
            <p:nvPr/>
          </p:nvGrpSpPr>
          <p:grpSpPr>
            <a:xfrm>
              <a:off x="9015415" y="3480921"/>
              <a:ext cx="556054" cy="584775"/>
              <a:chOff x="9750888" y="2069146"/>
              <a:chExt cx="556054" cy="584775"/>
            </a:xfrm>
          </p:grpSpPr>
          <p:sp>
            <p:nvSpPr>
              <p:cNvPr id="231" name="圆角矩形 230"/>
              <p:cNvSpPr/>
              <p:nvPr/>
            </p:nvSpPr>
            <p:spPr>
              <a:xfrm>
                <a:off x="9750888" y="2388833"/>
                <a:ext cx="556054" cy="210649"/>
              </a:xfrm>
              <a:prstGeom prst="roundRect">
                <a:avLst>
                  <a:gd name="adj" fmla="val 3773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zh-CN" altLang="en-US" sz="4400">
                  <a:latin typeface="微软雅黑" panose="020B0503020204020204" pitchFamily="34" charset="-122"/>
                  <a:ea typeface="微软雅黑" panose="020B0503020204020204" pitchFamily="34" charset="-122"/>
                </a:endParaRPr>
              </a:p>
            </p:txBody>
          </p:sp>
          <p:sp>
            <p:nvSpPr>
              <p:cNvPr id="10" name="矩形 9"/>
              <p:cNvSpPr/>
              <p:nvPr/>
            </p:nvSpPr>
            <p:spPr>
              <a:xfrm>
                <a:off x="9773588" y="2069146"/>
                <a:ext cx="518091" cy="584775"/>
              </a:xfrm>
              <a:prstGeom prst="rect">
                <a:avLst/>
              </a:prstGeom>
            </p:spPr>
            <p:txBody>
              <a:bodyPr wrap="none">
                <a:spAutoFit/>
              </a:bodyPr>
              <a:lstStyle/>
              <a:p>
                <a:pPr algn="ctr"/>
                <a:r>
                  <a:rPr lang="en-US" altLang="zh-CN" sz="3200">
                    <a:solidFill>
                      <a:schemeClr val="bg1"/>
                    </a:solidFill>
                    <a:latin typeface="微软雅黑" panose="020B0503020204020204" pitchFamily="34" charset="-122"/>
                    <a:ea typeface="微软雅黑" panose="020B0503020204020204" pitchFamily="34" charset="-122"/>
                  </a:rPr>
                  <a:t>…</a:t>
                </a:r>
                <a:endParaRPr lang="zh-CN" altLang="en-US" sz="3200">
                  <a:solidFill>
                    <a:schemeClr val="bg1"/>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24149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选择</a:t>
            </a:r>
            <a:r>
              <a:rPr kumimoji="1" lang="zh-CN" altLang="en-US" sz="1400" smtClean="0">
                <a:solidFill>
                  <a:schemeClr val="tx1">
                    <a:lumMod val="85000"/>
                    <a:lumOff val="15000"/>
                  </a:schemeClr>
                </a:solidFill>
                <a:latin typeface="微软雅黑"/>
                <a:ea typeface="微软雅黑"/>
                <a:cs typeface="微软雅黑"/>
              </a:rPr>
              <a:t>联系人</a:t>
            </a:r>
            <a:endParaRPr kumimoji="1" lang="zh-CN" altLang="en-US" sz="1400">
              <a:solidFill>
                <a:schemeClr val="tx1">
                  <a:lumMod val="85000"/>
                  <a:lumOff val="15000"/>
                </a:schemeClr>
              </a:solidFill>
              <a:latin typeface="微软雅黑"/>
              <a:ea typeface="微软雅黑"/>
              <a:cs typeface="微软雅黑"/>
            </a:endParaRPr>
          </a:p>
        </p:txBody>
      </p:sp>
      <p:sp>
        <p:nvSpPr>
          <p:cNvPr id="107" name="文本框 106"/>
          <p:cNvSpPr txBox="1"/>
          <p:nvPr/>
        </p:nvSpPr>
        <p:spPr>
          <a:xfrm>
            <a:off x="14415647"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136" name="组合 135"/>
          <p:cNvGrpSpPr/>
          <p:nvPr/>
        </p:nvGrpSpPr>
        <p:grpSpPr>
          <a:xfrm>
            <a:off x="14149131" y="1528198"/>
            <a:ext cx="3618000" cy="360000"/>
            <a:chOff x="14149131" y="5718646"/>
            <a:chExt cx="3618000" cy="360000"/>
          </a:xfrm>
        </p:grpSpPr>
        <p:sp>
          <p:nvSpPr>
            <p:cNvPr id="139" name="圆角矩形 13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38" name="直接连接符 137"/>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组合 140"/>
          <p:cNvGrpSpPr/>
          <p:nvPr/>
        </p:nvGrpSpPr>
        <p:grpSpPr>
          <a:xfrm>
            <a:off x="14149131" y="1894632"/>
            <a:ext cx="3618000" cy="360000"/>
            <a:chOff x="14149131" y="5718646"/>
            <a:chExt cx="3618000" cy="360000"/>
          </a:xfrm>
        </p:grpSpPr>
        <p:sp>
          <p:nvSpPr>
            <p:cNvPr id="145" name="圆角矩形 14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4" name="直接连接符 143"/>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311068" y="1205465"/>
            <a:ext cx="203175" cy="203175"/>
          </a:xfrm>
          <a:prstGeom prst="rect">
            <a:avLst/>
          </a:prstGeom>
        </p:spPr>
      </p:pic>
      <p:sp>
        <p:nvSpPr>
          <p:cNvPr id="147" name="矩形 146"/>
          <p:cNvSpPr/>
          <p:nvPr/>
        </p:nvSpPr>
        <p:spPr>
          <a:xfrm>
            <a:off x="14514243" y="1175378"/>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4823878" y="1587118"/>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14823878" y="1948065"/>
            <a:ext cx="800219"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618833"/>
            <a:ext cx="203175" cy="203175"/>
          </a:xfrm>
          <a:prstGeom prst="rect">
            <a:avLst/>
          </a:prstGeom>
        </p:spPr>
      </p:pic>
      <p:pic>
        <p:nvPicPr>
          <p:cNvPr id="163" name="图片 1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967749"/>
            <a:ext cx="203175" cy="203175"/>
          </a:xfrm>
          <a:prstGeom prst="rect">
            <a:avLst/>
          </a:prstGeom>
        </p:spPr>
      </p:pic>
      <p:sp>
        <p:nvSpPr>
          <p:cNvPr id="7" name="等腰三角形 6"/>
          <p:cNvSpPr/>
          <p:nvPr/>
        </p:nvSpPr>
        <p:spPr>
          <a:xfrm rot="10800000">
            <a:off x="17408954" y="1245662"/>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a:off x="17408954" y="16469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65"/>
          <p:cNvSpPr/>
          <p:nvPr/>
        </p:nvSpPr>
        <p:spPr>
          <a:xfrm rot="10800000">
            <a:off x="17408954" y="2019977"/>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14149131" y="2595650"/>
            <a:ext cx="3618000" cy="360000"/>
            <a:chOff x="14149131" y="5718646"/>
            <a:chExt cx="3618000" cy="360000"/>
          </a:xfrm>
        </p:grpSpPr>
        <p:sp>
          <p:nvSpPr>
            <p:cNvPr id="168" name="圆角矩形 16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69" name="直接连接符 16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0" name="组合 169"/>
          <p:cNvGrpSpPr/>
          <p:nvPr/>
        </p:nvGrpSpPr>
        <p:grpSpPr>
          <a:xfrm>
            <a:off x="14149131" y="2971988"/>
            <a:ext cx="3618000" cy="360000"/>
            <a:chOff x="14149131" y="5718646"/>
            <a:chExt cx="3618000" cy="360000"/>
          </a:xfrm>
        </p:grpSpPr>
        <p:sp>
          <p:nvSpPr>
            <p:cNvPr id="171" name="圆角矩形 170"/>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2" name="直接连接符 17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3" name="组合 172"/>
          <p:cNvGrpSpPr/>
          <p:nvPr/>
        </p:nvGrpSpPr>
        <p:grpSpPr>
          <a:xfrm>
            <a:off x="14149131" y="3338422"/>
            <a:ext cx="3618000" cy="360000"/>
            <a:chOff x="14149131" y="5718646"/>
            <a:chExt cx="3618000" cy="360000"/>
          </a:xfrm>
        </p:grpSpPr>
        <p:sp>
          <p:nvSpPr>
            <p:cNvPr id="174" name="圆角矩形 173"/>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5" name="直接连接符 174"/>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直接连接符 175"/>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177" name="矩形 176"/>
          <p:cNvSpPr/>
          <p:nvPr/>
        </p:nvSpPr>
        <p:spPr>
          <a:xfrm>
            <a:off x="15074266" y="2309012"/>
            <a:ext cx="646331" cy="276999"/>
          </a:xfrm>
          <a:prstGeom prst="rect">
            <a:avLst/>
          </a:prstGeom>
        </p:spPr>
        <p:txBody>
          <a:bodyPr wrap="none">
            <a:spAutoFit/>
          </a:bodyPr>
          <a:lstStyle/>
          <a:p>
            <a:pPr lvl="0"/>
            <a:r>
              <a:rPr lang="zh-CN" altLang="en-US" sz="1200">
                <a:solidFill>
                  <a:schemeClr val="bg1">
                    <a:lumMod val="65000"/>
                  </a:schemeClr>
                </a:solidFill>
                <a:latin typeface="微软雅黑" panose="020B0503020204020204" pitchFamily="34" charset="-122"/>
                <a:ea typeface="微软雅黑" panose="020B0503020204020204" pitchFamily="34" charset="-122"/>
              </a:rPr>
              <a:t>倪晓兵</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16567266"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sp>
        <p:nvSpPr>
          <p:cNvPr id="190" name="矩形 189"/>
          <p:cNvSpPr/>
          <p:nvPr/>
        </p:nvSpPr>
        <p:spPr>
          <a:xfrm>
            <a:off x="15074266" y="2669959"/>
            <a:ext cx="646331" cy="276999"/>
          </a:xfrm>
          <a:prstGeom prst="rect">
            <a:avLst/>
          </a:prstGeom>
        </p:spPr>
        <p:txBody>
          <a:bodyPr wrap="none">
            <a:spAutoFit/>
          </a:bodyPr>
          <a:lstStyle/>
          <a:p>
            <a:pPr lvl="0"/>
            <a:r>
              <a:rPr lang="zh-CN" altLang="en-US" sz="1200" smtClean="0">
                <a:solidFill>
                  <a:schemeClr val="bg1">
                    <a:lumMod val="65000"/>
                  </a:schemeClr>
                </a:solidFill>
                <a:latin typeface="微软雅黑" panose="020B0503020204020204" pitchFamily="34" charset="-122"/>
                <a:ea typeface="微软雅黑" panose="020B0503020204020204" pitchFamily="34" charset="-122"/>
              </a:rPr>
              <a:t>徐小新</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1" name="矩形 190"/>
          <p:cNvSpPr/>
          <p:nvPr/>
        </p:nvSpPr>
        <p:spPr>
          <a:xfrm>
            <a:off x="15074266" y="3018875"/>
            <a:ext cx="646331" cy="276999"/>
          </a:xfrm>
          <a:prstGeom prst="rect">
            <a:avLst/>
          </a:prstGeom>
        </p:spPr>
        <p:txBody>
          <a:bodyPr wrap="none">
            <a:spAutoFit/>
          </a:bodyPr>
          <a:lstStyle/>
          <a:p>
            <a:pPr lvl="0"/>
            <a:r>
              <a:rPr lang="zh-CN" altLang="en-US" sz="1200">
                <a:solidFill>
                  <a:schemeClr val="bg1">
                    <a:lumMod val="65000"/>
                  </a:schemeClr>
                </a:solidFill>
                <a:latin typeface="微软雅黑" panose="020B0503020204020204" pitchFamily="34" charset="-122"/>
                <a:ea typeface="微软雅黑" panose="020B0503020204020204" pitchFamily="34" charset="-122"/>
              </a:rPr>
              <a:t>龚德伟</a:t>
            </a:r>
            <a:endParaRPr lang="en-US" altLang="zh-CN" sz="1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192" name="矩形 191"/>
          <p:cNvSpPr/>
          <p:nvPr/>
        </p:nvSpPr>
        <p:spPr>
          <a:xfrm>
            <a:off x="15074266" y="3391854"/>
            <a:ext cx="646331" cy="276999"/>
          </a:xfrm>
          <a:prstGeom prst="rect">
            <a:avLst/>
          </a:prstGeom>
        </p:spPr>
        <p:txBody>
          <a:bodyPr wrap="none">
            <a:spAutoFit/>
          </a:bodyPr>
          <a:lstStyle/>
          <a:p>
            <a:pPr lvl="0"/>
            <a:r>
              <a:rPr lang="zh-CN" altLang="en-US" sz="1200">
                <a:solidFill>
                  <a:srgbClr val="157EFB"/>
                </a:solidFill>
                <a:latin typeface="微软雅黑" panose="020B0503020204020204" pitchFamily="34" charset="-122"/>
                <a:ea typeface="微软雅黑" panose="020B0503020204020204" pitchFamily="34" charset="-122"/>
              </a:rPr>
              <a:t>王东明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grpSp>
        <p:nvGrpSpPr>
          <p:cNvPr id="194" name="组合 193"/>
          <p:cNvGrpSpPr/>
          <p:nvPr/>
        </p:nvGrpSpPr>
        <p:grpSpPr>
          <a:xfrm>
            <a:off x="14149131" y="4123661"/>
            <a:ext cx="3618000" cy="360000"/>
            <a:chOff x="14149131" y="5718646"/>
            <a:chExt cx="3618000" cy="360000"/>
          </a:xfrm>
        </p:grpSpPr>
        <p:sp>
          <p:nvSpPr>
            <p:cNvPr id="195" name="圆角矩形 19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6" name="直接连接符 195"/>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7" name="组合 196"/>
          <p:cNvGrpSpPr/>
          <p:nvPr/>
        </p:nvGrpSpPr>
        <p:grpSpPr>
          <a:xfrm>
            <a:off x="14149131" y="4499999"/>
            <a:ext cx="3618000" cy="360000"/>
            <a:chOff x="14149131" y="5718646"/>
            <a:chExt cx="3618000" cy="360000"/>
          </a:xfrm>
        </p:grpSpPr>
        <p:sp>
          <p:nvSpPr>
            <p:cNvPr id="198" name="圆角矩形 19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9" name="直接连接符 19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组合 199"/>
          <p:cNvGrpSpPr/>
          <p:nvPr/>
        </p:nvGrpSpPr>
        <p:grpSpPr>
          <a:xfrm>
            <a:off x="14149131" y="4869018"/>
            <a:ext cx="3618000" cy="381479"/>
            <a:chOff x="14149131" y="5721231"/>
            <a:chExt cx="3618000" cy="381479"/>
          </a:xfrm>
        </p:grpSpPr>
        <p:sp>
          <p:nvSpPr>
            <p:cNvPr id="201" name="圆角矩形 200"/>
            <p:cNvSpPr/>
            <p:nvPr/>
          </p:nvSpPr>
          <p:spPr>
            <a:xfrm>
              <a:off x="14163769" y="5742710"/>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02" name="直接连接符 20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直接连接符 202"/>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07" name="矩形 206"/>
          <p:cNvSpPr/>
          <p:nvPr/>
        </p:nvSpPr>
        <p:spPr>
          <a:xfrm>
            <a:off x="15074265" y="3812960"/>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白振杰</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09" name="矩形 208"/>
          <p:cNvSpPr/>
          <p:nvPr/>
        </p:nvSpPr>
        <p:spPr>
          <a:xfrm>
            <a:off x="15098333" y="4197970"/>
            <a:ext cx="492443"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李斌</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15" name="矩形 214"/>
          <p:cNvSpPr/>
          <p:nvPr/>
        </p:nvSpPr>
        <p:spPr>
          <a:xfrm>
            <a:off x="15098333" y="4570949"/>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郭志波</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17" name="矩形 216"/>
          <p:cNvSpPr/>
          <p:nvPr/>
        </p:nvSpPr>
        <p:spPr>
          <a:xfrm>
            <a:off x="15184832" y="4919865"/>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童俊</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nvGrpSpPr>
          <p:cNvPr id="225" name="组合 224"/>
          <p:cNvGrpSpPr/>
          <p:nvPr/>
        </p:nvGrpSpPr>
        <p:grpSpPr>
          <a:xfrm>
            <a:off x="14149131" y="5218534"/>
            <a:ext cx="3618000" cy="360000"/>
            <a:chOff x="14149131" y="5718646"/>
            <a:chExt cx="3618000" cy="360000"/>
          </a:xfrm>
        </p:grpSpPr>
        <p:sp>
          <p:nvSpPr>
            <p:cNvPr id="226" name="圆角矩形 225"/>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27" name="直接连接符 226"/>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8" name="组合 227"/>
          <p:cNvGrpSpPr/>
          <p:nvPr/>
        </p:nvGrpSpPr>
        <p:grpSpPr>
          <a:xfrm>
            <a:off x="14149131" y="5594872"/>
            <a:ext cx="3618000" cy="360000"/>
            <a:chOff x="14149131" y="5718646"/>
            <a:chExt cx="3618000" cy="360000"/>
          </a:xfrm>
        </p:grpSpPr>
        <p:sp>
          <p:nvSpPr>
            <p:cNvPr id="229" name="圆角矩形 22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30" name="直接连接符 229"/>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5" name="矩形 234"/>
          <p:cNvSpPr/>
          <p:nvPr/>
        </p:nvSpPr>
        <p:spPr>
          <a:xfrm>
            <a:off x="15098333" y="5316907"/>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卢龙城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5" name="文本框 114"/>
          <p:cNvSpPr txBox="1"/>
          <p:nvPr/>
        </p:nvSpPr>
        <p:spPr>
          <a:xfrm>
            <a:off x="11913540" y="4919865"/>
            <a:ext cx="2044700"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可多选发起群聊</a:t>
            </a:r>
          </a:p>
        </p:txBody>
      </p:sp>
      <p:sp>
        <p:nvSpPr>
          <p:cNvPr id="118" name="决策 11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9" name="圆角矩形 118"/>
          <p:cNvSpPr/>
          <p:nvPr/>
        </p:nvSpPr>
        <p:spPr>
          <a:xfrm>
            <a:off x="14298713"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sp>
        <p:nvSpPr>
          <p:cNvPr id="99" name="圆角矩形 98"/>
          <p:cNvSpPr/>
          <p:nvPr/>
        </p:nvSpPr>
        <p:spPr>
          <a:xfrm>
            <a:off x="17642436" y="1257425"/>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 name="图片 1"/>
          <p:cNvPicPr>
            <a:picLocks noChangeAspect="1"/>
          </p:cNvPicPr>
          <p:nvPr/>
        </p:nvPicPr>
        <p:blipFill>
          <a:blip r:embed="rId22">
            <a:grayscl/>
          </a:blip>
          <a:stretch>
            <a:fillRect/>
          </a:stretch>
        </p:blipFill>
        <p:spPr>
          <a:xfrm>
            <a:off x="14938404" y="2347662"/>
            <a:ext cx="190476" cy="180952"/>
          </a:xfrm>
          <a:prstGeom prst="rect">
            <a:avLst/>
          </a:prstGeom>
        </p:spPr>
      </p:pic>
      <p:pic>
        <p:nvPicPr>
          <p:cNvPr id="116" name="图片 115"/>
          <p:cNvPicPr>
            <a:picLocks noChangeAspect="1"/>
          </p:cNvPicPr>
          <p:nvPr/>
        </p:nvPicPr>
        <p:blipFill>
          <a:blip r:embed="rId22">
            <a:grayscl/>
          </a:blip>
          <a:stretch>
            <a:fillRect/>
          </a:stretch>
        </p:blipFill>
        <p:spPr>
          <a:xfrm>
            <a:off x="14938404" y="2706008"/>
            <a:ext cx="190476" cy="180952"/>
          </a:xfrm>
          <a:prstGeom prst="rect">
            <a:avLst/>
          </a:prstGeom>
        </p:spPr>
      </p:pic>
      <p:pic>
        <p:nvPicPr>
          <p:cNvPr id="117" name="图片 116"/>
          <p:cNvPicPr>
            <a:picLocks noChangeAspect="1"/>
          </p:cNvPicPr>
          <p:nvPr/>
        </p:nvPicPr>
        <p:blipFill>
          <a:blip r:embed="rId22">
            <a:grayscl/>
          </a:blip>
          <a:stretch>
            <a:fillRect/>
          </a:stretch>
        </p:blipFill>
        <p:spPr>
          <a:xfrm>
            <a:off x="14938404" y="3039641"/>
            <a:ext cx="190476" cy="180952"/>
          </a:xfrm>
          <a:prstGeom prst="rect">
            <a:avLst/>
          </a:prstGeom>
        </p:spPr>
      </p:pic>
      <p:pic>
        <p:nvPicPr>
          <p:cNvPr id="120" name="图片 119"/>
          <p:cNvPicPr>
            <a:picLocks noChangeAspect="1"/>
          </p:cNvPicPr>
          <p:nvPr/>
        </p:nvPicPr>
        <p:blipFill>
          <a:blip r:embed="rId22"/>
          <a:stretch>
            <a:fillRect/>
          </a:stretch>
        </p:blipFill>
        <p:spPr>
          <a:xfrm>
            <a:off x="14938404" y="3435058"/>
            <a:ext cx="190476" cy="180952"/>
          </a:xfrm>
          <a:prstGeom prst="rect">
            <a:avLst/>
          </a:prstGeom>
        </p:spPr>
      </p:pic>
      <p:pic>
        <p:nvPicPr>
          <p:cNvPr id="124" name="图片 123"/>
          <p:cNvPicPr>
            <a:picLocks noChangeAspect="1"/>
          </p:cNvPicPr>
          <p:nvPr/>
        </p:nvPicPr>
        <p:blipFill>
          <a:blip r:embed="rId22"/>
          <a:stretch>
            <a:fillRect/>
          </a:stretch>
        </p:blipFill>
        <p:spPr>
          <a:xfrm>
            <a:off x="14938404" y="5337998"/>
            <a:ext cx="190476" cy="180952"/>
          </a:xfrm>
          <a:prstGeom prst="rect">
            <a:avLst/>
          </a:prstGeom>
        </p:spPr>
      </p:pic>
      <p:pic>
        <p:nvPicPr>
          <p:cNvPr id="152" name="图片 15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903337" y="3853030"/>
            <a:ext cx="231429" cy="180000"/>
          </a:xfrm>
          <a:prstGeom prst="rect">
            <a:avLst/>
          </a:prstGeom>
        </p:spPr>
      </p:pic>
      <p:pic>
        <p:nvPicPr>
          <p:cNvPr id="153" name="图片 15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903337" y="4230220"/>
            <a:ext cx="231429" cy="180000"/>
          </a:xfrm>
          <a:prstGeom prst="rect">
            <a:avLst/>
          </a:prstGeom>
        </p:spPr>
      </p:pic>
      <p:pic>
        <p:nvPicPr>
          <p:cNvPr id="154" name="图片 153"/>
          <p:cNvPicPr>
            <a:picLocks noChangeAspect="1"/>
          </p:cNvPicPr>
          <p:nvPr/>
        </p:nvPicPr>
        <p:blipFill>
          <a:blip r:embed="rId23">
            <a:biLevel thresh="25000"/>
            <a:extLst>
              <a:ext uri="{28A0092B-C50C-407E-A947-70E740481C1C}">
                <a14:useLocalDpi xmlns:a14="http://schemas.microsoft.com/office/drawing/2010/main" val="0"/>
              </a:ext>
            </a:extLst>
          </a:blip>
          <a:stretch>
            <a:fillRect/>
          </a:stretch>
        </p:blipFill>
        <p:spPr>
          <a:xfrm>
            <a:off x="14948587" y="4970616"/>
            <a:ext cx="231429" cy="180000"/>
          </a:xfrm>
          <a:prstGeom prst="rect">
            <a:avLst/>
          </a:prstGeom>
        </p:spPr>
      </p:pic>
      <p:pic>
        <p:nvPicPr>
          <p:cNvPr id="155" name="图片 154"/>
          <p:cNvPicPr>
            <a:picLocks noChangeAspect="1"/>
          </p:cNvPicPr>
          <p:nvPr/>
        </p:nvPicPr>
        <p:blipFill>
          <a:blip r:embed="rId23">
            <a:grayscl/>
            <a:extLst>
              <a:ext uri="{28A0092B-C50C-407E-A947-70E740481C1C}">
                <a14:useLocalDpi xmlns:a14="http://schemas.microsoft.com/office/drawing/2010/main" val="0"/>
              </a:ext>
            </a:extLst>
          </a:blip>
          <a:stretch>
            <a:fillRect/>
          </a:stretch>
        </p:blipFill>
        <p:spPr>
          <a:xfrm>
            <a:off x="14914297" y="4604856"/>
            <a:ext cx="231429" cy="180000"/>
          </a:xfrm>
          <a:prstGeom prst="rect">
            <a:avLst/>
          </a:prstGeom>
        </p:spPr>
      </p:pic>
    </p:spTree>
    <p:extLst>
      <p:ext uri="{BB962C8B-B14F-4D97-AF65-F5344CB8AC3E}">
        <p14:creationId xmlns:p14="http://schemas.microsoft.com/office/powerpoint/2010/main" val="1301628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t>网络概览</a:t>
            </a:r>
          </a:p>
        </p:txBody>
      </p:sp>
      <p:sp>
        <p:nvSpPr>
          <p:cNvPr id="317" name="圆角矩形 316"/>
          <p:cNvSpPr/>
          <p:nvPr/>
        </p:nvSpPr>
        <p:spPr>
          <a:xfrm>
            <a:off x="4778315" y="713973"/>
            <a:ext cx="10614759" cy="7829157"/>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同侧圆角矩形 318"/>
          <p:cNvSpPr/>
          <p:nvPr/>
        </p:nvSpPr>
        <p:spPr>
          <a:xfrm rot="10800000">
            <a:off x="4778315" y="1395281"/>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solidFill>
              </a:rPr>
              <a:t>物理视图</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37" name="文本框 136"/>
          <p:cNvSpPr txBox="1"/>
          <p:nvPr/>
        </p:nvSpPr>
        <p:spPr>
          <a:xfrm>
            <a:off x="3008760" y="75057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38" name="文本框 137"/>
          <p:cNvSpPr txBox="1"/>
          <p:nvPr/>
        </p:nvSpPr>
        <p:spPr>
          <a:xfrm>
            <a:off x="3008760" y="812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2" name="圆角矩形 171"/>
          <p:cNvSpPr/>
          <p:nvPr/>
        </p:nvSpPr>
        <p:spPr>
          <a:xfrm>
            <a:off x="2455452" y="2810699"/>
            <a:ext cx="1966555" cy="34150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研发中心测试服务器</a:t>
            </a:r>
            <a:endParaRPr lang="zh-CN" altLang="en-US">
              <a:solidFill>
                <a:schemeClr val="bg1"/>
              </a:solidFill>
            </a:endParaRPr>
          </a:p>
        </p:txBody>
      </p:sp>
      <p:sp>
        <p:nvSpPr>
          <p:cNvPr id="184" name="文本框 183"/>
          <p:cNvSpPr txBox="1"/>
          <p:nvPr/>
        </p:nvSpPr>
        <p:spPr>
          <a:xfrm>
            <a:off x="5043544" y="1118914"/>
            <a:ext cx="2258956" cy="264688"/>
          </a:xfrm>
          <a:prstGeom prst="rect">
            <a:avLst/>
          </a:prstGeom>
          <a:noFill/>
        </p:spPr>
        <p:txBody>
          <a:bodyPr wrap="square" rtlCol="0" anchor="ctr">
            <a:spAutoFit/>
          </a:bodyPr>
          <a:lstStyle/>
          <a:p>
            <a:pPr>
              <a:lnSpc>
                <a:spcPct val="80000"/>
              </a:lnSpc>
            </a:pPr>
            <a:r>
              <a:rPr kumimoji="1" lang="zh-CN" altLang="en-US" sz="1400" smtClean="0">
                <a:solidFill>
                  <a:srgbClr val="157EFB"/>
                </a:solidFill>
                <a:latin typeface="微软雅黑"/>
                <a:ea typeface="微软雅黑"/>
                <a:cs typeface="微软雅黑"/>
              </a:rPr>
              <a:t>研发中心测试服务器</a:t>
            </a:r>
            <a:endParaRPr kumimoji="1" lang="zh-CN" altLang="en-US" sz="1400">
              <a:solidFill>
                <a:srgbClr val="157EFB"/>
              </a:solidFill>
              <a:latin typeface="微软雅黑"/>
              <a:ea typeface="微软雅黑"/>
              <a:cs typeface="微软雅黑"/>
            </a:endParaRPr>
          </a:p>
        </p:txBody>
      </p:sp>
      <p:pic>
        <p:nvPicPr>
          <p:cNvPr id="185" name="图片 18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4870936" y="1148997"/>
            <a:ext cx="252000" cy="140651"/>
          </a:xfrm>
          <a:prstGeom prst="rect">
            <a:avLst/>
          </a:prstGeom>
        </p:spPr>
      </p:pic>
      <p:sp>
        <p:nvSpPr>
          <p:cNvPr id="186" name="文本框 185"/>
          <p:cNvSpPr txBox="1"/>
          <p:nvPr/>
        </p:nvSpPr>
        <p:spPr>
          <a:xfrm>
            <a:off x="7603382" y="854464"/>
            <a:ext cx="4964625"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物理视图</a:t>
            </a:r>
            <a:r>
              <a:rPr kumimoji="1" lang="en-US" altLang="zh-CN" sz="1400" smtClean="0">
                <a:solidFill>
                  <a:schemeClr val="tx1">
                    <a:lumMod val="85000"/>
                    <a:lumOff val="15000"/>
                  </a:schemeClr>
                </a:solidFill>
                <a:latin typeface="微软雅黑"/>
                <a:ea typeface="微软雅黑"/>
                <a:cs typeface="微软雅黑"/>
              </a:rPr>
              <a:t> &gt; </a:t>
            </a:r>
            <a:r>
              <a:rPr kumimoji="1" lang="zh-CN" altLang="en-US" sz="1400" smtClean="0">
                <a:solidFill>
                  <a:schemeClr val="tx1">
                    <a:lumMod val="85000"/>
                    <a:lumOff val="15000"/>
                  </a:schemeClr>
                </a:solidFill>
                <a:latin typeface="微软雅黑"/>
                <a:ea typeface="微软雅黑"/>
                <a:cs typeface="微软雅黑"/>
              </a:rPr>
              <a:t>研发中心测试服务</a:t>
            </a:r>
            <a:r>
              <a:rPr kumimoji="1" lang="zh-CN" altLang="en-US" sz="1400">
                <a:solidFill>
                  <a:schemeClr val="tx1">
                    <a:lumMod val="85000"/>
                    <a:lumOff val="15000"/>
                  </a:schemeClr>
                </a:solidFill>
                <a:latin typeface="微软雅黑"/>
                <a:ea typeface="微软雅黑"/>
                <a:cs typeface="微软雅黑"/>
              </a:rPr>
              <a:t>设备</a:t>
            </a:r>
            <a:r>
              <a:rPr kumimoji="1" lang="en-US" altLang="zh-CN" sz="1400" smtClean="0">
                <a:solidFill>
                  <a:schemeClr val="tx1">
                    <a:lumMod val="85000"/>
                    <a:lumOff val="15000"/>
                  </a:schemeClr>
                </a:solidFill>
                <a:latin typeface="微软雅黑"/>
                <a:ea typeface="微软雅黑"/>
                <a:cs typeface="微软雅黑"/>
              </a:rPr>
              <a:t> &gt;</a:t>
            </a:r>
            <a:r>
              <a:rPr kumimoji="1" lang="zh-CN" altLang="en-US" sz="1400" smtClean="0">
                <a:solidFill>
                  <a:schemeClr val="tx1">
                    <a:lumMod val="85000"/>
                    <a:lumOff val="15000"/>
                  </a:schemeClr>
                </a:solidFill>
                <a:latin typeface="微软雅黑"/>
                <a:ea typeface="微软雅黑"/>
                <a:cs typeface="微软雅黑"/>
              </a:rPr>
              <a:t>设备详情（</a:t>
            </a:r>
            <a:r>
              <a:rPr kumimoji="1" lang="en-US" altLang="zh-CN" sz="1400" smtClean="0">
                <a:solidFill>
                  <a:schemeClr val="tx1">
                    <a:lumMod val="85000"/>
                    <a:lumOff val="15000"/>
                  </a:schemeClr>
                </a:solidFill>
                <a:latin typeface="微软雅黑"/>
                <a:ea typeface="微软雅黑"/>
                <a:cs typeface="微软雅黑"/>
              </a:rPr>
              <a:t>192.168.2.2</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grpSp>
        <p:nvGrpSpPr>
          <p:cNvPr id="7" name="组合 6"/>
          <p:cNvGrpSpPr/>
          <p:nvPr/>
        </p:nvGrpSpPr>
        <p:grpSpPr>
          <a:xfrm>
            <a:off x="8826500" y="1650154"/>
            <a:ext cx="5515885" cy="386188"/>
            <a:chOff x="8195296" y="1695466"/>
            <a:chExt cx="5515885" cy="386188"/>
          </a:xfrm>
        </p:grpSpPr>
        <p:sp>
          <p:nvSpPr>
            <p:cNvPr id="2" name="圆角矩形 1"/>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圆角矩形 195"/>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 name="流程图: 过程 2"/>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3" name="文本框 222"/>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基本信息</a:t>
              </a:r>
              <a:endParaRPr lang="zh-CN" altLang="en-US" sz="1400">
                <a:solidFill>
                  <a:schemeClr val="bg1"/>
                </a:solidFill>
              </a:endParaRPr>
            </a:p>
          </p:txBody>
        </p:sp>
        <p:sp>
          <p:nvSpPr>
            <p:cNvPr id="225" name="文本框 224"/>
            <p:cNvSpPr txBox="1"/>
            <p:nvPr/>
          </p:nvSpPr>
          <p:spPr>
            <a:xfrm>
              <a:off x="10302902"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会话</a:t>
              </a:r>
              <a:endParaRPr lang="zh-CN" altLang="en-US" sz="1400">
                <a:solidFill>
                  <a:srgbClr val="157EFB"/>
                </a:solidFill>
              </a:endParaRPr>
            </a:p>
          </p:txBody>
        </p:sp>
        <p:cxnSp>
          <p:nvCxnSpPr>
            <p:cNvPr id="6" name="直接连接符 5"/>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26" name="文本框 225"/>
            <p:cNvSpPr txBox="1"/>
            <p:nvPr/>
          </p:nvSpPr>
          <p:spPr>
            <a:xfrm>
              <a:off x="12219929"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快捷方式</a:t>
              </a:r>
              <a:endParaRPr lang="zh-CN" altLang="en-US" sz="1400">
                <a:solidFill>
                  <a:srgbClr val="157EFB"/>
                </a:solidFill>
              </a:endParaRPr>
            </a:p>
          </p:txBody>
        </p:sp>
      </p:grpSp>
      <p:sp>
        <p:nvSpPr>
          <p:cNvPr id="245" name="矩形 244"/>
          <p:cNvSpPr/>
          <p:nvPr/>
        </p:nvSpPr>
        <p:spPr>
          <a:xfrm>
            <a:off x="7452816" y="2312777"/>
            <a:ext cx="910869" cy="405945"/>
          </a:xfrm>
          <a:prstGeom prst="rect">
            <a:avLst/>
          </a:prstGeom>
        </p:spPr>
        <p:txBody>
          <a:bodyPr wrap="square">
            <a:spAutoFit/>
          </a:bodyPr>
          <a:lstStyle/>
          <a:p>
            <a:pPr lvl="0">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IP</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地址：</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6" name="矩形 245"/>
          <p:cNvSpPr/>
          <p:nvPr/>
        </p:nvSpPr>
        <p:spPr>
          <a:xfrm>
            <a:off x="9368361" y="2324695"/>
            <a:ext cx="5236639" cy="461665"/>
          </a:xfrm>
          <a:prstGeom prst="rect">
            <a:avLst/>
          </a:prstGeom>
        </p:spPr>
        <p:txBody>
          <a:bodyPr wrap="square">
            <a:spAutoFit/>
          </a:bodyPr>
          <a:lstStyle/>
          <a:p>
            <a:pPr lvl="0">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192.168.2.2</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8" name="矩形 247"/>
          <p:cNvSpPr/>
          <p:nvPr/>
        </p:nvSpPr>
        <p:spPr>
          <a:xfrm>
            <a:off x="7452816" y="2968820"/>
            <a:ext cx="910869" cy="405945"/>
          </a:xfrm>
          <a:prstGeom prst="rect">
            <a:avLst/>
          </a:prstGeom>
        </p:spPr>
        <p:txBody>
          <a:bodyPr wrap="square">
            <a:spAutoFit/>
          </a:bodyPr>
          <a:lstStyle/>
          <a:p>
            <a:pPr lvl="0">
              <a:lnSpc>
                <a:spcPct val="200000"/>
              </a:lnSpc>
            </a:pP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Name</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9" name="矩形 248"/>
          <p:cNvSpPr/>
          <p:nvPr/>
        </p:nvSpPr>
        <p:spPr>
          <a:xfrm>
            <a:off x="9368361" y="2980738"/>
            <a:ext cx="5236639" cy="461665"/>
          </a:xfrm>
          <a:prstGeom prst="rect">
            <a:avLst/>
          </a:prstGeom>
        </p:spPr>
        <p:txBody>
          <a:bodyPr wrap="square">
            <a:spAutoFit/>
          </a:bodyPr>
          <a:lstStyle/>
          <a:p>
            <a:pPr lvl="0">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192.168.2.2</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51" name="直接连接符 250"/>
          <p:cNvCxnSpPr/>
          <p:nvPr/>
        </p:nvCxnSpPr>
        <p:spPr>
          <a:xfrm>
            <a:off x="7557796" y="3514568"/>
            <a:ext cx="7765833"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2" name="直接连接符 251"/>
          <p:cNvCxnSpPr/>
          <p:nvPr/>
        </p:nvCxnSpPr>
        <p:spPr>
          <a:xfrm>
            <a:off x="7557796" y="2872135"/>
            <a:ext cx="7765833"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3" name="直接连接符 252"/>
          <p:cNvCxnSpPr/>
          <p:nvPr/>
        </p:nvCxnSpPr>
        <p:spPr>
          <a:xfrm>
            <a:off x="7557796" y="4149616"/>
            <a:ext cx="7765833"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4" name="直接连接符 253"/>
          <p:cNvCxnSpPr/>
          <p:nvPr/>
        </p:nvCxnSpPr>
        <p:spPr>
          <a:xfrm>
            <a:off x="7557796" y="4799132"/>
            <a:ext cx="7765833" cy="56418"/>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256" name="矩形 255"/>
          <p:cNvSpPr/>
          <p:nvPr/>
        </p:nvSpPr>
        <p:spPr>
          <a:xfrm>
            <a:off x="7452816" y="3608900"/>
            <a:ext cx="1523866" cy="46166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所属</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设备源：</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7" name="矩形 256"/>
          <p:cNvSpPr/>
          <p:nvPr/>
        </p:nvSpPr>
        <p:spPr>
          <a:xfrm>
            <a:off x="9368361" y="3620818"/>
            <a:ext cx="5236639"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研发中心测试服务器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8" name="矩形 257"/>
          <p:cNvSpPr/>
          <p:nvPr/>
        </p:nvSpPr>
        <p:spPr>
          <a:xfrm>
            <a:off x="7452816" y="4248980"/>
            <a:ext cx="1591444"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监测设置：</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9" name="矩形 258"/>
          <p:cNvSpPr/>
          <p:nvPr/>
        </p:nvSpPr>
        <p:spPr>
          <a:xfrm>
            <a:off x="9368361" y="4260898"/>
            <a:ext cx="5236639"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通过</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Ping</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监控设备是否正常运行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0" name="矩形 259"/>
          <p:cNvSpPr/>
          <p:nvPr/>
        </p:nvSpPr>
        <p:spPr>
          <a:xfrm>
            <a:off x="7452816" y="5658680"/>
            <a:ext cx="1591444"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开放的服务：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64" name="直接连接符 263"/>
          <p:cNvCxnSpPr/>
          <p:nvPr/>
        </p:nvCxnSpPr>
        <p:spPr>
          <a:xfrm>
            <a:off x="7557796" y="5508104"/>
            <a:ext cx="7765833" cy="56418"/>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65" name="图片 2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33529" y="1064150"/>
            <a:ext cx="252000" cy="252000"/>
          </a:xfrm>
          <a:prstGeom prst="rect">
            <a:avLst/>
          </a:prstGeom>
        </p:spPr>
      </p:pic>
      <p:cxnSp>
        <p:nvCxnSpPr>
          <p:cNvPr id="269" name="直接连接符 268"/>
          <p:cNvCxnSpPr/>
          <p:nvPr/>
        </p:nvCxnSpPr>
        <p:spPr>
          <a:xfrm>
            <a:off x="7557796" y="7555032"/>
            <a:ext cx="7765833" cy="56418"/>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275" name="圆角矩形 274"/>
          <p:cNvSpPr/>
          <p:nvPr/>
        </p:nvSpPr>
        <p:spPr>
          <a:xfrm>
            <a:off x="5283835" y="3676136"/>
            <a:ext cx="1769511"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通过</a:t>
            </a:r>
            <a:r>
              <a:rPr lang="en-US" altLang="zh-CN" sz="1400" smtClean="0">
                <a:latin typeface="微软雅黑" panose="020B0503020204020204" pitchFamily="34" charset="-122"/>
                <a:ea typeface="微软雅黑" panose="020B0503020204020204" pitchFamily="34" charset="-122"/>
              </a:rPr>
              <a:t>RDP</a:t>
            </a:r>
            <a:r>
              <a:rPr lang="zh-CN" altLang="en-US" sz="1400" smtClean="0">
                <a:latin typeface="微软雅黑" panose="020B0503020204020204" pitchFamily="34" charset="-122"/>
                <a:ea typeface="微软雅黑" panose="020B0503020204020204" pitchFamily="34" charset="-122"/>
              </a:rPr>
              <a:t>远程接入</a:t>
            </a:r>
            <a:endParaRPr lang="zh-CN" altLang="en-US" sz="140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513524209"/>
              </p:ext>
            </p:extLst>
          </p:nvPr>
        </p:nvGraphicFramePr>
        <p:xfrm>
          <a:off x="9449873" y="5728736"/>
          <a:ext cx="5409126" cy="1483360"/>
        </p:xfrm>
        <a:graphic>
          <a:graphicData uri="http://schemas.openxmlformats.org/drawingml/2006/table">
            <a:tbl>
              <a:tblPr firstRow="1" bandRow="1">
                <a:tableStyleId>{5C22544A-7EE6-4342-B048-85BDC9FD1C3A}</a:tableStyleId>
              </a:tblPr>
              <a:tblGrid>
                <a:gridCol w="525799"/>
                <a:gridCol w="2421041"/>
                <a:gridCol w="2462286"/>
              </a:tblGrid>
              <a:tr h="370840">
                <a:tc>
                  <a:txBody>
                    <a:bodyPr/>
                    <a:lstStyle/>
                    <a:p>
                      <a:pP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序号</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开放的服务</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使用的端口</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FTP</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Oracle</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5120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Tomcat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8080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bl>
          </a:graphicData>
        </a:graphic>
      </p:graphicFrame>
      <p:grpSp>
        <p:nvGrpSpPr>
          <p:cNvPr id="40" name="组合 39"/>
          <p:cNvGrpSpPr/>
          <p:nvPr/>
        </p:nvGrpSpPr>
        <p:grpSpPr>
          <a:xfrm>
            <a:off x="7452222" y="7741022"/>
            <a:ext cx="6538657" cy="423768"/>
            <a:chOff x="7452816" y="7078665"/>
            <a:chExt cx="6538657" cy="423768"/>
          </a:xfrm>
        </p:grpSpPr>
        <p:sp>
          <p:nvSpPr>
            <p:cNvPr id="262" name="矩形 261"/>
            <p:cNvSpPr/>
            <p:nvPr/>
          </p:nvSpPr>
          <p:spPr>
            <a:xfrm>
              <a:off x="7452816" y="7078665"/>
              <a:ext cx="1591444" cy="40594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标签：</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70" name="组合 269"/>
            <p:cNvGrpSpPr/>
            <p:nvPr/>
          </p:nvGrpSpPr>
          <p:grpSpPr>
            <a:xfrm>
              <a:off x="8167823" y="7262441"/>
              <a:ext cx="393293" cy="167039"/>
              <a:chOff x="6882635" y="1626045"/>
              <a:chExt cx="393293" cy="167039"/>
            </a:xfrm>
          </p:grpSpPr>
          <p:sp>
            <p:nvSpPr>
              <p:cNvPr id="271" name="椭圆 270"/>
              <p:cNvSpPr>
                <a:spLocks noChangeAspect="1"/>
              </p:cNvSpPr>
              <p:nvPr/>
            </p:nvSpPr>
            <p:spPr>
              <a:xfrm>
                <a:off x="7095928" y="1626045"/>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2" name="椭圆 271"/>
              <p:cNvSpPr>
                <a:spLocks noChangeAspect="1"/>
              </p:cNvSpPr>
              <p:nvPr/>
            </p:nvSpPr>
            <p:spPr>
              <a:xfrm>
                <a:off x="6993598" y="1626045"/>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3" name="椭圆 272"/>
              <p:cNvSpPr>
                <a:spLocks noChangeAspect="1"/>
              </p:cNvSpPr>
              <p:nvPr/>
            </p:nvSpPr>
            <p:spPr>
              <a:xfrm>
                <a:off x="6882635" y="1626045"/>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sp>
          <p:nvSpPr>
            <p:cNvPr id="278" name="圆角矩形 277"/>
            <p:cNvSpPr/>
            <p:nvPr/>
          </p:nvSpPr>
          <p:spPr>
            <a:xfrm>
              <a:off x="9462573" y="7214284"/>
              <a:ext cx="1304086" cy="288000"/>
            </a:xfrm>
            <a:prstGeom prst="roundRect">
              <a:avLst>
                <a:gd name="adj" fmla="val 1541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solidFill>
                    <a:schemeClr val="tx1">
                      <a:lumMod val="50000"/>
                      <a:lumOff val="50000"/>
                    </a:schemeClr>
                  </a:solidFill>
                  <a:latin typeface="微软雅黑"/>
                  <a:ea typeface="微软雅黑"/>
                  <a:cs typeface="微软雅黑"/>
                </a:rPr>
                <a:t>  </a:t>
              </a:r>
              <a:r>
                <a:rPr kumimoji="1" lang="en-US" altLang="zh-CN" sz="1200" smtClean="0">
                  <a:solidFill>
                    <a:schemeClr val="tx1">
                      <a:lumMod val="50000"/>
                      <a:lumOff val="50000"/>
                    </a:schemeClr>
                  </a:solidFill>
                  <a:latin typeface="微软雅黑"/>
                  <a:ea typeface="微软雅黑"/>
                  <a:cs typeface="微软雅黑"/>
                </a:rPr>
                <a:t>Win8</a:t>
              </a:r>
              <a:endParaRPr kumimoji="1" lang="zh-CN" altLang="en-US" sz="1200" dirty="0">
                <a:solidFill>
                  <a:schemeClr val="tx1">
                    <a:lumMod val="50000"/>
                    <a:lumOff val="50000"/>
                  </a:schemeClr>
                </a:solidFill>
                <a:latin typeface="微软雅黑"/>
                <a:ea typeface="微软雅黑"/>
                <a:cs typeface="微软雅黑"/>
              </a:endParaRPr>
            </a:p>
          </p:txBody>
        </p:sp>
        <p:sp>
          <p:nvSpPr>
            <p:cNvPr id="279" name="圆角矩形 278"/>
            <p:cNvSpPr/>
            <p:nvPr/>
          </p:nvSpPr>
          <p:spPr>
            <a:xfrm>
              <a:off x="11073991" y="7209310"/>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83" name="圆角矩形 282"/>
            <p:cNvSpPr/>
            <p:nvPr/>
          </p:nvSpPr>
          <p:spPr>
            <a:xfrm>
              <a:off x="12687387" y="7214433"/>
              <a:ext cx="1304086" cy="288000"/>
            </a:xfrm>
            <a:prstGeom prst="roundRect">
              <a:avLst>
                <a:gd name="adj" fmla="val 9248"/>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Tomcat</a:t>
              </a:r>
              <a:endParaRPr kumimoji="1" lang="zh-CN" altLang="en-US" sz="1200" dirty="0">
                <a:solidFill>
                  <a:schemeClr val="tx1">
                    <a:lumMod val="50000"/>
                    <a:lumOff val="50000"/>
                  </a:schemeClr>
                </a:solidFill>
                <a:latin typeface="微软雅黑"/>
                <a:ea typeface="微软雅黑"/>
                <a:cs typeface="微软雅黑"/>
              </a:endParaRPr>
            </a:p>
          </p:txBody>
        </p:sp>
        <p:sp>
          <p:nvSpPr>
            <p:cNvPr id="316" name="椭圆 315"/>
            <p:cNvSpPr>
              <a:spLocks noChangeAspect="1"/>
            </p:cNvSpPr>
            <p:nvPr/>
          </p:nvSpPr>
          <p:spPr>
            <a:xfrm>
              <a:off x="12794629" y="7281960"/>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18" name="椭圆 317"/>
            <p:cNvSpPr>
              <a:spLocks noChangeAspect="1"/>
            </p:cNvSpPr>
            <p:nvPr/>
          </p:nvSpPr>
          <p:spPr>
            <a:xfrm>
              <a:off x="11184972" y="7281960"/>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20" name="椭圆 319"/>
            <p:cNvSpPr>
              <a:spLocks noChangeAspect="1"/>
            </p:cNvSpPr>
            <p:nvPr/>
          </p:nvSpPr>
          <p:spPr>
            <a:xfrm>
              <a:off x="9587524" y="7281960"/>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grpSp>
        <p:nvGrpSpPr>
          <p:cNvPr id="337" name="组合 336"/>
          <p:cNvGrpSpPr/>
          <p:nvPr/>
        </p:nvGrpSpPr>
        <p:grpSpPr>
          <a:xfrm>
            <a:off x="5394005" y="2217995"/>
            <a:ext cx="1491252" cy="1315206"/>
            <a:chOff x="5147487" y="1910782"/>
            <a:chExt cx="1491252" cy="1315206"/>
          </a:xfrm>
        </p:grpSpPr>
        <p:sp>
          <p:nvSpPr>
            <p:cNvPr id="338" name="圆角矩形 337"/>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39" name="直接连接符 338"/>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40" name="直接连接符 339"/>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41" name="直接连接符 340"/>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42" name="椭圆 341"/>
            <p:cNvSpPr>
              <a:spLocks noChangeAspect="1"/>
            </p:cNvSpPr>
            <p:nvPr/>
          </p:nvSpPr>
          <p:spPr>
            <a:xfrm>
              <a:off x="5565940" y="2656200"/>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3" name="圆角矩形 342"/>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4" name="梯形 343"/>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5" name="圆角矩形 344"/>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46" name="组合 345"/>
            <p:cNvGrpSpPr/>
            <p:nvPr/>
          </p:nvGrpSpPr>
          <p:grpSpPr>
            <a:xfrm>
              <a:off x="6126943" y="2327737"/>
              <a:ext cx="227814" cy="240407"/>
              <a:chOff x="5758578" y="3465660"/>
              <a:chExt cx="2674722" cy="2822570"/>
            </a:xfrm>
          </p:grpSpPr>
          <p:sp>
            <p:nvSpPr>
              <p:cNvPr id="348" name="流程图: 手动输入 347"/>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9" name="流程图: 手动输入 348"/>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0" name="流程图: 手动输入 349"/>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1" name="流程图: 手动输入 350"/>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47" name="文本框 346"/>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a:t>
              </a:r>
              <a:endParaRPr lang="zh-CN" altLang="en-US">
                <a:solidFill>
                  <a:schemeClr val="tx1">
                    <a:lumMod val="85000"/>
                    <a:lumOff val="15000"/>
                  </a:schemeClr>
                </a:solidFill>
              </a:endParaRPr>
            </a:p>
          </p:txBody>
        </p:sp>
      </p:grpSp>
      <p:grpSp>
        <p:nvGrpSpPr>
          <p:cNvPr id="39" name="组合 38"/>
          <p:cNvGrpSpPr/>
          <p:nvPr/>
        </p:nvGrpSpPr>
        <p:grpSpPr>
          <a:xfrm>
            <a:off x="7452816" y="4893820"/>
            <a:ext cx="7368084" cy="461665"/>
            <a:chOff x="7452816" y="7878765"/>
            <a:chExt cx="7368084" cy="461665"/>
          </a:xfrm>
        </p:grpSpPr>
        <p:sp>
          <p:nvSpPr>
            <p:cNvPr id="267" name="矩形 266"/>
            <p:cNvSpPr/>
            <p:nvPr/>
          </p:nvSpPr>
          <p:spPr>
            <a:xfrm>
              <a:off x="7452816" y="7878765"/>
              <a:ext cx="1591444"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目前状态：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8" name="矩形 267"/>
            <p:cNvSpPr/>
            <p:nvPr/>
          </p:nvSpPr>
          <p:spPr>
            <a:xfrm>
              <a:off x="9584261" y="7890683"/>
              <a:ext cx="5236639" cy="405945"/>
            </a:xfrm>
            <a:prstGeom prst="rect">
              <a:avLst/>
            </a:prstGeom>
          </p:spPr>
          <p:txBody>
            <a:bodyPr wrap="square">
              <a:spAutoFit/>
            </a:bodyPr>
            <a:lstStyle/>
            <a:p>
              <a:pPr>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运行正常</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3" name="椭圆 352"/>
            <p:cNvSpPr>
              <a:spLocks noChangeAspect="1"/>
            </p:cNvSpPr>
            <p:nvPr/>
          </p:nvSpPr>
          <p:spPr>
            <a:xfrm>
              <a:off x="9512151" y="8122178"/>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54" name="文本框 353"/>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355" name="直接连接符 354"/>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356" name="组 4"/>
          <p:cNvGrpSpPr/>
          <p:nvPr/>
        </p:nvGrpSpPr>
        <p:grpSpPr>
          <a:xfrm>
            <a:off x="14955329" y="3108223"/>
            <a:ext cx="304800" cy="307777"/>
            <a:chOff x="941515" y="775415"/>
            <a:chExt cx="304800" cy="307777"/>
          </a:xfrm>
        </p:grpSpPr>
        <p:sp>
          <p:nvSpPr>
            <p:cNvPr id="357" name="椭圆 356"/>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358" name="文本框 357"/>
            <p:cNvSpPr txBox="1"/>
            <p:nvPr/>
          </p:nvSpPr>
          <p:spPr>
            <a:xfrm>
              <a:off x="941515" y="775415"/>
              <a:ext cx="304800" cy="307777"/>
            </a:xfrm>
            <a:prstGeom prst="rect">
              <a:avLst/>
            </a:prstGeom>
            <a:noFill/>
          </p:spPr>
          <p:txBody>
            <a:bodyPr wrap="square" rtlCol="0">
              <a:spAutoFit/>
            </a:bodyPr>
            <a:lstStyle/>
            <a:p>
              <a:r>
                <a:rPr kumimoji="1" lang="zh-CN" altLang="en-US" sz="1400">
                  <a:solidFill>
                    <a:srgbClr val="007AFF"/>
                  </a:solidFill>
                  <a:latin typeface="微软雅黑"/>
                  <a:ea typeface="微软雅黑"/>
                  <a:cs typeface="微软雅黑"/>
                </a:rPr>
                <a:t>？</a:t>
              </a:r>
            </a:p>
          </p:txBody>
        </p:sp>
      </p:grpSp>
    </p:spTree>
    <p:extLst>
      <p:ext uri="{BB962C8B-B14F-4D97-AF65-F5344CB8AC3E}">
        <p14:creationId xmlns:p14="http://schemas.microsoft.com/office/powerpoint/2010/main" val="5209061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052639"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059331"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40106"/>
            <a:ext cx="1491252" cy="264688"/>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t>网络概览</a:t>
            </a:r>
          </a:p>
        </p:txBody>
      </p:sp>
      <p:sp>
        <p:nvSpPr>
          <p:cNvPr id="317" name="圆角矩形 316"/>
          <p:cNvSpPr/>
          <p:nvPr/>
        </p:nvSpPr>
        <p:spPr>
          <a:xfrm>
            <a:off x="4778315" y="713973"/>
            <a:ext cx="10614759" cy="7829157"/>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同侧圆角矩形 318"/>
          <p:cNvSpPr/>
          <p:nvPr/>
        </p:nvSpPr>
        <p:spPr>
          <a:xfrm rot="10800000">
            <a:off x="4778315" y="1395281"/>
            <a:ext cx="10614759" cy="7156065"/>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flipV="1">
            <a:off x="4778313" y="1385138"/>
            <a:ext cx="10614761"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5106"/>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solidFill>
              </a:rPr>
              <a:t>物理视图</a:t>
            </a:r>
          </a:p>
        </p:txBody>
      </p:sp>
      <p:sp>
        <p:nvSpPr>
          <p:cNvPr id="113" name="等腰三角形 112"/>
          <p:cNvSpPr/>
          <p:nvPr/>
        </p:nvSpPr>
        <p:spPr>
          <a:xfrm rot="10800000">
            <a:off x="4186426"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逻辑视图</a:t>
            </a:r>
          </a:p>
        </p:txBody>
      </p:sp>
      <p:sp>
        <p:nvSpPr>
          <p:cNvPr id="137" name="文本框 136"/>
          <p:cNvSpPr txBox="1"/>
          <p:nvPr/>
        </p:nvSpPr>
        <p:spPr>
          <a:xfrm>
            <a:off x="3008760" y="75057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会话</a:t>
            </a:r>
          </a:p>
        </p:txBody>
      </p:sp>
      <p:sp>
        <p:nvSpPr>
          <p:cNvPr id="138" name="文本框 137"/>
          <p:cNvSpPr txBox="1"/>
          <p:nvPr/>
        </p:nvSpPr>
        <p:spPr>
          <a:xfrm>
            <a:off x="3008760" y="8128053"/>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t>日志与审计</a:t>
            </a:r>
          </a:p>
        </p:txBody>
      </p:sp>
      <p:sp>
        <p:nvSpPr>
          <p:cNvPr id="139" name="等腰三角形 138"/>
          <p:cNvSpPr/>
          <p:nvPr/>
        </p:nvSpPr>
        <p:spPr>
          <a:xfrm rot="5400000">
            <a:off x="4186426" y="6942152"/>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029114"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2" name="圆角矩形 171"/>
          <p:cNvSpPr/>
          <p:nvPr/>
        </p:nvSpPr>
        <p:spPr>
          <a:xfrm>
            <a:off x="2455452" y="2810699"/>
            <a:ext cx="1966555" cy="34150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3" name="文本框 172"/>
          <p:cNvSpPr txBox="1"/>
          <p:nvPr/>
        </p:nvSpPr>
        <p:spPr>
          <a:xfrm>
            <a:off x="2627759" y="2869865"/>
            <a:ext cx="183653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研发中心测试服务器</a:t>
            </a:r>
            <a:endParaRPr lang="zh-CN" altLang="en-US">
              <a:solidFill>
                <a:schemeClr val="bg1"/>
              </a:solidFill>
            </a:endParaRPr>
          </a:p>
        </p:txBody>
      </p:sp>
      <p:sp>
        <p:nvSpPr>
          <p:cNvPr id="184" name="文本框 183"/>
          <p:cNvSpPr txBox="1"/>
          <p:nvPr/>
        </p:nvSpPr>
        <p:spPr>
          <a:xfrm>
            <a:off x="5043544" y="1118914"/>
            <a:ext cx="2258956" cy="264688"/>
          </a:xfrm>
          <a:prstGeom prst="rect">
            <a:avLst/>
          </a:prstGeom>
          <a:noFill/>
        </p:spPr>
        <p:txBody>
          <a:bodyPr wrap="square" rtlCol="0" anchor="ctr">
            <a:spAutoFit/>
          </a:bodyPr>
          <a:lstStyle/>
          <a:p>
            <a:pPr>
              <a:lnSpc>
                <a:spcPct val="80000"/>
              </a:lnSpc>
            </a:pPr>
            <a:r>
              <a:rPr kumimoji="1" lang="zh-CN" altLang="en-US" sz="1400" smtClean="0">
                <a:solidFill>
                  <a:srgbClr val="157EFB"/>
                </a:solidFill>
                <a:latin typeface="微软雅黑"/>
                <a:ea typeface="微软雅黑"/>
                <a:cs typeface="微软雅黑"/>
              </a:rPr>
              <a:t>研发中心测试服务器</a:t>
            </a:r>
            <a:endParaRPr kumimoji="1" lang="zh-CN" altLang="en-US" sz="1400">
              <a:solidFill>
                <a:srgbClr val="157EFB"/>
              </a:solidFill>
              <a:latin typeface="微软雅黑"/>
              <a:ea typeface="微软雅黑"/>
              <a:cs typeface="微软雅黑"/>
            </a:endParaRPr>
          </a:p>
        </p:txBody>
      </p:sp>
      <p:pic>
        <p:nvPicPr>
          <p:cNvPr id="185" name="图片 18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4870936" y="1148997"/>
            <a:ext cx="252000" cy="140651"/>
          </a:xfrm>
          <a:prstGeom prst="rect">
            <a:avLst/>
          </a:prstGeom>
        </p:spPr>
      </p:pic>
      <p:sp>
        <p:nvSpPr>
          <p:cNvPr id="186" name="文本框 185"/>
          <p:cNvSpPr txBox="1"/>
          <p:nvPr/>
        </p:nvSpPr>
        <p:spPr>
          <a:xfrm>
            <a:off x="7603382" y="854464"/>
            <a:ext cx="4964625" cy="264688"/>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物理视图</a:t>
            </a:r>
            <a:r>
              <a:rPr kumimoji="1" lang="en-US" altLang="zh-CN" sz="1400" smtClean="0">
                <a:solidFill>
                  <a:schemeClr val="tx1">
                    <a:lumMod val="85000"/>
                    <a:lumOff val="15000"/>
                  </a:schemeClr>
                </a:solidFill>
                <a:latin typeface="微软雅黑"/>
                <a:ea typeface="微软雅黑"/>
                <a:cs typeface="微软雅黑"/>
              </a:rPr>
              <a:t> &gt; </a:t>
            </a:r>
            <a:r>
              <a:rPr kumimoji="1" lang="zh-CN" altLang="en-US" sz="1400" smtClean="0">
                <a:solidFill>
                  <a:schemeClr val="tx1">
                    <a:lumMod val="85000"/>
                    <a:lumOff val="15000"/>
                  </a:schemeClr>
                </a:solidFill>
                <a:latin typeface="微软雅黑"/>
                <a:ea typeface="微软雅黑"/>
                <a:cs typeface="微软雅黑"/>
              </a:rPr>
              <a:t>研发中心测试服务</a:t>
            </a:r>
            <a:r>
              <a:rPr kumimoji="1" lang="zh-CN" altLang="en-US" sz="1400">
                <a:solidFill>
                  <a:schemeClr val="tx1">
                    <a:lumMod val="85000"/>
                    <a:lumOff val="15000"/>
                  </a:schemeClr>
                </a:solidFill>
                <a:latin typeface="微软雅黑"/>
                <a:ea typeface="微软雅黑"/>
                <a:cs typeface="微软雅黑"/>
              </a:rPr>
              <a:t>设备</a:t>
            </a:r>
            <a:r>
              <a:rPr kumimoji="1" lang="en-US" altLang="zh-CN" sz="1400" smtClean="0">
                <a:solidFill>
                  <a:schemeClr val="tx1">
                    <a:lumMod val="85000"/>
                    <a:lumOff val="15000"/>
                  </a:schemeClr>
                </a:solidFill>
                <a:latin typeface="微软雅黑"/>
                <a:ea typeface="微软雅黑"/>
                <a:cs typeface="微软雅黑"/>
              </a:rPr>
              <a:t> &gt;</a:t>
            </a:r>
            <a:r>
              <a:rPr kumimoji="1" lang="zh-CN" altLang="en-US" sz="1400" smtClean="0">
                <a:solidFill>
                  <a:schemeClr val="tx1">
                    <a:lumMod val="85000"/>
                    <a:lumOff val="15000"/>
                  </a:schemeClr>
                </a:solidFill>
                <a:latin typeface="微软雅黑"/>
                <a:ea typeface="微软雅黑"/>
                <a:cs typeface="微软雅黑"/>
              </a:rPr>
              <a:t>设备详情（</a:t>
            </a:r>
            <a:r>
              <a:rPr kumimoji="1" lang="en-US" altLang="zh-CN" sz="1400" smtClean="0">
                <a:solidFill>
                  <a:schemeClr val="tx1">
                    <a:lumMod val="85000"/>
                    <a:lumOff val="15000"/>
                  </a:schemeClr>
                </a:solidFill>
                <a:latin typeface="微软雅黑"/>
                <a:ea typeface="微软雅黑"/>
                <a:cs typeface="微软雅黑"/>
              </a:rPr>
              <a:t>192.168.2.2</a:t>
            </a:r>
            <a:r>
              <a:rPr kumimoji="1" lang="zh-CN" altLang="en-US" sz="1400" smtClean="0">
                <a:solidFill>
                  <a:schemeClr val="tx1">
                    <a:lumMod val="85000"/>
                    <a:lumOff val="15000"/>
                  </a:schemeClr>
                </a:solidFill>
                <a:latin typeface="微软雅黑"/>
                <a:ea typeface="微软雅黑"/>
                <a:cs typeface="微软雅黑"/>
              </a:rPr>
              <a:t>）</a:t>
            </a:r>
            <a:endParaRPr kumimoji="1" lang="zh-CN" altLang="en-US" sz="1400">
              <a:solidFill>
                <a:schemeClr val="tx1">
                  <a:lumMod val="85000"/>
                  <a:lumOff val="15000"/>
                </a:schemeClr>
              </a:solidFill>
              <a:latin typeface="微软雅黑"/>
              <a:ea typeface="微软雅黑"/>
              <a:cs typeface="微软雅黑"/>
            </a:endParaRPr>
          </a:p>
        </p:txBody>
      </p:sp>
      <p:grpSp>
        <p:nvGrpSpPr>
          <p:cNvPr id="7" name="组合 6"/>
          <p:cNvGrpSpPr/>
          <p:nvPr/>
        </p:nvGrpSpPr>
        <p:grpSpPr>
          <a:xfrm>
            <a:off x="8826500" y="1650154"/>
            <a:ext cx="5515885" cy="386188"/>
            <a:chOff x="8195296" y="1695466"/>
            <a:chExt cx="5515885" cy="386188"/>
          </a:xfrm>
        </p:grpSpPr>
        <p:sp>
          <p:nvSpPr>
            <p:cNvPr id="2" name="圆角矩形 1"/>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6" name="圆角矩形 195"/>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 name="流程图: 过程 2"/>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3" name="文本框 222"/>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基本信息</a:t>
              </a:r>
              <a:endParaRPr lang="zh-CN" altLang="en-US" sz="1400">
                <a:solidFill>
                  <a:schemeClr val="bg1"/>
                </a:solidFill>
              </a:endParaRPr>
            </a:p>
          </p:txBody>
        </p:sp>
        <p:sp>
          <p:nvSpPr>
            <p:cNvPr id="225" name="文本框 224"/>
            <p:cNvSpPr txBox="1"/>
            <p:nvPr/>
          </p:nvSpPr>
          <p:spPr>
            <a:xfrm>
              <a:off x="10302902"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会话</a:t>
              </a:r>
              <a:endParaRPr lang="zh-CN" altLang="en-US" sz="1400">
                <a:solidFill>
                  <a:srgbClr val="157EFB"/>
                </a:solidFill>
              </a:endParaRPr>
            </a:p>
          </p:txBody>
        </p:sp>
        <p:cxnSp>
          <p:nvCxnSpPr>
            <p:cNvPr id="6" name="直接连接符 5"/>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26" name="文本框 225"/>
            <p:cNvSpPr txBox="1"/>
            <p:nvPr/>
          </p:nvSpPr>
          <p:spPr>
            <a:xfrm>
              <a:off x="12219929"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快捷方式</a:t>
              </a:r>
              <a:endParaRPr lang="zh-CN" altLang="en-US" sz="1400">
                <a:solidFill>
                  <a:srgbClr val="157EFB"/>
                </a:solidFill>
              </a:endParaRPr>
            </a:p>
          </p:txBody>
        </p:sp>
      </p:grpSp>
      <p:sp>
        <p:nvSpPr>
          <p:cNvPr id="245" name="矩形 244"/>
          <p:cNvSpPr/>
          <p:nvPr/>
        </p:nvSpPr>
        <p:spPr>
          <a:xfrm>
            <a:off x="7452816" y="2312777"/>
            <a:ext cx="910869" cy="405945"/>
          </a:xfrm>
          <a:prstGeom prst="rect">
            <a:avLst/>
          </a:prstGeom>
        </p:spPr>
        <p:txBody>
          <a:bodyPr wrap="square">
            <a:spAutoFit/>
          </a:bodyPr>
          <a:lstStyle/>
          <a:p>
            <a:pPr lvl="0">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IP</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地址：</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6" name="矩形 245"/>
          <p:cNvSpPr/>
          <p:nvPr/>
        </p:nvSpPr>
        <p:spPr>
          <a:xfrm>
            <a:off x="9368361" y="2324695"/>
            <a:ext cx="5236639" cy="461665"/>
          </a:xfrm>
          <a:prstGeom prst="rect">
            <a:avLst/>
          </a:prstGeom>
        </p:spPr>
        <p:txBody>
          <a:bodyPr wrap="square">
            <a:spAutoFit/>
          </a:bodyPr>
          <a:lstStyle/>
          <a:p>
            <a:pPr lvl="0">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192.168.2.2</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8" name="矩形 247"/>
          <p:cNvSpPr/>
          <p:nvPr/>
        </p:nvSpPr>
        <p:spPr>
          <a:xfrm>
            <a:off x="7452816" y="2968820"/>
            <a:ext cx="910869" cy="405945"/>
          </a:xfrm>
          <a:prstGeom prst="rect">
            <a:avLst/>
          </a:prstGeom>
        </p:spPr>
        <p:txBody>
          <a:bodyPr wrap="square">
            <a:spAutoFit/>
          </a:bodyPr>
          <a:lstStyle/>
          <a:p>
            <a:pPr lvl="0">
              <a:lnSpc>
                <a:spcPct val="200000"/>
              </a:lnSpc>
            </a:pP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Name</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49" name="矩形 248"/>
          <p:cNvSpPr/>
          <p:nvPr/>
        </p:nvSpPr>
        <p:spPr>
          <a:xfrm>
            <a:off x="9368361" y="2980738"/>
            <a:ext cx="5236639" cy="461665"/>
          </a:xfrm>
          <a:prstGeom prst="rect">
            <a:avLst/>
          </a:prstGeom>
        </p:spPr>
        <p:txBody>
          <a:bodyPr wrap="square">
            <a:spAutoFit/>
          </a:bodyPr>
          <a:lstStyle/>
          <a:p>
            <a:pPr lvl="0">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192.168.2.2</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51" name="直接连接符 250"/>
          <p:cNvCxnSpPr/>
          <p:nvPr/>
        </p:nvCxnSpPr>
        <p:spPr>
          <a:xfrm>
            <a:off x="7557796" y="3514568"/>
            <a:ext cx="7765833"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2" name="直接连接符 251"/>
          <p:cNvCxnSpPr/>
          <p:nvPr/>
        </p:nvCxnSpPr>
        <p:spPr>
          <a:xfrm>
            <a:off x="7557796" y="2872135"/>
            <a:ext cx="7765833"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3" name="直接连接符 252"/>
          <p:cNvCxnSpPr/>
          <p:nvPr/>
        </p:nvCxnSpPr>
        <p:spPr>
          <a:xfrm>
            <a:off x="7557796" y="4149616"/>
            <a:ext cx="7765833" cy="0"/>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4" name="直接连接符 253"/>
          <p:cNvCxnSpPr/>
          <p:nvPr/>
        </p:nvCxnSpPr>
        <p:spPr>
          <a:xfrm>
            <a:off x="7557796" y="4799132"/>
            <a:ext cx="7765833" cy="56418"/>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256" name="矩形 255"/>
          <p:cNvSpPr/>
          <p:nvPr/>
        </p:nvSpPr>
        <p:spPr>
          <a:xfrm>
            <a:off x="7452816" y="3608900"/>
            <a:ext cx="1523866" cy="46166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所属</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设备源：</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7" name="矩形 256"/>
          <p:cNvSpPr/>
          <p:nvPr/>
        </p:nvSpPr>
        <p:spPr>
          <a:xfrm>
            <a:off x="9368361" y="3620818"/>
            <a:ext cx="5236639"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研发中心测试服务器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8" name="矩形 257"/>
          <p:cNvSpPr/>
          <p:nvPr/>
        </p:nvSpPr>
        <p:spPr>
          <a:xfrm>
            <a:off x="7452816" y="4248980"/>
            <a:ext cx="1591444"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监测设置：</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59" name="矩形 258"/>
          <p:cNvSpPr/>
          <p:nvPr/>
        </p:nvSpPr>
        <p:spPr>
          <a:xfrm>
            <a:off x="9368361" y="4260898"/>
            <a:ext cx="5236639"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通过</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Ping</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监控设备是否正常运行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0" name="矩形 259"/>
          <p:cNvSpPr/>
          <p:nvPr/>
        </p:nvSpPr>
        <p:spPr>
          <a:xfrm>
            <a:off x="7452816" y="5658680"/>
            <a:ext cx="1591444"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开放的服务：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64" name="直接连接符 263"/>
          <p:cNvCxnSpPr/>
          <p:nvPr/>
        </p:nvCxnSpPr>
        <p:spPr>
          <a:xfrm>
            <a:off x="7557796" y="5508104"/>
            <a:ext cx="7765833" cy="56418"/>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65" name="图片 2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5033529" y="1064150"/>
            <a:ext cx="252000" cy="252000"/>
          </a:xfrm>
          <a:prstGeom prst="rect">
            <a:avLst/>
          </a:prstGeom>
        </p:spPr>
      </p:pic>
      <p:cxnSp>
        <p:nvCxnSpPr>
          <p:cNvPr id="269" name="直接连接符 268"/>
          <p:cNvCxnSpPr/>
          <p:nvPr/>
        </p:nvCxnSpPr>
        <p:spPr>
          <a:xfrm>
            <a:off x="7557796" y="7555032"/>
            <a:ext cx="7765833" cy="56418"/>
          </a:xfrm>
          <a:prstGeom prst="line">
            <a:avLst/>
          </a:prstGeom>
          <a:ln w="3175">
            <a:solidFill>
              <a:srgbClr val="C4C4C7"/>
            </a:solidFill>
            <a:prstDash val="sysDash"/>
          </a:ln>
          <a:effectLst/>
        </p:spPr>
        <p:style>
          <a:lnRef idx="2">
            <a:schemeClr val="accent1"/>
          </a:lnRef>
          <a:fillRef idx="0">
            <a:schemeClr val="accent1"/>
          </a:fillRef>
          <a:effectRef idx="1">
            <a:schemeClr val="accent1"/>
          </a:effectRef>
          <a:fontRef idx="minor">
            <a:schemeClr val="tx1"/>
          </a:fontRef>
        </p:style>
      </p:cxnSp>
      <p:sp>
        <p:nvSpPr>
          <p:cNvPr id="275" name="圆角矩形 274"/>
          <p:cNvSpPr/>
          <p:nvPr/>
        </p:nvSpPr>
        <p:spPr>
          <a:xfrm>
            <a:off x="5283835" y="3676136"/>
            <a:ext cx="1769511"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latin typeface="微软雅黑" panose="020B0503020204020204" pitchFamily="34" charset="-122"/>
                <a:ea typeface="微软雅黑" panose="020B0503020204020204" pitchFamily="34" charset="-122"/>
              </a:rPr>
              <a:t>通过</a:t>
            </a:r>
            <a:r>
              <a:rPr lang="en-US" altLang="zh-CN" sz="1400" smtClean="0">
                <a:latin typeface="微软雅黑" panose="020B0503020204020204" pitchFamily="34" charset="-122"/>
                <a:ea typeface="微软雅黑" panose="020B0503020204020204" pitchFamily="34" charset="-122"/>
              </a:rPr>
              <a:t>RDP</a:t>
            </a:r>
            <a:r>
              <a:rPr lang="zh-CN" altLang="en-US" sz="1400" smtClean="0">
                <a:latin typeface="微软雅黑" panose="020B0503020204020204" pitchFamily="34" charset="-122"/>
                <a:ea typeface="微软雅黑" panose="020B0503020204020204" pitchFamily="34" charset="-122"/>
              </a:rPr>
              <a:t>远程接入</a:t>
            </a:r>
            <a:endParaRPr lang="zh-CN" altLang="en-US" sz="1400">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nvGraphicFramePr>
        <p:xfrm>
          <a:off x="9449873" y="5728736"/>
          <a:ext cx="5409126" cy="1483360"/>
        </p:xfrm>
        <a:graphic>
          <a:graphicData uri="http://schemas.openxmlformats.org/drawingml/2006/table">
            <a:tbl>
              <a:tblPr firstRow="1" bandRow="1">
                <a:tableStyleId>{5C22544A-7EE6-4342-B048-85BDC9FD1C3A}</a:tableStyleId>
              </a:tblPr>
              <a:tblGrid>
                <a:gridCol w="525799"/>
                <a:gridCol w="2421041"/>
                <a:gridCol w="2462286"/>
              </a:tblGrid>
              <a:tr h="370840">
                <a:tc>
                  <a:txBody>
                    <a:bodyPr/>
                    <a:lstStyle/>
                    <a:p>
                      <a:pP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序号</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开放的服务</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c>
                  <a:txBody>
                    <a:bodyPr/>
                    <a:lstStyle/>
                    <a:p>
                      <a:pPr algn="ctr">
                        <a:lnSpc>
                          <a:spcPct val="150000"/>
                        </a:lnSpc>
                      </a:pPr>
                      <a:r>
                        <a:rPr lang="zh-CN" altLang="en-US" sz="1200" b="0" smtClean="0">
                          <a:solidFill>
                            <a:schemeClr val="bg1"/>
                          </a:solidFill>
                          <a:latin typeface="微软雅黑" panose="020B0503020204020204" pitchFamily="34" charset="-122"/>
                          <a:ea typeface="微软雅黑" panose="020B0503020204020204" pitchFamily="34" charset="-122"/>
                        </a:rPr>
                        <a:t>使用的端口</a:t>
                      </a:r>
                      <a:endParaRPr lang="zh-CN" altLang="en-US" sz="1200" b="0">
                        <a:solidFill>
                          <a:schemeClr val="bg1"/>
                        </a:solidFill>
                        <a:latin typeface="微软雅黑" panose="020B0503020204020204" pitchFamily="34" charset="-122"/>
                        <a:ea typeface="微软雅黑" panose="020B0503020204020204" pitchFamily="34" charset="-122"/>
                      </a:endParaRPr>
                    </a:p>
                  </a:txBody>
                  <a:tcPr>
                    <a:solidFill>
                      <a:schemeClr val="bg1">
                        <a:lumMod val="50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FTP</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Oracle</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5120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85000"/>
                      </a:schemeClr>
                    </a:solidFill>
                  </a:tcPr>
                </a:tc>
              </a:tr>
              <a:tr h="370840">
                <a:tc>
                  <a:txBody>
                    <a:bodyPr/>
                    <a:lstStyle/>
                    <a:p>
                      <a:pPr algn="ct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3</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Tomcat</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c>
                  <a:txBody>
                    <a:bodyPr/>
                    <a:lstStyle/>
                    <a:p>
                      <a:pPr>
                        <a:lnSpc>
                          <a:spcPct val="150000"/>
                        </a:lnSpc>
                      </a:pPr>
                      <a:r>
                        <a:rPr lang="en-US" altLang="zh-CN" sz="1200" b="0" smtClean="0">
                          <a:solidFill>
                            <a:schemeClr val="tx1">
                              <a:lumMod val="75000"/>
                              <a:lumOff val="25000"/>
                            </a:schemeClr>
                          </a:solidFill>
                          <a:latin typeface="微软雅黑" panose="020B0503020204020204" pitchFamily="34" charset="-122"/>
                          <a:ea typeface="微软雅黑" panose="020B0503020204020204" pitchFamily="34" charset="-122"/>
                        </a:rPr>
                        <a:t>8080</a:t>
                      </a:r>
                      <a:endParaRPr lang="zh-CN" altLang="en-US" sz="1200" b="0">
                        <a:solidFill>
                          <a:schemeClr val="tx1">
                            <a:lumMod val="75000"/>
                            <a:lumOff val="25000"/>
                          </a:schemeClr>
                        </a:solidFill>
                        <a:latin typeface="微软雅黑" panose="020B0503020204020204" pitchFamily="34" charset="-122"/>
                        <a:ea typeface="微软雅黑" panose="020B0503020204020204" pitchFamily="34" charset="-122"/>
                      </a:endParaRPr>
                    </a:p>
                  </a:txBody>
                  <a:tcPr>
                    <a:solidFill>
                      <a:schemeClr val="bg1">
                        <a:lumMod val="95000"/>
                      </a:schemeClr>
                    </a:solidFill>
                  </a:tcPr>
                </a:tc>
              </a:tr>
            </a:tbl>
          </a:graphicData>
        </a:graphic>
      </p:graphicFrame>
      <p:grpSp>
        <p:nvGrpSpPr>
          <p:cNvPr id="40" name="组合 39"/>
          <p:cNvGrpSpPr/>
          <p:nvPr/>
        </p:nvGrpSpPr>
        <p:grpSpPr>
          <a:xfrm>
            <a:off x="7452222" y="7741022"/>
            <a:ext cx="6538657" cy="423768"/>
            <a:chOff x="7452816" y="7078665"/>
            <a:chExt cx="6538657" cy="423768"/>
          </a:xfrm>
        </p:grpSpPr>
        <p:sp>
          <p:nvSpPr>
            <p:cNvPr id="262" name="矩形 261"/>
            <p:cNvSpPr/>
            <p:nvPr/>
          </p:nvSpPr>
          <p:spPr>
            <a:xfrm>
              <a:off x="7452816" y="7078665"/>
              <a:ext cx="1591444" cy="40594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标签：</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70" name="组合 269"/>
            <p:cNvGrpSpPr/>
            <p:nvPr/>
          </p:nvGrpSpPr>
          <p:grpSpPr>
            <a:xfrm>
              <a:off x="8167823" y="7262441"/>
              <a:ext cx="393293" cy="167039"/>
              <a:chOff x="6882635" y="1626045"/>
              <a:chExt cx="393293" cy="167039"/>
            </a:xfrm>
          </p:grpSpPr>
          <p:sp>
            <p:nvSpPr>
              <p:cNvPr id="271" name="椭圆 270"/>
              <p:cNvSpPr>
                <a:spLocks noChangeAspect="1"/>
              </p:cNvSpPr>
              <p:nvPr/>
            </p:nvSpPr>
            <p:spPr>
              <a:xfrm>
                <a:off x="7095928" y="1626045"/>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2" name="椭圆 271"/>
              <p:cNvSpPr>
                <a:spLocks noChangeAspect="1"/>
              </p:cNvSpPr>
              <p:nvPr/>
            </p:nvSpPr>
            <p:spPr>
              <a:xfrm>
                <a:off x="6993598" y="1626045"/>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273" name="椭圆 272"/>
              <p:cNvSpPr>
                <a:spLocks noChangeAspect="1"/>
              </p:cNvSpPr>
              <p:nvPr/>
            </p:nvSpPr>
            <p:spPr>
              <a:xfrm>
                <a:off x="6882635" y="1626045"/>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sp>
          <p:nvSpPr>
            <p:cNvPr id="278" name="圆角矩形 277"/>
            <p:cNvSpPr/>
            <p:nvPr/>
          </p:nvSpPr>
          <p:spPr>
            <a:xfrm>
              <a:off x="9462573" y="7214284"/>
              <a:ext cx="1304086" cy="288000"/>
            </a:xfrm>
            <a:prstGeom prst="roundRect">
              <a:avLst>
                <a:gd name="adj" fmla="val 15413"/>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a:solidFill>
                    <a:schemeClr val="tx1">
                      <a:lumMod val="50000"/>
                      <a:lumOff val="50000"/>
                    </a:schemeClr>
                  </a:solidFill>
                  <a:latin typeface="微软雅黑"/>
                  <a:ea typeface="微软雅黑"/>
                  <a:cs typeface="微软雅黑"/>
                </a:rPr>
                <a:t>  </a:t>
              </a:r>
              <a:r>
                <a:rPr kumimoji="1" lang="en-US" altLang="zh-CN" sz="1200" smtClean="0">
                  <a:solidFill>
                    <a:schemeClr val="tx1">
                      <a:lumMod val="50000"/>
                      <a:lumOff val="50000"/>
                    </a:schemeClr>
                  </a:solidFill>
                  <a:latin typeface="微软雅黑"/>
                  <a:ea typeface="微软雅黑"/>
                  <a:cs typeface="微软雅黑"/>
                </a:rPr>
                <a:t>Win8</a:t>
              </a:r>
              <a:endParaRPr kumimoji="1" lang="zh-CN" altLang="en-US" sz="1200" dirty="0">
                <a:solidFill>
                  <a:schemeClr val="tx1">
                    <a:lumMod val="50000"/>
                    <a:lumOff val="50000"/>
                  </a:schemeClr>
                </a:solidFill>
                <a:latin typeface="微软雅黑"/>
                <a:ea typeface="微软雅黑"/>
                <a:cs typeface="微软雅黑"/>
              </a:endParaRPr>
            </a:p>
          </p:txBody>
        </p:sp>
        <p:sp>
          <p:nvSpPr>
            <p:cNvPr id="279" name="圆角矩形 278"/>
            <p:cNvSpPr/>
            <p:nvPr/>
          </p:nvSpPr>
          <p:spPr>
            <a:xfrm>
              <a:off x="11073991" y="7209310"/>
              <a:ext cx="1304086" cy="288000"/>
            </a:xfrm>
            <a:prstGeom prst="roundRect">
              <a:avLst>
                <a:gd name="adj" fmla="val 14385"/>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MySQL</a:t>
              </a:r>
              <a:endParaRPr kumimoji="1" lang="zh-CN" altLang="en-US" sz="1200" dirty="0">
                <a:solidFill>
                  <a:schemeClr val="tx1">
                    <a:lumMod val="50000"/>
                    <a:lumOff val="50000"/>
                  </a:schemeClr>
                </a:solidFill>
                <a:latin typeface="微软雅黑"/>
                <a:ea typeface="微软雅黑"/>
                <a:cs typeface="微软雅黑"/>
              </a:endParaRPr>
            </a:p>
          </p:txBody>
        </p:sp>
        <p:sp>
          <p:nvSpPr>
            <p:cNvPr id="283" name="圆角矩形 282"/>
            <p:cNvSpPr/>
            <p:nvPr/>
          </p:nvSpPr>
          <p:spPr>
            <a:xfrm>
              <a:off x="12687387" y="7214433"/>
              <a:ext cx="1304086" cy="288000"/>
            </a:xfrm>
            <a:prstGeom prst="roundRect">
              <a:avLst>
                <a:gd name="adj" fmla="val 9248"/>
              </a:avLst>
            </a:prstGeom>
            <a:solidFill>
              <a:srgbClr val="F2F2F2"/>
            </a:solidFill>
            <a:ln>
              <a:solidFill>
                <a:srgbClr val="D9D9D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200" smtClean="0">
                  <a:solidFill>
                    <a:schemeClr val="tx1">
                      <a:lumMod val="50000"/>
                      <a:lumOff val="50000"/>
                    </a:schemeClr>
                  </a:solidFill>
                  <a:latin typeface="微软雅黑"/>
                  <a:ea typeface="微软雅黑"/>
                  <a:cs typeface="微软雅黑"/>
                </a:rPr>
                <a:t>  Tomcat</a:t>
              </a:r>
              <a:endParaRPr kumimoji="1" lang="zh-CN" altLang="en-US" sz="1200" dirty="0">
                <a:solidFill>
                  <a:schemeClr val="tx1">
                    <a:lumMod val="50000"/>
                    <a:lumOff val="50000"/>
                  </a:schemeClr>
                </a:solidFill>
                <a:latin typeface="微软雅黑"/>
                <a:ea typeface="微软雅黑"/>
                <a:cs typeface="微软雅黑"/>
              </a:endParaRPr>
            </a:p>
          </p:txBody>
        </p:sp>
        <p:sp>
          <p:nvSpPr>
            <p:cNvPr id="316" name="椭圆 315"/>
            <p:cNvSpPr>
              <a:spLocks noChangeAspect="1"/>
            </p:cNvSpPr>
            <p:nvPr/>
          </p:nvSpPr>
          <p:spPr>
            <a:xfrm>
              <a:off x="12794629" y="7281960"/>
              <a:ext cx="180000" cy="167039"/>
            </a:xfrm>
            <a:prstGeom prst="ellipse">
              <a:avLst/>
            </a:prstGeom>
            <a:solidFill>
              <a:schemeClr val="accent1">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18" name="椭圆 317"/>
            <p:cNvSpPr>
              <a:spLocks noChangeAspect="1"/>
            </p:cNvSpPr>
            <p:nvPr/>
          </p:nvSpPr>
          <p:spPr>
            <a:xfrm>
              <a:off x="11184972" y="7281960"/>
              <a:ext cx="180000" cy="167039"/>
            </a:xfrm>
            <a:prstGeom prst="ellipse">
              <a:avLst/>
            </a:prstGeom>
            <a:solidFill>
              <a:schemeClr val="accent6">
                <a:lumMod val="75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sp>
          <p:nvSpPr>
            <p:cNvPr id="320" name="椭圆 319"/>
            <p:cNvSpPr>
              <a:spLocks noChangeAspect="1"/>
            </p:cNvSpPr>
            <p:nvPr/>
          </p:nvSpPr>
          <p:spPr>
            <a:xfrm>
              <a:off x="9587524" y="7281960"/>
              <a:ext cx="180000" cy="167039"/>
            </a:xfrm>
            <a:prstGeom prst="ellipse">
              <a:avLst/>
            </a:prstGeom>
            <a:solidFill>
              <a:schemeClr val="tx2">
                <a:lumMod val="60000"/>
                <a:lumOff val="40000"/>
              </a:schemeClr>
            </a:solidFill>
            <a:ln>
              <a:solidFill>
                <a:schemeClr val="bg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ln>
                  <a:solidFill>
                    <a:schemeClr val="accent5"/>
                  </a:solidFill>
                </a:ln>
                <a:solidFill>
                  <a:srgbClr val="FFFFFF"/>
                </a:solidFill>
              </a:endParaRPr>
            </a:p>
          </p:txBody>
        </p:sp>
      </p:grpSp>
      <p:grpSp>
        <p:nvGrpSpPr>
          <p:cNvPr id="337" name="组合 336"/>
          <p:cNvGrpSpPr/>
          <p:nvPr/>
        </p:nvGrpSpPr>
        <p:grpSpPr>
          <a:xfrm>
            <a:off x="5394005" y="2217995"/>
            <a:ext cx="1491252" cy="1315206"/>
            <a:chOff x="5147487" y="1910782"/>
            <a:chExt cx="1491252" cy="1315206"/>
          </a:xfrm>
        </p:grpSpPr>
        <p:sp>
          <p:nvSpPr>
            <p:cNvPr id="338" name="圆角矩形 337"/>
            <p:cNvSpPr/>
            <p:nvPr/>
          </p:nvSpPr>
          <p:spPr>
            <a:xfrm>
              <a:off x="5336122" y="1910782"/>
              <a:ext cx="513637" cy="90550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39" name="直接连接符 338"/>
            <p:cNvCxnSpPr/>
            <p:nvPr/>
          </p:nvCxnSpPr>
          <p:spPr>
            <a:xfrm flipV="1">
              <a:off x="5411278" y="206895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40" name="直接连接符 339"/>
            <p:cNvCxnSpPr/>
            <p:nvPr/>
          </p:nvCxnSpPr>
          <p:spPr>
            <a:xfrm flipV="1">
              <a:off x="5411278" y="2194218"/>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341" name="直接连接符 340"/>
            <p:cNvCxnSpPr/>
            <p:nvPr/>
          </p:nvCxnSpPr>
          <p:spPr>
            <a:xfrm flipV="1">
              <a:off x="5411278" y="2319479"/>
              <a:ext cx="36000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342" name="椭圆 341"/>
            <p:cNvSpPr>
              <a:spLocks noChangeAspect="1"/>
            </p:cNvSpPr>
            <p:nvPr/>
          </p:nvSpPr>
          <p:spPr>
            <a:xfrm>
              <a:off x="5565940" y="2656200"/>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3" name="圆角矩形 342"/>
            <p:cNvSpPr/>
            <p:nvPr/>
          </p:nvSpPr>
          <p:spPr>
            <a:xfrm>
              <a:off x="5893113" y="2194219"/>
              <a:ext cx="687103" cy="530828"/>
            </a:xfrm>
            <a:prstGeom prst="roundRect">
              <a:avLst>
                <a:gd name="adj" fmla="val 4728"/>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4" name="梯形 343"/>
            <p:cNvSpPr/>
            <p:nvPr/>
          </p:nvSpPr>
          <p:spPr>
            <a:xfrm>
              <a:off x="6039297" y="2774079"/>
              <a:ext cx="393699" cy="45719"/>
            </a:xfrm>
            <a:prstGeom prst="trapezoid">
              <a:avLst>
                <a:gd name="adj" fmla="val 109904"/>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5" name="圆角矩形 344"/>
            <p:cNvSpPr/>
            <p:nvPr/>
          </p:nvSpPr>
          <p:spPr>
            <a:xfrm>
              <a:off x="5922073" y="2234049"/>
              <a:ext cx="628148" cy="399434"/>
            </a:xfrm>
            <a:prstGeom prst="roundRect">
              <a:avLst>
                <a:gd name="adj" fmla="val 472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46" name="组合 345"/>
            <p:cNvGrpSpPr/>
            <p:nvPr/>
          </p:nvGrpSpPr>
          <p:grpSpPr>
            <a:xfrm>
              <a:off x="6126943" y="2327737"/>
              <a:ext cx="227814" cy="240407"/>
              <a:chOff x="5758578" y="3465660"/>
              <a:chExt cx="2674722" cy="2822570"/>
            </a:xfrm>
          </p:grpSpPr>
          <p:sp>
            <p:nvSpPr>
              <p:cNvPr id="348" name="流程图: 手动输入 347"/>
              <p:cNvSpPr/>
              <p:nvPr/>
            </p:nvSpPr>
            <p:spPr>
              <a:xfrm>
                <a:off x="5758578" y="3785456"/>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9" name="流程图: 手动输入 348"/>
              <p:cNvSpPr/>
              <p:nvPr/>
            </p:nvSpPr>
            <p:spPr>
              <a:xfrm>
                <a:off x="7030754" y="3465660"/>
                <a:ext cx="1402546" cy="1261643"/>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0" name="流程图: 手动输入 349"/>
              <p:cNvSpPr/>
              <p:nvPr/>
            </p:nvSpPr>
            <p:spPr>
              <a:xfrm flipV="1">
                <a:off x="5760010" y="5053192"/>
                <a:ext cx="1022672" cy="977985"/>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1" name="流程图: 手动输入 350"/>
              <p:cNvSpPr/>
              <p:nvPr/>
            </p:nvSpPr>
            <p:spPr>
              <a:xfrm flipV="1">
                <a:off x="6979200" y="5053192"/>
                <a:ext cx="1417950" cy="1235038"/>
              </a:xfrm>
              <a:prstGeom prst="flowChartManualInpu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47" name="文本框 346"/>
            <p:cNvSpPr txBox="1"/>
            <p:nvPr/>
          </p:nvSpPr>
          <p:spPr>
            <a:xfrm>
              <a:off x="5147487" y="298592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mtClean="0">
                  <a:solidFill>
                    <a:schemeClr val="tx1">
                      <a:lumMod val="85000"/>
                      <a:lumOff val="15000"/>
                    </a:schemeClr>
                  </a:solidFill>
                </a:rPr>
                <a:t>192.168.2.2</a:t>
              </a:r>
              <a:endParaRPr lang="zh-CN" altLang="en-US">
                <a:solidFill>
                  <a:schemeClr val="tx1">
                    <a:lumMod val="85000"/>
                    <a:lumOff val="15000"/>
                  </a:schemeClr>
                </a:solidFill>
              </a:endParaRPr>
            </a:p>
          </p:txBody>
        </p:sp>
      </p:grpSp>
      <p:grpSp>
        <p:nvGrpSpPr>
          <p:cNvPr id="39" name="组合 38"/>
          <p:cNvGrpSpPr/>
          <p:nvPr/>
        </p:nvGrpSpPr>
        <p:grpSpPr>
          <a:xfrm>
            <a:off x="7452816" y="4893820"/>
            <a:ext cx="7368084" cy="461665"/>
            <a:chOff x="7452816" y="7878765"/>
            <a:chExt cx="7368084" cy="461665"/>
          </a:xfrm>
        </p:grpSpPr>
        <p:sp>
          <p:nvSpPr>
            <p:cNvPr id="267" name="矩形 266"/>
            <p:cNvSpPr/>
            <p:nvPr/>
          </p:nvSpPr>
          <p:spPr>
            <a:xfrm>
              <a:off x="7452816" y="7878765"/>
              <a:ext cx="1591444"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目前状态：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8" name="矩形 267"/>
            <p:cNvSpPr/>
            <p:nvPr/>
          </p:nvSpPr>
          <p:spPr>
            <a:xfrm>
              <a:off x="9584261" y="7890683"/>
              <a:ext cx="5236639" cy="405945"/>
            </a:xfrm>
            <a:prstGeom prst="rect">
              <a:avLst/>
            </a:prstGeom>
          </p:spPr>
          <p:txBody>
            <a:bodyPr wrap="square">
              <a:spAutoFit/>
            </a:bodyPr>
            <a:lstStyle/>
            <a:p>
              <a:pPr>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运行正常</a:t>
              </a: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53" name="椭圆 352"/>
            <p:cNvSpPr>
              <a:spLocks noChangeAspect="1"/>
            </p:cNvSpPr>
            <p:nvPr/>
          </p:nvSpPr>
          <p:spPr>
            <a:xfrm>
              <a:off x="9512151" y="8122178"/>
              <a:ext cx="43200" cy="43200"/>
            </a:xfrm>
            <a:prstGeom prst="ellipse">
              <a:avLst/>
            </a:prstGeom>
            <a:solidFill>
              <a:srgbClr val="00B0F0"/>
            </a:solidFill>
            <a:ln w="12700">
              <a:solidFill>
                <a:srgbClr val="007AFF"/>
              </a:solidFill>
            </a:ln>
            <a:effectLst>
              <a:glow rad="63500">
                <a:schemeClr val="accent5">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54" name="文本框 353"/>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355" name="直接连接符 354"/>
          <p:cNvCxnSpPr/>
          <p:nvPr/>
        </p:nvCxnSpPr>
        <p:spPr>
          <a:xfrm>
            <a:off x="2411652" y="394714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356" name="组 4"/>
          <p:cNvGrpSpPr/>
          <p:nvPr/>
        </p:nvGrpSpPr>
        <p:grpSpPr>
          <a:xfrm>
            <a:off x="14955329" y="3108223"/>
            <a:ext cx="304800" cy="307777"/>
            <a:chOff x="941515" y="775415"/>
            <a:chExt cx="304800" cy="307777"/>
          </a:xfrm>
        </p:grpSpPr>
        <p:sp>
          <p:nvSpPr>
            <p:cNvPr id="357" name="椭圆 356"/>
            <p:cNvSpPr/>
            <p:nvPr/>
          </p:nvSpPr>
          <p:spPr>
            <a:xfrm>
              <a:off x="1002162" y="786288"/>
              <a:ext cx="240726" cy="240726"/>
            </a:xfrm>
            <a:prstGeom prst="ellipse">
              <a:avLst/>
            </a:prstGeom>
            <a:no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prstClr val="white"/>
                </a:solidFill>
                <a:latin typeface="微软雅黑" panose="020B0503020204020204" pitchFamily="34" charset="-122"/>
                <a:ea typeface="微软雅黑" panose="020B0503020204020204" pitchFamily="34" charset="-122"/>
              </a:endParaRPr>
            </a:p>
          </p:txBody>
        </p:sp>
        <p:sp>
          <p:nvSpPr>
            <p:cNvPr id="358" name="文本框 357"/>
            <p:cNvSpPr txBox="1"/>
            <p:nvPr/>
          </p:nvSpPr>
          <p:spPr>
            <a:xfrm>
              <a:off x="941515" y="775415"/>
              <a:ext cx="304800" cy="307777"/>
            </a:xfrm>
            <a:prstGeom prst="rect">
              <a:avLst/>
            </a:prstGeom>
            <a:noFill/>
          </p:spPr>
          <p:txBody>
            <a:bodyPr wrap="square" rtlCol="0">
              <a:spAutoFit/>
            </a:bodyPr>
            <a:lstStyle/>
            <a:p>
              <a:r>
                <a:rPr kumimoji="1" lang="zh-CN" altLang="en-US" sz="1400">
                  <a:solidFill>
                    <a:srgbClr val="007AFF"/>
                  </a:solidFill>
                  <a:latin typeface="微软雅黑"/>
                  <a:ea typeface="微软雅黑"/>
                  <a:cs typeface="微软雅黑"/>
                </a:rPr>
                <a:t>？</a:t>
              </a:r>
            </a:p>
          </p:txBody>
        </p:sp>
      </p:grpSp>
      <p:sp>
        <p:nvSpPr>
          <p:cNvPr id="114" name="圆角矩形 113"/>
          <p:cNvSpPr/>
          <p:nvPr/>
        </p:nvSpPr>
        <p:spPr>
          <a:xfrm>
            <a:off x="2414998" y="705117"/>
            <a:ext cx="12987338" cy="7838013"/>
          </a:xfrm>
          <a:prstGeom prst="roundRect">
            <a:avLst>
              <a:gd name="adj" fmla="val 804"/>
            </a:avLst>
          </a:prstGeom>
          <a:solidFill>
            <a:schemeClr val="tx1">
              <a:lumMod val="95000"/>
              <a:lumOff val="5000"/>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lIns="91427" tIns="45714" rIns="91427" bIns="45714" rtlCol="0" anchor="ctr"/>
          <a:lstStyle/>
          <a:p>
            <a:pPr algn="ctr"/>
            <a:endParaRPr kumimoji="1" lang="zh-CN" altLang="en-US" sz="1000" dirty="0">
              <a:solidFill>
                <a:schemeClr val="bg1">
                  <a:lumMod val="50000"/>
                </a:schemeClr>
              </a:solidFill>
              <a:latin typeface="微软雅黑"/>
              <a:ea typeface="微软雅黑"/>
              <a:cs typeface="微软雅黑"/>
            </a:endParaRPr>
          </a:p>
        </p:txBody>
      </p:sp>
      <p:grpSp>
        <p:nvGrpSpPr>
          <p:cNvPr id="13" name="组合 12"/>
          <p:cNvGrpSpPr/>
          <p:nvPr/>
        </p:nvGrpSpPr>
        <p:grpSpPr>
          <a:xfrm>
            <a:off x="5857785" y="1267544"/>
            <a:ext cx="8725159" cy="6572772"/>
            <a:chOff x="4239118" y="1363328"/>
            <a:chExt cx="8725159" cy="6572772"/>
          </a:xfrm>
        </p:grpSpPr>
        <p:grpSp>
          <p:nvGrpSpPr>
            <p:cNvPr id="11" name="组合 10"/>
            <p:cNvGrpSpPr/>
            <p:nvPr/>
          </p:nvGrpSpPr>
          <p:grpSpPr>
            <a:xfrm>
              <a:off x="4239118" y="1363328"/>
              <a:ext cx="8725159" cy="6572772"/>
              <a:chOff x="4239118" y="1363328"/>
              <a:chExt cx="8725159" cy="6572772"/>
            </a:xfrm>
          </p:grpSpPr>
          <p:grpSp>
            <p:nvGrpSpPr>
              <p:cNvPr id="116" name="组合 115"/>
              <p:cNvGrpSpPr/>
              <p:nvPr/>
            </p:nvGrpSpPr>
            <p:grpSpPr>
              <a:xfrm>
                <a:off x="4239118" y="1363328"/>
                <a:ext cx="8725159" cy="6572772"/>
                <a:chOff x="4384638" y="1424296"/>
                <a:chExt cx="8636351" cy="6572772"/>
              </a:xfrm>
            </p:grpSpPr>
            <p:sp>
              <p:nvSpPr>
                <p:cNvPr id="120" name="圆角矩形 119"/>
                <p:cNvSpPr/>
                <p:nvPr/>
              </p:nvSpPr>
              <p:spPr>
                <a:xfrm>
                  <a:off x="4384643" y="1424296"/>
                  <a:ext cx="8636346" cy="6572772"/>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1" name="文本框 120"/>
                <p:cNvSpPr txBox="1"/>
                <p:nvPr/>
              </p:nvSpPr>
              <p:spPr>
                <a:xfrm>
                  <a:off x="7255329" y="1476922"/>
                  <a:ext cx="2894975" cy="264688"/>
                </a:xfrm>
                <a:prstGeom prst="rect">
                  <a:avLst/>
                </a:prstGeom>
                <a:noFill/>
              </p:spPr>
              <p:txBody>
                <a:bodyPr wrap="square" rtlCol="0" anchor="ctr">
                  <a:spAutoFit/>
                </a:bodyPr>
                <a:lstStyle/>
                <a:p>
                  <a:pPr algn="ctr">
                    <a:lnSpc>
                      <a:spcPct val="80000"/>
                    </a:lnSpc>
                  </a:pPr>
                  <a:r>
                    <a:rPr kumimoji="1" lang="en-US" altLang="zh-CN" sz="1400" b="1" smtClean="0">
                      <a:solidFill>
                        <a:schemeClr val="tx1">
                          <a:lumMod val="85000"/>
                          <a:lumOff val="15000"/>
                        </a:schemeClr>
                      </a:solidFill>
                      <a:latin typeface="微软雅黑"/>
                      <a:ea typeface="微软雅黑"/>
                      <a:cs typeface="微软雅黑"/>
                    </a:rPr>
                    <a:t>RDP</a:t>
                  </a:r>
                  <a:r>
                    <a:rPr kumimoji="1" lang="zh-CN" altLang="en-US" sz="1400" b="1" smtClean="0">
                      <a:solidFill>
                        <a:schemeClr val="tx1">
                          <a:lumMod val="85000"/>
                          <a:lumOff val="15000"/>
                        </a:schemeClr>
                      </a:solidFill>
                      <a:latin typeface="微软雅黑"/>
                      <a:ea typeface="微软雅黑"/>
                      <a:cs typeface="微软雅黑"/>
                    </a:rPr>
                    <a:t>远程接入（</a:t>
                  </a:r>
                  <a:r>
                    <a:rPr kumimoji="1" lang="en-US" altLang="zh-CN" sz="1400" b="1" smtClean="0">
                      <a:solidFill>
                        <a:schemeClr val="tx1">
                          <a:lumMod val="85000"/>
                          <a:lumOff val="15000"/>
                        </a:schemeClr>
                      </a:solidFill>
                      <a:latin typeface="微软雅黑"/>
                      <a:ea typeface="微软雅黑"/>
                      <a:cs typeface="微软雅黑"/>
                    </a:rPr>
                    <a:t>192.168.2.2</a:t>
                  </a:r>
                  <a:r>
                    <a:rPr kumimoji="1" lang="zh-CN" altLang="en-US" sz="1400" b="1" smtClean="0">
                      <a:solidFill>
                        <a:schemeClr val="tx1">
                          <a:lumMod val="85000"/>
                          <a:lumOff val="15000"/>
                        </a:schemeClr>
                      </a:solidFill>
                      <a:latin typeface="微软雅黑"/>
                      <a:ea typeface="微软雅黑"/>
                      <a:cs typeface="微软雅黑"/>
                    </a:rPr>
                    <a:t>）</a:t>
                  </a:r>
                  <a:endParaRPr kumimoji="1" lang="zh-CN" altLang="en-US" sz="1400" b="1">
                    <a:solidFill>
                      <a:schemeClr val="tx1">
                        <a:lumMod val="85000"/>
                        <a:lumOff val="15000"/>
                      </a:schemeClr>
                    </a:solidFill>
                    <a:latin typeface="微软雅黑"/>
                    <a:ea typeface="微软雅黑"/>
                    <a:cs typeface="微软雅黑"/>
                  </a:endParaRPr>
                </a:p>
              </p:txBody>
            </p:sp>
            <p:grpSp>
              <p:nvGrpSpPr>
                <p:cNvPr id="122" name="组合 121"/>
                <p:cNvGrpSpPr/>
                <p:nvPr/>
              </p:nvGrpSpPr>
              <p:grpSpPr>
                <a:xfrm>
                  <a:off x="4488012" y="1515287"/>
                  <a:ext cx="707577" cy="144000"/>
                  <a:chOff x="4488012" y="1515287"/>
                  <a:chExt cx="707577" cy="144000"/>
                </a:xfrm>
              </p:grpSpPr>
              <p:sp>
                <p:nvSpPr>
                  <p:cNvPr id="141" name="椭圆 140"/>
                  <p:cNvSpPr>
                    <a:spLocks noChangeAspect="1"/>
                  </p:cNvSpPr>
                  <p:nvPr/>
                </p:nvSpPr>
                <p:spPr>
                  <a:xfrm>
                    <a:off x="4488012" y="1515287"/>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5" name="椭圆 144"/>
                  <p:cNvSpPr>
                    <a:spLocks noChangeAspect="1"/>
                  </p:cNvSpPr>
                  <p:nvPr/>
                </p:nvSpPr>
                <p:spPr>
                  <a:xfrm>
                    <a:off x="4769801" y="1515287"/>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6" name="椭圆 145"/>
                  <p:cNvSpPr>
                    <a:spLocks noChangeAspect="1"/>
                  </p:cNvSpPr>
                  <p:nvPr/>
                </p:nvSpPr>
                <p:spPr>
                  <a:xfrm>
                    <a:off x="5051589" y="1515287"/>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24" name="同侧圆角矩形 123"/>
                <p:cNvSpPr/>
                <p:nvPr/>
              </p:nvSpPr>
              <p:spPr>
                <a:xfrm rot="10800000">
                  <a:off x="4384638" y="2094384"/>
                  <a:ext cx="8636350" cy="5794737"/>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cxnSp>
            <p:nvCxnSpPr>
              <p:cNvPr id="148" name="直接连接符 147"/>
              <p:cNvCxnSpPr/>
              <p:nvPr/>
            </p:nvCxnSpPr>
            <p:spPr>
              <a:xfrm>
                <a:off x="4239124" y="2058826"/>
                <a:ext cx="872515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21"/>
            <a:stretch>
              <a:fillRect/>
            </a:stretch>
          </p:blipFill>
          <p:spPr>
            <a:xfrm>
              <a:off x="4258426" y="2056236"/>
              <a:ext cx="8705850" cy="5819775"/>
            </a:xfrm>
            <a:prstGeom prst="rect">
              <a:avLst/>
            </a:prstGeom>
            <a:effectLst>
              <a:innerShdw blurRad="114300">
                <a:prstClr val="black"/>
              </a:innerShdw>
            </a:effectLst>
          </p:spPr>
        </p:pic>
      </p:grpSp>
      <p:grpSp>
        <p:nvGrpSpPr>
          <p:cNvPr id="16" name="组合 15"/>
          <p:cNvGrpSpPr/>
          <p:nvPr/>
        </p:nvGrpSpPr>
        <p:grpSpPr>
          <a:xfrm>
            <a:off x="7944439" y="8887123"/>
            <a:ext cx="1891122" cy="610889"/>
            <a:chOff x="7213600" y="8887123"/>
            <a:chExt cx="1891122" cy="610889"/>
          </a:xfrm>
        </p:grpSpPr>
        <p:sp>
          <p:nvSpPr>
            <p:cNvPr id="14" name="圆角矩形 1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1" name="图片 16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60482" y="8943758"/>
              <a:ext cx="533400" cy="533400"/>
            </a:xfrm>
            <a:prstGeom prst="rect">
              <a:avLst/>
            </a:prstGeom>
            <a:solidFill>
              <a:schemeClr val="bg1">
                <a:lumMod val="85000"/>
                <a:alpha val="20000"/>
              </a:schemeClr>
            </a:solidFill>
            <a:ln>
              <a:noFill/>
            </a:ln>
            <a:effectLst/>
          </p:spPr>
        </p:pic>
        <p:sp>
          <p:nvSpPr>
            <p:cNvPr id="162" name="文本框 161"/>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en-US" altLang="zh-CN" sz="1200" smtClean="0">
                  <a:solidFill>
                    <a:schemeClr val="bg1"/>
                  </a:solidFill>
                  <a:latin typeface="微软雅黑"/>
                  <a:ea typeface="微软雅黑"/>
                  <a:cs typeface="微软雅黑"/>
                </a:rPr>
                <a:t>192.168.2.2</a:t>
              </a:r>
              <a:endParaRPr kumimoji="1" lang="zh-CN" altLang="en-US" sz="1200">
                <a:solidFill>
                  <a:schemeClr val="bg1"/>
                </a:solidFill>
                <a:latin typeface="微软雅黑"/>
                <a:ea typeface="微软雅黑"/>
                <a:cs typeface="微软雅黑"/>
              </a:endParaRPr>
            </a:p>
          </p:txBody>
        </p:sp>
      </p:grpSp>
    </p:spTree>
    <p:extLst>
      <p:ext uri="{BB962C8B-B14F-4D97-AF65-F5344CB8AC3E}">
        <p14:creationId xmlns:p14="http://schemas.microsoft.com/office/powerpoint/2010/main" val="41370157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8" name="圆角矩形 107"/>
          <p:cNvSpPr/>
          <p:nvPr/>
        </p:nvSpPr>
        <p:spPr>
          <a:xfrm>
            <a:off x="4239122" y="1363328"/>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112" name="同侧圆角矩形 111"/>
          <p:cNvSpPr/>
          <p:nvPr/>
        </p:nvSpPr>
        <p:spPr>
          <a:xfrm rot="10800000">
            <a:off x="4239119" y="2033419"/>
            <a:ext cx="9619266" cy="579473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8080159"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148" name="组合 147"/>
          <p:cNvGrpSpPr/>
          <p:nvPr/>
        </p:nvGrpSpPr>
        <p:grpSpPr>
          <a:xfrm>
            <a:off x="6536533" y="1762869"/>
            <a:ext cx="787831" cy="264688"/>
            <a:chOff x="7306306" y="1228419"/>
            <a:chExt cx="787831" cy="264688"/>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50" name="文本框 149"/>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9" name="文本框 218"/>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220" name="文本框 219"/>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221" name="圆角矩形 220"/>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223" name="图片 2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25" name="组合 224"/>
          <p:cNvGrpSpPr/>
          <p:nvPr/>
        </p:nvGrpSpPr>
        <p:grpSpPr>
          <a:xfrm>
            <a:off x="5814275" y="1762421"/>
            <a:ext cx="720893" cy="264688"/>
            <a:chOff x="4864925" y="1239263"/>
            <a:chExt cx="720893" cy="264688"/>
          </a:xfrm>
        </p:grpSpPr>
        <p:sp>
          <p:nvSpPr>
            <p:cNvPr id="226" name="等腰三角形 22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227" name="文本框 226"/>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239" name="同侧圆角矩形 238"/>
          <p:cNvSpPr/>
          <p:nvPr/>
        </p:nvSpPr>
        <p:spPr>
          <a:xfrm rot="10800000">
            <a:off x="6773949" y="2027481"/>
            <a:ext cx="7084427" cy="5800672"/>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56" name="组合 255"/>
          <p:cNvGrpSpPr/>
          <p:nvPr/>
        </p:nvGrpSpPr>
        <p:grpSpPr>
          <a:xfrm>
            <a:off x="7545356" y="2203401"/>
            <a:ext cx="5515885" cy="386188"/>
            <a:chOff x="8195296" y="1695466"/>
            <a:chExt cx="5515885" cy="386188"/>
          </a:xfrm>
        </p:grpSpPr>
        <p:sp>
          <p:nvSpPr>
            <p:cNvPr id="257" name="圆角矩形 256"/>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8" name="圆角矩形 257"/>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59" name="流程图: 过程 258"/>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60" name="文本框 259"/>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办证</a:t>
              </a:r>
            </a:p>
          </p:txBody>
        </p:sp>
        <p:sp>
          <p:nvSpPr>
            <p:cNvPr id="261" name="文本框 260"/>
            <p:cNvSpPr txBox="1"/>
            <p:nvPr/>
          </p:nvSpPr>
          <p:spPr>
            <a:xfrm>
              <a:off x="10302902"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水疗会</a:t>
              </a:r>
            </a:p>
          </p:txBody>
        </p:sp>
        <p:cxnSp>
          <p:nvCxnSpPr>
            <p:cNvPr id="262" name="直接连接符 261"/>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63" name="文本框 262"/>
            <p:cNvSpPr txBox="1"/>
            <p:nvPr/>
          </p:nvSpPr>
          <p:spPr>
            <a:xfrm>
              <a:off x="12121073"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军火</a:t>
              </a:r>
            </a:p>
          </p:txBody>
        </p:sp>
      </p:grpSp>
      <p:grpSp>
        <p:nvGrpSpPr>
          <p:cNvPr id="264" name="组 149"/>
          <p:cNvGrpSpPr/>
          <p:nvPr/>
        </p:nvGrpSpPr>
        <p:grpSpPr>
          <a:xfrm>
            <a:off x="7002449" y="2444292"/>
            <a:ext cx="6676351" cy="2124370"/>
            <a:chOff x="6014997" y="3110055"/>
            <a:chExt cx="6676351" cy="2124370"/>
          </a:xfrm>
        </p:grpSpPr>
        <p:sp>
          <p:nvSpPr>
            <p:cNvPr id="266" name="矩形 265"/>
            <p:cNvSpPr/>
            <p:nvPr/>
          </p:nvSpPr>
          <p:spPr>
            <a:xfrm>
              <a:off x="6377915" y="3513872"/>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四川</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7" name="矩形 266"/>
            <p:cNvSpPr/>
            <p:nvPr/>
          </p:nvSpPr>
          <p:spPr>
            <a:xfrm>
              <a:off x="9170384" y="3478809"/>
              <a:ext cx="3021174" cy="276999"/>
            </a:xfrm>
            <a:prstGeom prst="rect">
              <a:avLst/>
            </a:prstGeom>
          </p:spPr>
          <p:txBody>
            <a:bodyPr wrap="square">
              <a:spAutoFit/>
            </a:bodyPr>
            <a:lstStyle/>
            <a:p>
              <a:pPr lvl="0" algn="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8" name="矩形 267"/>
            <p:cNvSpPr/>
            <p:nvPr/>
          </p:nvSpPr>
          <p:spPr>
            <a:xfrm>
              <a:off x="6377915" y="3941315"/>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黑龙江</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9" name="矩形 268"/>
            <p:cNvSpPr/>
            <p:nvPr/>
          </p:nvSpPr>
          <p:spPr>
            <a:xfrm>
              <a:off x="9170384" y="3922484"/>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250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0"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1" name="文本框 270"/>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endParaRPr lang="zh-CN" altLang="en-US">
                <a:solidFill>
                  <a:schemeClr val="tx1">
                    <a:lumMod val="85000"/>
                    <a:lumOff val="15000"/>
                  </a:schemeClr>
                </a:solidFill>
              </a:endParaRPr>
            </a:p>
          </p:txBody>
        </p:sp>
        <p:cxnSp>
          <p:nvCxnSpPr>
            <p:cNvPr id="272"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3" name="矩形 272"/>
            <p:cNvSpPr/>
            <p:nvPr/>
          </p:nvSpPr>
          <p:spPr>
            <a:xfrm>
              <a:off x="6377915" y="4395644"/>
              <a:ext cx="1382215"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江西省：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4" name="矩形 273"/>
            <p:cNvSpPr/>
            <p:nvPr/>
          </p:nvSpPr>
          <p:spPr>
            <a:xfrm>
              <a:off x="9197120" y="4376813"/>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410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5"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6" name="矩形 275"/>
            <p:cNvSpPr/>
            <p:nvPr/>
          </p:nvSpPr>
          <p:spPr>
            <a:xfrm>
              <a:off x="6377915" y="486193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广东省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7" name="矩形 276"/>
            <p:cNvSpPr/>
            <p:nvPr/>
          </p:nvSpPr>
          <p:spPr>
            <a:xfrm>
              <a:off x="9197120" y="4882531"/>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8" name="直接连接符 251"/>
            <p:cNvCxnSpPr/>
            <p:nvPr/>
          </p:nvCxnSpPr>
          <p:spPr>
            <a:xfrm>
              <a:off x="6096836" y="52344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81405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8" name="圆角矩形 107"/>
          <p:cNvSpPr/>
          <p:nvPr/>
        </p:nvSpPr>
        <p:spPr>
          <a:xfrm>
            <a:off x="4239122" y="1363328"/>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112" name="同侧圆角矩形 111"/>
          <p:cNvSpPr/>
          <p:nvPr/>
        </p:nvSpPr>
        <p:spPr>
          <a:xfrm rot="10800000">
            <a:off x="4239119" y="2033419"/>
            <a:ext cx="9619266" cy="579473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6660432"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6844427" y="1759167"/>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收购</a:t>
            </a:r>
          </a:p>
        </p:txBody>
      </p:sp>
      <p:grpSp>
        <p:nvGrpSpPr>
          <p:cNvPr id="139" name="组合 138"/>
          <p:cNvGrpSpPr/>
          <p:nvPr/>
        </p:nvGrpSpPr>
        <p:grpSpPr>
          <a:xfrm>
            <a:off x="5905056" y="1743264"/>
            <a:ext cx="865918" cy="333322"/>
            <a:chOff x="6862140" y="1229941"/>
            <a:chExt cx="865918" cy="333322"/>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29941"/>
              <a:ext cx="66282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招聘</a:t>
              </a:r>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20" name="文本框 219"/>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221" name="圆角矩形 220"/>
          <p:cNvSpPr/>
          <p:nvPr/>
        </p:nvSpPr>
        <p:spPr>
          <a:xfrm>
            <a:off x="4239072" y="2621837"/>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latin typeface="微软雅黑"/>
                <a:ea typeface="微软雅黑"/>
                <a:cs typeface="微软雅黑"/>
              </a:rPr>
              <a:t>营业</a:t>
            </a:r>
            <a:r>
              <a:rPr kumimoji="1" lang="zh-CN" altLang="en-US" sz="1400">
                <a:latin typeface="微软雅黑"/>
                <a:ea typeface="微软雅黑"/>
                <a:cs typeface="微软雅黑"/>
              </a:rPr>
              <a:t>收入</a:t>
            </a:r>
          </a:p>
        </p:txBody>
      </p:sp>
      <p:pic>
        <p:nvPicPr>
          <p:cNvPr id="223" name="图片 2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撤销</a:t>
              </a:r>
            </a:p>
          </p:txBody>
        </p:sp>
      </p:grpSp>
      <p:sp>
        <p:nvSpPr>
          <p:cNvPr id="239" name="同侧圆角矩形 238"/>
          <p:cNvSpPr/>
          <p:nvPr/>
        </p:nvSpPr>
        <p:spPr>
          <a:xfrm rot="10800000">
            <a:off x="6773949" y="2027481"/>
            <a:ext cx="7084427" cy="5800672"/>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56" name="组合 255"/>
          <p:cNvGrpSpPr/>
          <p:nvPr/>
        </p:nvGrpSpPr>
        <p:grpSpPr>
          <a:xfrm>
            <a:off x="7545356" y="2203401"/>
            <a:ext cx="5515885" cy="386188"/>
            <a:chOff x="8195296" y="1695466"/>
            <a:chExt cx="5515885" cy="386188"/>
          </a:xfrm>
        </p:grpSpPr>
        <p:sp>
          <p:nvSpPr>
            <p:cNvPr id="257" name="圆角矩形 256"/>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8" name="圆角矩形 257"/>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59" name="流程图: 过程 258"/>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60" name="文本框 259"/>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总部</a:t>
              </a:r>
            </a:p>
          </p:txBody>
        </p:sp>
        <p:sp>
          <p:nvSpPr>
            <p:cNvPr id="261" name="文本框 260"/>
            <p:cNvSpPr txBox="1"/>
            <p:nvPr/>
          </p:nvSpPr>
          <p:spPr>
            <a:xfrm>
              <a:off x="10302902"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澳大利亚分部</a:t>
              </a:r>
              <a:endParaRPr lang="zh-CN" altLang="en-US" sz="1400">
                <a:solidFill>
                  <a:srgbClr val="157EFB"/>
                </a:solidFill>
              </a:endParaRPr>
            </a:p>
          </p:txBody>
        </p:sp>
        <p:cxnSp>
          <p:nvCxnSpPr>
            <p:cNvPr id="262" name="直接连接符 261"/>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63" name="文本框 262"/>
            <p:cNvSpPr txBox="1"/>
            <p:nvPr/>
          </p:nvSpPr>
          <p:spPr>
            <a:xfrm>
              <a:off x="12121073"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新加坡分部</a:t>
              </a:r>
              <a:endParaRPr lang="zh-CN" altLang="en-US" sz="1400">
                <a:solidFill>
                  <a:srgbClr val="157EFB"/>
                </a:solidFill>
              </a:endParaRPr>
            </a:p>
          </p:txBody>
        </p:sp>
      </p:grpSp>
      <p:grpSp>
        <p:nvGrpSpPr>
          <p:cNvPr id="264" name="组 149"/>
          <p:cNvGrpSpPr/>
          <p:nvPr/>
        </p:nvGrpSpPr>
        <p:grpSpPr>
          <a:xfrm>
            <a:off x="7002449" y="2444292"/>
            <a:ext cx="6676351" cy="2124370"/>
            <a:chOff x="6014997" y="3110055"/>
            <a:chExt cx="6676351" cy="2124370"/>
          </a:xfrm>
        </p:grpSpPr>
        <p:sp>
          <p:nvSpPr>
            <p:cNvPr id="266" name="矩形 265"/>
            <p:cNvSpPr/>
            <p:nvPr/>
          </p:nvSpPr>
          <p:spPr>
            <a:xfrm>
              <a:off x="6377915" y="3513872"/>
              <a:ext cx="1458534" cy="276999"/>
            </a:xfrm>
            <a:prstGeom prst="rect">
              <a:avLst/>
            </a:prstGeom>
          </p:spPr>
          <p:txBody>
            <a:bodyPr wrap="square">
              <a:spAutoFit/>
            </a:bodyPr>
            <a:lstStyle/>
            <a:p>
              <a:pPr lvl="0"/>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HR</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7" name="矩形 266"/>
            <p:cNvSpPr/>
            <p:nvPr/>
          </p:nvSpPr>
          <p:spPr>
            <a:xfrm>
              <a:off x="9170384" y="3478809"/>
              <a:ext cx="3021174" cy="276999"/>
            </a:xfrm>
            <a:prstGeom prst="rect">
              <a:avLst/>
            </a:prstGeom>
          </p:spPr>
          <p:txBody>
            <a:bodyPr wrap="square">
              <a:spAutoFit/>
            </a:bodyPr>
            <a:lstStyle/>
            <a:p>
              <a:pPr lvl="0" algn="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8" name="矩形 267"/>
            <p:cNvSpPr/>
            <p:nvPr/>
          </p:nvSpPr>
          <p:spPr>
            <a:xfrm>
              <a:off x="6377915" y="3941315"/>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黑龙江</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9" name="矩形 268"/>
            <p:cNvSpPr/>
            <p:nvPr/>
          </p:nvSpPr>
          <p:spPr>
            <a:xfrm>
              <a:off x="9170384" y="3922484"/>
              <a:ext cx="3021174" cy="276999"/>
            </a:xfrm>
            <a:prstGeom prst="rect">
              <a:avLst/>
            </a:prstGeom>
          </p:spPr>
          <p:txBody>
            <a:bodyPr wrap="square">
              <a:spAutoFit/>
            </a:bodyPr>
            <a:lstStyle/>
            <a:p>
              <a:pPr lvl="0" algn="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25</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0"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1" name="文本框 270"/>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endParaRPr lang="zh-CN" altLang="en-US">
                <a:solidFill>
                  <a:schemeClr val="tx1">
                    <a:lumMod val="85000"/>
                    <a:lumOff val="15000"/>
                  </a:schemeClr>
                </a:solidFill>
              </a:endParaRPr>
            </a:p>
          </p:txBody>
        </p:sp>
        <p:cxnSp>
          <p:nvCxnSpPr>
            <p:cNvPr id="272"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3" name="矩形 272"/>
            <p:cNvSpPr/>
            <p:nvPr/>
          </p:nvSpPr>
          <p:spPr>
            <a:xfrm>
              <a:off x="6377915" y="4395644"/>
              <a:ext cx="1382215"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江西省：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4" name="矩形 273"/>
            <p:cNvSpPr/>
            <p:nvPr/>
          </p:nvSpPr>
          <p:spPr>
            <a:xfrm>
              <a:off x="9197120" y="4376813"/>
              <a:ext cx="3021174" cy="276999"/>
            </a:xfrm>
            <a:prstGeom prst="rect">
              <a:avLst/>
            </a:prstGeom>
          </p:spPr>
          <p:txBody>
            <a:bodyPr wrap="square">
              <a:spAutoFit/>
            </a:bodyPr>
            <a:lstStyle/>
            <a:p>
              <a:pPr lvl="0" algn="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102</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5"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6" name="矩形 275"/>
            <p:cNvSpPr/>
            <p:nvPr/>
          </p:nvSpPr>
          <p:spPr>
            <a:xfrm>
              <a:off x="6377915" y="486193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广东省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7" name="矩形 276"/>
            <p:cNvSpPr/>
            <p:nvPr/>
          </p:nvSpPr>
          <p:spPr>
            <a:xfrm>
              <a:off x="9197120" y="4882531"/>
              <a:ext cx="3021174" cy="276999"/>
            </a:xfrm>
            <a:prstGeom prst="rect">
              <a:avLst/>
            </a:prstGeom>
          </p:spPr>
          <p:txBody>
            <a:bodyPr wrap="square">
              <a:spAutoFit/>
            </a:bodyPr>
            <a:lstStyle/>
            <a:p>
              <a:pPr lvl="0" algn="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202</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8" name="直接连接符 251"/>
            <p:cNvCxnSpPr/>
            <p:nvPr/>
          </p:nvCxnSpPr>
          <p:spPr>
            <a:xfrm>
              <a:off x="6096836" y="52344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91" name="文本框 90"/>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85" name="圆角矩形 84"/>
          <p:cNvSpPr/>
          <p:nvPr/>
        </p:nvSpPr>
        <p:spPr>
          <a:xfrm>
            <a:off x="10184572" y="5708827"/>
            <a:ext cx="1080000" cy="360000"/>
          </a:xfrm>
          <a:prstGeom prst="roundRect">
            <a:avLst>
              <a:gd name="adj" fmla="val 7169"/>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继续</a:t>
            </a:r>
            <a:r>
              <a:rPr lang="zh-CN" altLang="en-US" sz="1400" smtClean="0">
                <a:latin typeface="微软雅黑" panose="020B0503020204020204" pitchFamily="34" charset="-122"/>
                <a:ea typeface="微软雅黑" panose="020B0503020204020204" pitchFamily="34" charset="-122"/>
              </a:rPr>
              <a:t>保存</a:t>
            </a:r>
            <a:endParaRPr lang="zh-CN" altLang="en-US" sz="1400">
              <a:latin typeface="微软雅黑" panose="020B0503020204020204" pitchFamily="34" charset="-122"/>
              <a:ea typeface="微软雅黑" panose="020B0503020204020204" pitchFamily="34" charset="-122"/>
            </a:endParaRPr>
          </a:p>
        </p:txBody>
      </p:sp>
      <p:sp>
        <p:nvSpPr>
          <p:cNvPr id="86" name="圆角矩形 85"/>
          <p:cNvSpPr/>
          <p:nvPr/>
        </p:nvSpPr>
        <p:spPr>
          <a:xfrm>
            <a:off x="8946750" y="5708827"/>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157EFB"/>
                </a:solidFill>
                <a:latin typeface="微软雅黑" panose="020B0503020204020204" pitchFamily="34" charset="-122"/>
                <a:ea typeface="微软雅黑" panose="020B0503020204020204" pitchFamily="34" charset="-122"/>
              </a:rPr>
              <a:t>丢弃更改</a:t>
            </a:r>
            <a:endParaRPr lang="zh-CN" altLang="en-US" sz="1400">
              <a:solidFill>
                <a:srgbClr val="157EF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03580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8" name="圆角矩形 107"/>
          <p:cNvSpPr/>
          <p:nvPr/>
        </p:nvSpPr>
        <p:spPr>
          <a:xfrm>
            <a:off x="4239122" y="1363328"/>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rgbClr val="333333"/>
                </a:solidFill>
                <a:latin typeface="微软雅黑"/>
                <a:ea typeface="微软雅黑"/>
                <a:cs typeface="微软雅黑"/>
              </a:rPr>
              <a:t>傲</a:t>
            </a:r>
            <a:r>
              <a:rPr kumimoji="1" lang="zh-CN" altLang="en-US" sz="1400" b="1" smtClean="0">
                <a:solidFill>
                  <a:srgbClr val="333333"/>
                </a:solidFill>
                <a:latin typeface="微软雅黑"/>
                <a:ea typeface="微软雅黑"/>
                <a:cs typeface="微软雅黑"/>
              </a:rPr>
              <a:t>冠软件</a:t>
            </a:r>
            <a:endParaRPr kumimoji="1" lang="zh-CN" altLang="en-US" sz="1400" b="1">
              <a:solidFill>
                <a:srgbClr val="333333"/>
              </a:solidFill>
              <a:latin typeface="微软雅黑"/>
              <a:ea typeface="微软雅黑"/>
              <a:cs typeface="微软雅黑"/>
            </a:endParaRPr>
          </a:p>
        </p:txBody>
      </p:sp>
      <p:sp>
        <p:nvSpPr>
          <p:cNvPr id="112" name="同侧圆角矩形 111"/>
          <p:cNvSpPr/>
          <p:nvPr/>
        </p:nvSpPr>
        <p:spPr>
          <a:xfrm rot="10800000">
            <a:off x="4239119" y="2033419"/>
            <a:ext cx="9619266" cy="579473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6660432"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6844427" y="1759167"/>
            <a:ext cx="1349391" cy="264688"/>
          </a:xfrm>
          <a:prstGeom prst="rect">
            <a:avLst/>
          </a:prstGeom>
          <a:noFill/>
        </p:spPr>
        <p:txBody>
          <a:bodyPr wrap="square" rtlCol="0">
            <a:spAutoFit/>
          </a:bodyPr>
          <a:lstStyle/>
          <a:p>
            <a:pPr>
              <a:lnSpc>
                <a:spcPct val="80000"/>
              </a:lnSpc>
            </a:pPr>
            <a:r>
              <a:rPr kumimoji="1" lang="zh-CN" altLang="en-US" sz="1400">
                <a:solidFill>
                  <a:srgbClr val="007AFF"/>
                </a:solidFill>
                <a:latin typeface="微软雅黑"/>
                <a:ea typeface="微软雅黑"/>
                <a:cs typeface="微软雅黑"/>
              </a:rPr>
              <a:t>收购</a:t>
            </a:r>
          </a:p>
        </p:txBody>
      </p:sp>
      <p:grpSp>
        <p:nvGrpSpPr>
          <p:cNvPr id="139" name="组合 138"/>
          <p:cNvGrpSpPr/>
          <p:nvPr/>
        </p:nvGrpSpPr>
        <p:grpSpPr>
          <a:xfrm>
            <a:off x="5905056" y="1743264"/>
            <a:ext cx="865918" cy="333322"/>
            <a:chOff x="6862140" y="1229941"/>
            <a:chExt cx="865918" cy="333322"/>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29941"/>
              <a:ext cx="662820" cy="264688"/>
            </a:xfrm>
            <a:prstGeom prst="rect">
              <a:avLst/>
            </a:prstGeom>
            <a:noFill/>
          </p:spPr>
          <p:txBody>
            <a:bodyPr wrap="square" rtlCol="0">
              <a:spAutoFit/>
            </a:bodyPr>
            <a:lstStyle/>
            <a:p>
              <a:pPr>
                <a:lnSpc>
                  <a:spcPct val="80000"/>
                </a:lnSpc>
              </a:pPr>
              <a:r>
                <a:rPr kumimoji="1" lang="zh-CN" altLang="en-US" sz="1400">
                  <a:solidFill>
                    <a:srgbClr val="007AFF"/>
                  </a:solidFill>
                  <a:latin typeface="微软雅黑"/>
                  <a:ea typeface="微软雅黑"/>
                  <a:cs typeface="微软雅黑"/>
                </a:rPr>
                <a:t>招聘</a:t>
              </a:r>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21" name="圆角矩形 220"/>
          <p:cNvSpPr/>
          <p:nvPr/>
        </p:nvSpPr>
        <p:spPr>
          <a:xfrm>
            <a:off x="4239072" y="2621837"/>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rgbClr val="333333"/>
                </a:solidFill>
                <a:latin typeface="微软雅黑"/>
                <a:ea typeface="微软雅黑"/>
                <a:cs typeface="微软雅黑"/>
              </a:rPr>
              <a:t>营业</a:t>
            </a:r>
            <a:r>
              <a:rPr kumimoji="1" lang="zh-CN" altLang="en-US" sz="1400">
                <a:solidFill>
                  <a:srgbClr val="333333"/>
                </a:solidFill>
                <a:latin typeface="微软雅黑"/>
                <a:ea typeface="微软雅黑"/>
                <a:cs typeface="微软雅黑"/>
              </a:rPr>
              <a:t>收入</a:t>
            </a:r>
          </a:p>
        </p:txBody>
      </p:sp>
      <p:pic>
        <p:nvPicPr>
          <p:cNvPr id="223" name="图片 2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007AFF"/>
                </a:solidFill>
                <a:latin typeface="微软雅黑"/>
                <a:ea typeface="微软雅黑"/>
                <a:cs typeface="微软雅黑"/>
              </a:rPr>
              <a:t>新增</a:t>
            </a:r>
          </a:p>
        </p:txBody>
      </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007AFF"/>
                  </a:solidFill>
                  <a:latin typeface="微软雅黑"/>
                  <a:ea typeface="微软雅黑"/>
                  <a:cs typeface="微软雅黑"/>
                </a:rPr>
                <a:t>撤销</a:t>
              </a:r>
            </a:p>
          </p:txBody>
        </p:sp>
      </p:grpSp>
      <p:sp>
        <p:nvSpPr>
          <p:cNvPr id="239" name="同侧圆角矩形 238"/>
          <p:cNvSpPr/>
          <p:nvPr/>
        </p:nvSpPr>
        <p:spPr>
          <a:xfrm rot="10800000">
            <a:off x="6773949" y="2002429"/>
            <a:ext cx="7084427" cy="5800672"/>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1" name="文本框 90"/>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组织结构</a:t>
            </a:r>
            <a:endParaRPr kumimoji="1" lang="zh-CN" altLang="en-US" sz="1400">
              <a:solidFill>
                <a:schemeClr val="bg1"/>
              </a:solidFill>
              <a:latin typeface="微软雅黑"/>
              <a:ea typeface="微软雅黑"/>
              <a:cs typeface="微软雅黑"/>
            </a:endParaRPr>
          </a:p>
        </p:txBody>
      </p:sp>
      <p:sp>
        <p:nvSpPr>
          <p:cNvPr id="85" name="圆角矩形 84"/>
          <p:cNvSpPr/>
          <p:nvPr/>
        </p:nvSpPr>
        <p:spPr>
          <a:xfrm>
            <a:off x="7394972" y="3151070"/>
            <a:ext cx="1080000" cy="360000"/>
          </a:xfrm>
          <a:prstGeom prst="roundRect">
            <a:avLst>
              <a:gd name="adj" fmla="val 7169"/>
            </a:avLst>
          </a:prstGeom>
          <a:solidFill>
            <a:srgbClr val="007A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latin typeface="微软雅黑" panose="020B0503020204020204" pitchFamily="34" charset="-122"/>
                <a:ea typeface="微软雅黑" panose="020B0503020204020204" pitchFamily="34" charset="-122"/>
              </a:rPr>
              <a:t>继续</a:t>
            </a:r>
            <a:r>
              <a:rPr lang="zh-CN" altLang="en-US" sz="1400" smtClean="0">
                <a:latin typeface="微软雅黑" panose="020B0503020204020204" pitchFamily="34" charset="-122"/>
                <a:ea typeface="微软雅黑" panose="020B0503020204020204" pitchFamily="34" charset="-122"/>
              </a:rPr>
              <a:t>保存</a:t>
            </a:r>
            <a:endParaRPr lang="zh-CN" altLang="en-US" sz="1400">
              <a:latin typeface="微软雅黑" panose="020B0503020204020204" pitchFamily="34" charset="-122"/>
              <a:ea typeface="微软雅黑" panose="020B0503020204020204" pitchFamily="34" charset="-122"/>
            </a:endParaRPr>
          </a:p>
        </p:txBody>
      </p:sp>
      <p:sp>
        <p:nvSpPr>
          <p:cNvPr id="86" name="圆角矩形 85"/>
          <p:cNvSpPr/>
          <p:nvPr/>
        </p:nvSpPr>
        <p:spPr>
          <a:xfrm>
            <a:off x="7394972" y="4472153"/>
            <a:ext cx="1080000" cy="360000"/>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rgbClr val="157EFB"/>
                </a:solidFill>
                <a:latin typeface="微软雅黑" panose="020B0503020204020204" pitchFamily="34" charset="-122"/>
                <a:ea typeface="微软雅黑" panose="020B0503020204020204" pitchFamily="34" charset="-122"/>
              </a:rPr>
              <a:t>丢弃更改</a:t>
            </a:r>
            <a:endParaRPr lang="zh-CN" altLang="en-US" sz="1400">
              <a:solidFill>
                <a:srgbClr val="157EFB"/>
              </a:solidFill>
              <a:latin typeface="微软雅黑" panose="020B0503020204020204" pitchFamily="34" charset="-122"/>
              <a:ea typeface="微软雅黑" panose="020B0503020204020204" pitchFamily="34" charset="-122"/>
            </a:endParaRPr>
          </a:p>
        </p:txBody>
      </p:sp>
      <p:grpSp>
        <p:nvGrpSpPr>
          <p:cNvPr id="87" name="组合 86"/>
          <p:cNvGrpSpPr/>
          <p:nvPr/>
        </p:nvGrpSpPr>
        <p:grpSpPr>
          <a:xfrm>
            <a:off x="7487589" y="5892129"/>
            <a:ext cx="865918" cy="333322"/>
            <a:chOff x="6862140" y="1229941"/>
            <a:chExt cx="865918" cy="333322"/>
          </a:xfrm>
        </p:grpSpPr>
        <p:grpSp>
          <p:nvGrpSpPr>
            <p:cNvPr id="88" name="组合 87"/>
            <p:cNvGrpSpPr>
              <a:grpSpLocks noChangeAspect="1"/>
            </p:cNvGrpSpPr>
            <p:nvPr/>
          </p:nvGrpSpPr>
          <p:grpSpPr>
            <a:xfrm>
              <a:off x="6862140" y="1239263"/>
              <a:ext cx="227598" cy="324000"/>
              <a:chOff x="5671235" y="1239263"/>
              <a:chExt cx="959931" cy="1365430"/>
            </a:xfrm>
          </p:grpSpPr>
          <p:sp>
            <p:nvSpPr>
              <p:cNvPr id="90" name="椭圆 89"/>
              <p:cNvSpPr/>
              <p:nvPr/>
            </p:nvSpPr>
            <p:spPr>
              <a:xfrm>
                <a:off x="5911702" y="1239263"/>
                <a:ext cx="409667" cy="409667"/>
              </a:xfrm>
              <a:prstGeom prst="ellipse">
                <a:avLst/>
              </a:prstGeom>
              <a:noFill/>
              <a:ln w="12700">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rgbClr val="007AFF"/>
                  </a:solidFill>
                </a:endParaRPr>
              </a:p>
            </p:txBody>
          </p:sp>
          <p:sp>
            <p:nvSpPr>
              <p:cNvPr id="92" name="弧形 91"/>
              <p:cNvSpPr/>
              <p:nvPr/>
            </p:nvSpPr>
            <p:spPr>
              <a:xfrm>
                <a:off x="5671235" y="1672560"/>
                <a:ext cx="890600" cy="932133"/>
              </a:xfrm>
              <a:prstGeom prst="arc">
                <a:avLst>
                  <a:gd name="adj1" fmla="val 11232506"/>
                  <a:gd name="adj2" fmla="val 18402931"/>
                </a:avLst>
              </a:prstGeom>
              <a:noFill/>
              <a:ln w="12700">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rgbClr val="007AFF"/>
                  </a:solidFill>
                </a:endParaRPr>
              </a:p>
            </p:txBody>
          </p:sp>
          <p:pic>
            <p:nvPicPr>
              <p:cNvPr id="93" name="图片 9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89" name="文本框 88"/>
            <p:cNvSpPr txBox="1"/>
            <p:nvPr/>
          </p:nvSpPr>
          <p:spPr>
            <a:xfrm>
              <a:off x="7065238" y="1229941"/>
              <a:ext cx="662820" cy="264688"/>
            </a:xfrm>
            <a:prstGeom prst="rect">
              <a:avLst/>
            </a:prstGeom>
            <a:noFill/>
          </p:spPr>
          <p:txBody>
            <a:bodyPr wrap="square" rtlCol="0">
              <a:spAutoFit/>
            </a:bodyPr>
            <a:lstStyle/>
            <a:p>
              <a:pPr>
                <a:lnSpc>
                  <a:spcPct val="80000"/>
                </a:lnSpc>
              </a:pPr>
              <a:r>
                <a:rPr kumimoji="1" lang="zh-CN" altLang="en-US" sz="1400" smtClean="0">
                  <a:solidFill>
                    <a:srgbClr val="007AFF"/>
                  </a:solidFill>
                  <a:latin typeface="微软雅黑"/>
                  <a:ea typeface="微软雅黑"/>
                  <a:cs typeface="微软雅黑"/>
                </a:rPr>
                <a:t>招聘</a:t>
              </a:r>
              <a:endParaRPr kumimoji="1" lang="zh-CN" altLang="en-US" sz="1400">
                <a:solidFill>
                  <a:srgbClr val="007AFF"/>
                </a:solidFill>
                <a:latin typeface="微软雅黑"/>
                <a:ea typeface="微软雅黑"/>
                <a:cs typeface="微软雅黑"/>
              </a:endParaRPr>
            </a:p>
          </p:txBody>
        </p:sp>
      </p:grpSp>
      <p:sp>
        <p:nvSpPr>
          <p:cNvPr id="94" name="文本框 93"/>
          <p:cNvSpPr txBox="1"/>
          <p:nvPr/>
        </p:nvSpPr>
        <p:spPr>
          <a:xfrm>
            <a:off x="8762208" y="2824553"/>
            <a:ext cx="1877442" cy="264688"/>
          </a:xfrm>
          <a:prstGeom prst="rect">
            <a:avLst/>
          </a:prstGeom>
          <a:noFill/>
        </p:spPr>
        <p:txBody>
          <a:bodyPr wrap="square" rtlCol="0">
            <a:spAutoFit/>
          </a:bodyPr>
          <a:lstStyle/>
          <a:p>
            <a:pPr algn="ctr">
              <a:lnSpc>
                <a:spcPct val="80000"/>
              </a:lnSpc>
            </a:pPr>
            <a:r>
              <a:rPr kumimoji="1" lang="zh-CN" altLang="en-US" sz="1400" smtClean="0">
                <a:solidFill>
                  <a:schemeClr val="accent6">
                    <a:lumMod val="75000"/>
                  </a:schemeClr>
                </a:solidFill>
                <a:latin typeface="微软雅黑"/>
                <a:ea typeface="微软雅黑"/>
                <a:cs typeface="微软雅黑"/>
              </a:rPr>
              <a:t>主要按钮</a:t>
            </a:r>
            <a:endParaRPr kumimoji="1" lang="zh-CN" altLang="en-US" sz="1400">
              <a:solidFill>
                <a:schemeClr val="accent6">
                  <a:lumMod val="75000"/>
                </a:schemeClr>
              </a:solidFill>
              <a:latin typeface="微软雅黑"/>
              <a:ea typeface="微软雅黑"/>
              <a:cs typeface="微软雅黑"/>
            </a:endParaRPr>
          </a:p>
        </p:txBody>
      </p:sp>
      <p:sp>
        <p:nvSpPr>
          <p:cNvPr id="95" name="文本框 94"/>
          <p:cNvSpPr txBox="1"/>
          <p:nvPr/>
        </p:nvSpPr>
        <p:spPr>
          <a:xfrm>
            <a:off x="8832539" y="4164737"/>
            <a:ext cx="1877442" cy="264688"/>
          </a:xfrm>
          <a:prstGeom prst="rect">
            <a:avLst/>
          </a:prstGeom>
          <a:noFill/>
        </p:spPr>
        <p:txBody>
          <a:bodyPr wrap="square" rtlCol="0">
            <a:spAutoFit/>
          </a:bodyPr>
          <a:lstStyle/>
          <a:p>
            <a:pPr algn="ctr">
              <a:lnSpc>
                <a:spcPct val="80000"/>
              </a:lnSpc>
            </a:pPr>
            <a:r>
              <a:rPr kumimoji="1" lang="zh-CN" altLang="en-US" sz="1400" smtClean="0">
                <a:solidFill>
                  <a:schemeClr val="accent6">
                    <a:lumMod val="75000"/>
                  </a:schemeClr>
                </a:solidFill>
                <a:latin typeface="微软雅黑"/>
                <a:ea typeface="微软雅黑"/>
                <a:cs typeface="微软雅黑"/>
              </a:rPr>
              <a:t>次要按钮</a:t>
            </a:r>
            <a:endParaRPr kumimoji="1" lang="zh-CN" altLang="en-US" sz="1400">
              <a:solidFill>
                <a:schemeClr val="accent6">
                  <a:lumMod val="75000"/>
                </a:schemeClr>
              </a:solidFill>
              <a:latin typeface="微软雅黑"/>
              <a:ea typeface="微软雅黑"/>
              <a:cs typeface="微软雅黑"/>
            </a:endParaRPr>
          </a:p>
        </p:txBody>
      </p:sp>
      <p:sp>
        <p:nvSpPr>
          <p:cNvPr id="96" name="文本框 95"/>
          <p:cNvSpPr txBox="1"/>
          <p:nvPr/>
        </p:nvSpPr>
        <p:spPr>
          <a:xfrm>
            <a:off x="8851900" y="5607125"/>
            <a:ext cx="1877442" cy="264688"/>
          </a:xfrm>
          <a:prstGeom prst="rect">
            <a:avLst/>
          </a:prstGeom>
          <a:noFill/>
        </p:spPr>
        <p:txBody>
          <a:bodyPr wrap="square" rtlCol="0">
            <a:spAutoFit/>
          </a:bodyPr>
          <a:lstStyle/>
          <a:p>
            <a:pPr algn="ctr">
              <a:lnSpc>
                <a:spcPct val="80000"/>
              </a:lnSpc>
            </a:pPr>
            <a:r>
              <a:rPr kumimoji="1" lang="zh-CN" altLang="en-US" sz="1400">
                <a:solidFill>
                  <a:schemeClr val="accent6">
                    <a:lumMod val="75000"/>
                  </a:schemeClr>
                </a:solidFill>
                <a:latin typeface="微软雅黑"/>
                <a:ea typeface="微软雅黑"/>
                <a:cs typeface="微软雅黑"/>
              </a:rPr>
              <a:t>工具栏</a:t>
            </a:r>
            <a:r>
              <a:rPr kumimoji="1" lang="zh-CN" altLang="en-US" sz="1400" smtClean="0">
                <a:solidFill>
                  <a:schemeClr val="accent6">
                    <a:lumMod val="75000"/>
                  </a:schemeClr>
                </a:solidFill>
                <a:latin typeface="微软雅黑"/>
                <a:ea typeface="微软雅黑"/>
                <a:cs typeface="微软雅黑"/>
              </a:rPr>
              <a:t>按钮</a:t>
            </a:r>
            <a:endParaRPr kumimoji="1" lang="zh-CN" altLang="en-US" sz="1400">
              <a:solidFill>
                <a:schemeClr val="accent6">
                  <a:lumMod val="75000"/>
                </a:schemeClr>
              </a:solidFill>
              <a:latin typeface="微软雅黑"/>
              <a:ea typeface="微软雅黑"/>
              <a:cs typeface="微软雅黑"/>
            </a:endParaRPr>
          </a:p>
        </p:txBody>
      </p:sp>
      <p:sp>
        <p:nvSpPr>
          <p:cNvPr id="97" name="文本框 96"/>
          <p:cNvSpPr txBox="1"/>
          <p:nvPr/>
        </p:nvSpPr>
        <p:spPr>
          <a:xfrm>
            <a:off x="6981827" y="3578310"/>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Normal</a:t>
            </a:r>
            <a:endParaRPr kumimoji="1" lang="zh-CN" altLang="en-US" sz="1200">
              <a:solidFill>
                <a:schemeClr val="tx1">
                  <a:lumMod val="85000"/>
                  <a:lumOff val="15000"/>
                </a:schemeClr>
              </a:solidFill>
              <a:latin typeface="微软雅黑"/>
              <a:ea typeface="微软雅黑"/>
              <a:cs typeface="微软雅黑"/>
            </a:endParaRPr>
          </a:p>
        </p:txBody>
      </p:sp>
      <p:sp>
        <p:nvSpPr>
          <p:cNvPr id="98" name="圆角矩形 97"/>
          <p:cNvSpPr/>
          <p:nvPr/>
        </p:nvSpPr>
        <p:spPr>
          <a:xfrm>
            <a:off x="9148616" y="3151070"/>
            <a:ext cx="1080000" cy="360000"/>
          </a:xfrm>
          <a:prstGeom prst="roundRect">
            <a:avLst>
              <a:gd name="adj" fmla="val 7169"/>
            </a:avLst>
          </a:prstGeom>
          <a:solidFill>
            <a:srgbClr val="70B9FE"/>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chemeClr val="bg1">
                    <a:lumMod val="95000"/>
                  </a:schemeClr>
                </a:solidFill>
                <a:latin typeface="微软雅黑" panose="020B0503020204020204" pitchFamily="34" charset="-122"/>
                <a:ea typeface="微软雅黑" panose="020B0503020204020204" pitchFamily="34" charset="-122"/>
              </a:rPr>
              <a:t>继续保存</a:t>
            </a:r>
          </a:p>
        </p:txBody>
      </p:sp>
      <p:sp>
        <p:nvSpPr>
          <p:cNvPr id="99" name="圆角矩形 98"/>
          <p:cNvSpPr/>
          <p:nvPr/>
        </p:nvSpPr>
        <p:spPr>
          <a:xfrm>
            <a:off x="10802921" y="3151070"/>
            <a:ext cx="1080000" cy="360000"/>
          </a:xfrm>
          <a:prstGeom prst="roundRect">
            <a:avLst>
              <a:gd name="adj" fmla="val 7169"/>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chemeClr val="bg1">
                    <a:lumMod val="85000"/>
                  </a:schemeClr>
                </a:solidFill>
                <a:latin typeface="微软雅黑" panose="020B0503020204020204" pitchFamily="34" charset="-122"/>
                <a:ea typeface="微软雅黑" panose="020B0503020204020204" pitchFamily="34" charset="-122"/>
              </a:rPr>
              <a:t>继续</a:t>
            </a:r>
            <a:r>
              <a:rPr lang="zh-CN" altLang="en-US" sz="1400" smtClean="0">
                <a:solidFill>
                  <a:schemeClr val="bg1">
                    <a:lumMod val="85000"/>
                  </a:schemeClr>
                </a:solidFill>
                <a:latin typeface="微软雅黑" panose="020B0503020204020204" pitchFamily="34" charset="-122"/>
                <a:ea typeface="微软雅黑" panose="020B0503020204020204" pitchFamily="34" charset="-122"/>
              </a:rPr>
              <a:t>保存</a:t>
            </a:r>
            <a:endParaRPr lang="zh-CN" altLang="en-US" sz="1400">
              <a:solidFill>
                <a:schemeClr val="bg1">
                  <a:lumMod val="85000"/>
                </a:schemeClr>
              </a:solidFill>
              <a:latin typeface="微软雅黑" panose="020B0503020204020204" pitchFamily="34" charset="-122"/>
              <a:ea typeface="微软雅黑" panose="020B0503020204020204" pitchFamily="34" charset="-122"/>
            </a:endParaRPr>
          </a:p>
        </p:txBody>
      </p:sp>
      <p:sp>
        <p:nvSpPr>
          <p:cNvPr id="100" name="圆角矩形 99"/>
          <p:cNvSpPr/>
          <p:nvPr/>
        </p:nvSpPr>
        <p:spPr>
          <a:xfrm>
            <a:off x="9211246" y="4472153"/>
            <a:ext cx="1080000" cy="360000"/>
          </a:xfrm>
          <a:prstGeom prst="roundRect">
            <a:avLst>
              <a:gd name="adj" fmla="val 5812"/>
            </a:avLst>
          </a:prstGeom>
          <a:solidFill>
            <a:srgbClr val="70B9FE"/>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smtClean="0">
                <a:solidFill>
                  <a:schemeClr val="bg1">
                    <a:lumMod val="95000"/>
                  </a:schemeClr>
                </a:solidFill>
                <a:latin typeface="微软雅黑" panose="020B0503020204020204" pitchFamily="34" charset="-122"/>
                <a:ea typeface="微软雅黑" panose="020B0503020204020204" pitchFamily="34" charset="-122"/>
              </a:rPr>
              <a:t>丢弃更改</a:t>
            </a:r>
            <a:endParaRPr lang="zh-CN" altLang="en-US" sz="1400">
              <a:solidFill>
                <a:schemeClr val="bg1">
                  <a:lumMod val="95000"/>
                </a:schemeClr>
              </a:solidFill>
              <a:latin typeface="微软雅黑" panose="020B0503020204020204" pitchFamily="34" charset="-122"/>
              <a:ea typeface="微软雅黑" panose="020B0503020204020204" pitchFamily="34" charset="-122"/>
            </a:endParaRPr>
          </a:p>
        </p:txBody>
      </p:sp>
      <p:sp>
        <p:nvSpPr>
          <p:cNvPr id="101" name="圆角矩形 100"/>
          <p:cNvSpPr/>
          <p:nvPr/>
        </p:nvSpPr>
        <p:spPr>
          <a:xfrm>
            <a:off x="10860549" y="4472153"/>
            <a:ext cx="1080000" cy="360000"/>
          </a:xfrm>
          <a:prstGeom prst="roundRect">
            <a:avLst>
              <a:gd name="adj" fmla="val 5812"/>
            </a:avLst>
          </a:prstGeom>
          <a:solidFill>
            <a:srgbClr val="CCCCCC"/>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999999"/>
                </a:solidFill>
                <a:latin typeface="微软雅黑" panose="020B0503020204020204" pitchFamily="34" charset="-122"/>
                <a:ea typeface="微软雅黑" panose="020B0503020204020204" pitchFamily="34" charset="-122"/>
              </a:rPr>
              <a:t>丢弃更改</a:t>
            </a:r>
          </a:p>
        </p:txBody>
      </p:sp>
      <p:grpSp>
        <p:nvGrpSpPr>
          <p:cNvPr id="102" name="组合 101"/>
          <p:cNvGrpSpPr/>
          <p:nvPr/>
        </p:nvGrpSpPr>
        <p:grpSpPr>
          <a:xfrm>
            <a:off x="9353967" y="5892129"/>
            <a:ext cx="865918" cy="333322"/>
            <a:chOff x="6862140" y="1229941"/>
            <a:chExt cx="865918" cy="333322"/>
          </a:xfrm>
        </p:grpSpPr>
        <p:grpSp>
          <p:nvGrpSpPr>
            <p:cNvPr id="103" name="组合 102"/>
            <p:cNvGrpSpPr>
              <a:grpSpLocks noChangeAspect="1"/>
            </p:cNvGrpSpPr>
            <p:nvPr/>
          </p:nvGrpSpPr>
          <p:grpSpPr>
            <a:xfrm>
              <a:off x="6862140" y="1239263"/>
              <a:ext cx="227598" cy="324000"/>
              <a:chOff x="5671235" y="1239263"/>
              <a:chExt cx="959931" cy="1365430"/>
            </a:xfrm>
          </p:grpSpPr>
          <p:sp>
            <p:nvSpPr>
              <p:cNvPr id="105" name="椭圆 104"/>
              <p:cNvSpPr/>
              <p:nvPr/>
            </p:nvSpPr>
            <p:spPr>
              <a:xfrm>
                <a:off x="5911702" y="1239263"/>
                <a:ext cx="409667" cy="409667"/>
              </a:xfrm>
              <a:prstGeom prst="ellipse">
                <a:avLst/>
              </a:prstGeom>
              <a:noFill/>
              <a:ln w="12700">
                <a:solidFill>
                  <a:srgbClr val="70B9F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accent1">
                      <a:lumMod val="60000"/>
                      <a:lumOff val="40000"/>
                    </a:schemeClr>
                  </a:solidFill>
                </a:endParaRPr>
              </a:p>
            </p:txBody>
          </p:sp>
          <p:sp>
            <p:nvSpPr>
              <p:cNvPr id="106" name="弧形 105"/>
              <p:cNvSpPr/>
              <p:nvPr/>
            </p:nvSpPr>
            <p:spPr>
              <a:xfrm>
                <a:off x="5671235" y="1672560"/>
                <a:ext cx="890600" cy="932133"/>
              </a:xfrm>
              <a:prstGeom prst="arc">
                <a:avLst>
                  <a:gd name="adj1" fmla="val 11232506"/>
                  <a:gd name="adj2" fmla="val 18402931"/>
                </a:avLst>
              </a:prstGeom>
              <a:noFill/>
              <a:ln w="12700">
                <a:solidFill>
                  <a:srgbClr val="70B9F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07" name="图片 10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04" name="文本框 103"/>
            <p:cNvSpPr txBox="1"/>
            <p:nvPr/>
          </p:nvSpPr>
          <p:spPr>
            <a:xfrm>
              <a:off x="7065238" y="1229941"/>
              <a:ext cx="662820" cy="264688"/>
            </a:xfrm>
            <a:prstGeom prst="rect">
              <a:avLst/>
            </a:prstGeom>
            <a:noFill/>
          </p:spPr>
          <p:txBody>
            <a:bodyPr wrap="square" rtlCol="0">
              <a:spAutoFit/>
            </a:bodyPr>
            <a:lstStyle/>
            <a:p>
              <a:pPr>
                <a:lnSpc>
                  <a:spcPct val="80000"/>
                </a:lnSpc>
              </a:pPr>
              <a:r>
                <a:rPr kumimoji="1" lang="zh-CN" altLang="en-US" sz="1400" smtClean="0">
                  <a:solidFill>
                    <a:srgbClr val="70B9FE"/>
                  </a:solidFill>
                  <a:latin typeface="微软雅黑"/>
                  <a:ea typeface="微软雅黑"/>
                  <a:cs typeface="微软雅黑"/>
                </a:rPr>
                <a:t>招聘</a:t>
              </a:r>
              <a:endParaRPr kumimoji="1" lang="zh-CN" altLang="en-US" sz="1400">
                <a:solidFill>
                  <a:srgbClr val="70B9FE"/>
                </a:solidFill>
                <a:latin typeface="微软雅黑"/>
                <a:ea typeface="微软雅黑"/>
                <a:cs typeface="微软雅黑"/>
              </a:endParaRPr>
            </a:p>
          </p:txBody>
        </p:sp>
      </p:grpSp>
      <p:grpSp>
        <p:nvGrpSpPr>
          <p:cNvPr id="110" name="组合 109"/>
          <p:cNvGrpSpPr/>
          <p:nvPr/>
        </p:nvGrpSpPr>
        <p:grpSpPr>
          <a:xfrm>
            <a:off x="10994879" y="5892129"/>
            <a:ext cx="865916" cy="333322"/>
            <a:chOff x="6862142" y="1229941"/>
            <a:chExt cx="865916" cy="333322"/>
          </a:xfrm>
        </p:grpSpPr>
        <p:grpSp>
          <p:nvGrpSpPr>
            <p:cNvPr id="111" name="组合 110"/>
            <p:cNvGrpSpPr>
              <a:grpSpLocks noChangeAspect="1"/>
            </p:cNvGrpSpPr>
            <p:nvPr/>
          </p:nvGrpSpPr>
          <p:grpSpPr>
            <a:xfrm>
              <a:off x="6862142" y="1239263"/>
              <a:ext cx="211160" cy="324000"/>
              <a:chOff x="5671235" y="1239263"/>
              <a:chExt cx="890600" cy="1365430"/>
            </a:xfrm>
          </p:grpSpPr>
          <p:sp>
            <p:nvSpPr>
              <p:cNvPr id="114" name="椭圆 113"/>
              <p:cNvSpPr/>
              <p:nvPr/>
            </p:nvSpPr>
            <p:spPr>
              <a:xfrm>
                <a:off x="5911702" y="1239263"/>
                <a:ext cx="409667" cy="409667"/>
              </a:xfrm>
              <a:prstGeom prst="ellipse">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15" name="弧形 114"/>
              <p:cNvSpPr/>
              <p:nvPr/>
            </p:nvSpPr>
            <p:spPr>
              <a:xfrm>
                <a:off x="5671235" y="1672560"/>
                <a:ext cx="890600" cy="932133"/>
              </a:xfrm>
              <a:prstGeom prst="arc">
                <a:avLst>
                  <a:gd name="adj1" fmla="val 11232506"/>
                  <a:gd name="adj2" fmla="val 18402931"/>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grpSp>
        <p:sp>
          <p:nvSpPr>
            <p:cNvPr id="113" name="文本框 112"/>
            <p:cNvSpPr txBox="1"/>
            <p:nvPr/>
          </p:nvSpPr>
          <p:spPr>
            <a:xfrm>
              <a:off x="7065238" y="1229941"/>
              <a:ext cx="662820" cy="264688"/>
            </a:xfrm>
            <a:prstGeom prst="rect">
              <a:avLst/>
            </a:prstGeom>
            <a:noFill/>
          </p:spPr>
          <p:txBody>
            <a:bodyPr wrap="square" rtlCol="0">
              <a:spAutoFit/>
            </a:bodyPr>
            <a:lstStyle/>
            <a:p>
              <a:pPr>
                <a:lnSpc>
                  <a:spcPct val="80000"/>
                </a:lnSpc>
              </a:pPr>
              <a:r>
                <a:rPr kumimoji="1" lang="zh-CN" altLang="en-US" sz="1400" smtClean="0">
                  <a:solidFill>
                    <a:schemeClr val="bg1">
                      <a:lumMod val="75000"/>
                    </a:schemeClr>
                  </a:solidFill>
                  <a:latin typeface="微软雅黑"/>
                  <a:ea typeface="微软雅黑"/>
                  <a:cs typeface="微软雅黑"/>
                </a:rPr>
                <a:t>招聘</a:t>
              </a:r>
              <a:endParaRPr kumimoji="1" lang="zh-CN" altLang="en-US" sz="1400">
                <a:solidFill>
                  <a:schemeClr val="bg1">
                    <a:lumMod val="75000"/>
                  </a:schemeClr>
                </a:solidFill>
                <a:latin typeface="微软雅黑"/>
                <a:ea typeface="微软雅黑"/>
                <a:cs typeface="微软雅黑"/>
              </a:endParaRPr>
            </a:p>
          </p:txBody>
        </p:sp>
      </p:grpSp>
      <p:sp>
        <p:nvSpPr>
          <p:cNvPr id="117" name="文本框 116"/>
          <p:cNvSpPr txBox="1"/>
          <p:nvPr/>
        </p:nvSpPr>
        <p:spPr>
          <a:xfrm>
            <a:off x="8735470" y="3578310"/>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MouseOver</a:t>
            </a:r>
            <a:endParaRPr kumimoji="1" lang="zh-CN" altLang="en-US" sz="1200">
              <a:solidFill>
                <a:schemeClr val="tx1">
                  <a:lumMod val="85000"/>
                  <a:lumOff val="15000"/>
                </a:schemeClr>
              </a:solidFill>
              <a:latin typeface="微软雅黑"/>
              <a:ea typeface="微软雅黑"/>
              <a:cs typeface="微软雅黑"/>
            </a:endParaRPr>
          </a:p>
        </p:txBody>
      </p:sp>
      <p:sp>
        <p:nvSpPr>
          <p:cNvPr id="118" name="文本框 117"/>
          <p:cNvSpPr txBox="1"/>
          <p:nvPr/>
        </p:nvSpPr>
        <p:spPr>
          <a:xfrm>
            <a:off x="10351328" y="3578310"/>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Disable</a:t>
            </a:r>
            <a:endParaRPr kumimoji="1" lang="zh-CN" altLang="en-US" sz="1200">
              <a:solidFill>
                <a:schemeClr val="tx1">
                  <a:lumMod val="85000"/>
                  <a:lumOff val="15000"/>
                </a:schemeClr>
              </a:solidFill>
              <a:latin typeface="微软雅黑"/>
              <a:ea typeface="微软雅黑"/>
              <a:cs typeface="微软雅黑"/>
            </a:endParaRPr>
          </a:p>
        </p:txBody>
      </p:sp>
      <p:sp>
        <p:nvSpPr>
          <p:cNvPr id="119" name="文本框 118"/>
          <p:cNvSpPr txBox="1"/>
          <p:nvPr/>
        </p:nvSpPr>
        <p:spPr>
          <a:xfrm>
            <a:off x="6981827" y="4890064"/>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Normal</a:t>
            </a:r>
            <a:endParaRPr kumimoji="1" lang="zh-CN" altLang="en-US" sz="1200">
              <a:solidFill>
                <a:schemeClr val="tx1">
                  <a:lumMod val="85000"/>
                  <a:lumOff val="15000"/>
                </a:schemeClr>
              </a:solidFill>
              <a:latin typeface="微软雅黑"/>
              <a:ea typeface="微软雅黑"/>
              <a:cs typeface="微软雅黑"/>
            </a:endParaRPr>
          </a:p>
        </p:txBody>
      </p:sp>
      <p:sp>
        <p:nvSpPr>
          <p:cNvPr id="120" name="文本框 119"/>
          <p:cNvSpPr txBox="1"/>
          <p:nvPr/>
        </p:nvSpPr>
        <p:spPr>
          <a:xfrm>
            <a:off x="8785575" y="4890064"/>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MouseOver</a:t>
            </a:r>
            <a:endParaRPr kumimoji="1" lang="zh-CN" altLang="en-US" sz="1200">
              <a:solidFill>
                <a:schemeClr val="tx1">
                  <a:lumMod val="85000"/>
                  <a:lumOff val="15000"/>
                </a:schemeClr>
              </a:solidFill>
              <a:latin typeface="微软雅黑"/>
              <a:ea typeface="微软雅黑"/>
              <a:cs typeface="微软雅黑"/>
            </a:endParaRPr>
          </a:p>
        </p:txBody>
      </p:sp>
      <p:sp>
        <p:nvSpPr>
          <p:cNvPr id="122" name="文本框 121"/>
          <p:cNvSpPr txBox="1"/>
          <p:nvPr/>
        </p:nvSpPr>
        <p:spPr>
          <a:xfrm>
            <a:off x="10374989" y="4890064"/>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Disable</a:t>
            </a:r>
            <a:endParaRPr kumimoji="1" lang="zh-CN" altLang="en-US" sz="1200">
              <a:solidFill>
                <a:schemeClr val="tx1">
                  <a:lumMod val="85000"/>
                  <a:lumOff val="15000"/>
                </a:schemeClr>
              </a:solidFill>
              <a:latin typeface="微软雅黑"/>
              <a:ea typeface="微软雅黑"/>
              <a:cs typeface="微软雅黑"/>
            </a:endParaRPr>
          </a:p>
        </p:txBody>
      </p:sp>
      <p:sp>
        <p:nvSpPr>
          <p:cNvPr id="123" name="文本框 122"/>
          <p:cNvSpPr txBox="1"/>
          <p:nvPr/>
        </p:nvSpPr>
        <p:spPr>
          <a:xfrm>
            <a:off x="6981827" y="6201817"/>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Normal</a:t>
            </a:r>
            <a:endParaRPr kumimoji="1" lang="zh-CN" altLang="en-US" sz="1200">
              <a:solidFill>
                <a:schemeClr val="tx1">
                  <a:lumMod val="85000"/>
                  <a:lumOff val="15000"/>
                </a:schemeClr>
              </a:solidFill>
              <a:latin typeface="微软雅黑"/>
              <a:ea typeface="微软雅黑"/>
              <a:cs typeface="微软雅黑"/>
            </a:endParaRPr>
          </a:p>
        </p:txBody>
      </p:sp>
      <p:sp>
        <p:nvSpPr>
          <p:cNvPr id="124" name="文本框 123"/>
          <p:cNvSpPr txBox="1"/>
          <p:nvPr/>
        </p:nvSpPr>
        <p:spPr>
          <a:xfrm>
            <a:off x="8785575" y="6201817"/>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MouseOver</a:t>
            </a:r>
            <a:endParaRPr kumimoji="1" lang="zh-CN" altLang="en-US" sz="1200">
              <a:solidFill>
                <a:schemeClr val="tx1">
                  <a:lumMod val="85000"/>
                  <a:lumOff val="15000"/>
                </a:schemeClr>
              </a:solidFill>
              <a:latin typeface="微软雅黑"/>
              <a:ea typeface="微软雅黑"/>
              <a:cs typeface="微软雅黑"/>
            </a:endParaRPr>
          </a:p>
        </p:txBody>
      </p:sp>
      <p:sp>
        <p:nvSpPr>
          <p:cNvPr id="125" name="文本框 124"/>
          <p:cNvSpPr txBox="1"/>
          <p:nvPr/>
        </p:nvSpPr>
        <p:spPr>
          <a:xfrm>
            <a:off x="10426485" y="6201817"/>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Disable</a:t>
            </a:r>
            <a:endParaRPr kumimoji="1" lang="zh-CN" altLang="en-US" sz="1200">
              <a:solidFill>
                <a:schemeClr val="tx1">
                  <a:lumMod val="85000"/>
                  <a:lumOff val="15000"/>
                </a:schemeClr>
              </a:solidFill>
              <a:latin typeface="微软雅黑"/>
              <a:ea typeface="微软雅黑"/>
              <a:cs typeface="微软雅黑"/>
            </a:endParaRPr>
          </a:p>
        </p:txBody>
      </p:sp>
      <p:sp>
        <p:nvSpPr>
          <p:cNvPr id="128" name="文本框 127"/>
          <p:cNvSpPr txBox="1"/>
          <p:nvPr/>
        </p:nvSpPr>
        <p:spPr>
          <a:xfrm>
            <a:off x="8851900" y="7016825"/>
            <a:ext cx="1877442" cy="264688"/>
          </a:xfrm>
          <a:prstGeom prst="rect">
            <a:avLst/>
          </a:prstGeom>
          <a:noFill/>
        </p:spPr>
        <p:txBody>
          <a:bodyPr wrap="square" rtlCol="0">
            <a:spAutoFit/>
          </a:bodyPr>
          <a:lstStyle/>
          <a:p>
            <a:pPr algn="ctr">
              <a:lnSpc>
                <a:spcPct val="80000"/>
              </a:lnSpc>
            </a:pPr>
            <a:r>
              <a:rPr kumimoji="1" lang="zh-CN" altLang="en-US" sz="1400">
                <a:solidFill>
                  <a:schemeClr val="accent6">
                    <a:lumMod val="75000"/>
                  </a:schemeClr>
                </a:solidFill>
                <a:latin typeface="微软雅黑"/>
                <a:ea typeface="微软雅黑"/>
                <a:cs typeface="微软雅黑"/>
              </a:rPr>
              <a:t>文字</a:t>
            </a:r>
            <a:r>
              <a:rPr kumimoji="1" lang="zh-CN" altLang="en-US" sz="1400" smtClean="0">
                <a:solidFill>
                  <a:schemeClr val="accent6">
                    <a:lumMod val="75000"/>
                  </a:schemeClr>
                </a:solidFill>
                <a:latin typeface="微软雅黑"/>
                <a:ea typeface="微软雅黑"/>
                <a:cs typeface="微软雅黑"/>
              </a:rPr>
              <a:t>按钮（链接）</a:t>
            </a:r>
            <a:endParaRPr kumimoji="1" lang="zh-CN" altLang="en-US" sz="1400">
              <a:solidFill>
                <a:schemeClr val="accent6">
                  <a:lumMod val="75000"/>
                </a:schemeClr>
              </a:solidFill>
              <a:latin typeface="微软雅黑"/>
              <a:ea typeface="微软雅黑"/>
              <a:cs typeface="微软雅黑"/>
            </a:endParaRPr>
          </a:p>
        </p:txBody>
      </p:sp>
      <p:sp>
        <p:nvSpPr>
          <p:cNvPr id="131" name="文本框 130"/>
          <p:cNvSpPr txBox="1"/>
          <p:nvPr/>
        </p:nvSpPr>
        <p:spPr>
          <a:xfrm>
            <a:off x="7593168" y="7343956"/>
            <a:ext cx="1349391" cy="264688"/>
          </a:xfrm>
          <a:prstGeom prst="rect">
            <a:avLst/>
          </a:prstGeom>
          <a:noFill/>
        </p:spPr>
        <p:txBody>
          <a:bodyPr wrap="square" rtlCol="0">
            <a:spAutoFit/>
          </a:bodyPr>
          <a:lstStyle/>
          <a:p>
            <a:pPr>
              <a:lnSpc>
                <a:spcPct val="80000"/>
              </a:lnSpc>
            </a:pPr>
            <a:r>
              <a:rPr kumimoji="1" lang="zh-CN" altLang="en-US" sz="1400">
                <a:solidFill>
                  <a:srgbClr val="007AFF"/>
                </a:solidFill>
                <a:latin typeface="微软雅黑"/>
                <a:ea typeface="微软雅黑"/>
                <a:cs typeface="微软雅黑"/>
              </a:rPr>
              <a:t>下载</a:t>
            </a:r>
          </a:p>
        </p:txBody>
      </p:sp>
      <p:sp>
        <p:nvSpPr>
          <p:cNvPr id="132" name="文本框 131"/>
          <p:cNvSpPr txBox="1"/>
          <p:nvPr/>
        </p:nvSpPr>
        <p:spPr>
          <a:xfrm>
            <a:off x="9460068" y="7343956"/>
            <a:ext cx="1349391" cy="264688"/>
          </a:xfrm>
          <a:prstGeom prst="rect">
            <a:avLst/>
          </a:prstGeom>
          <a:noFill/>
        </p:spPr>
        <p:txBody>
          <a:bodyPr wrap="square" rtlCol="0">
            <a:spAutoFit/>
          </a:bodyPr>
          <a:lstStyle/>
          <a:p>
            <a:pPr>
              <a:lnSpc>
                <a:spcPct val="80000"/>
              </a:lnSpc>
            </a:pPr>
            <a:r>
              <a:rPr kumimoji="1" lang="zh-CN" altLang="en-US" sz="1400">
                <a:solidFill>
                  <a:srgbClr val="70B9FE"/>
                </a:solidFill>
                <a:latin typeface="微软雅黑"/>
                <a:ea typeface="微软雅黑"/>
                <a:cs typeface="微软雅黑"/>
              </a:rPr>
              <a:t>下载</a:t>
            </a:r>
          </a:p>
        </p:txBody>
      </p:sp>
      <p:sp>
        <p:nvSpPr>
          <p:cNvPr id="145" name="文本框 144"/>
          <p:cNvSpPr txBox="1"/>
          <p:nvPr/>
        </p:nvSpPr>
        <p:spPr>
          <a:xfrm>
            <a:off x="11085668" y="7343956"/>
            <a:ext cx="1349391" cy="264688"/>
          </a:xfrm>
          <a:prstGeom prst="rect">
            <a:avLst/>
          </a:prstGeom>
          <a:noFill/>
        </p:spPr>
        <p:txBody>
          <a:bodyPr wrap="square" rtlCol="0">
            <a:spAutoFit/>
          </a:bodyPr>
          <a:lstStyle>
            <a:defPPr>
              <a:defRPr lang="zh-CN"/>
            </a:defPPr>
            <a:lvl1pPr>
              <a:lnSpc>
                <a:spcPct val="80000"/>
              </a:lnSpc>
              <a:defRPr kumimoji="1" sz="1400">
                <a:solidFill>
                  <a:schemeClr val="bg1">
                    <a:lumMod val="85000"/>
                  </a:schemeClr>
                </a:solidFill>
                <a:latin typeface="微软雅黑"/>
                <a:ea typeface="微软雅黑"/>
                <a:cs typeface="微软雅黑"/>
              </a:defRPr>
            </a:lvl1pPr>
          </a:lstStyle>
          <a:p>
            <a:r>
              <a:rPr lang="zh-CN" altLang="en-US">
                <a:solidFill>
                  <a:srgbClr val="999999"/>
                </a:solidFill>
              </a:rPr>
              <a:t>下载</a:t>
            </a:r>
          </a:p>
        </p:txBody>
      </p:sp>
      <p:sp>
        <p:nvSpPr>
          <p:cNvPr id="146" name="文本框 145"/>
          <p:cNvSpPr txBox="1"/>
          <p:nvPr/>
        </p:nvSpPr>
        <p:spPr>
          <a:xfrm>
            <a:off x="6981827" y="7586117"/>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Normal</a:t>
            </a:r>
            <a:endParaRPr kumimoji="1" lang="zh-CN" altLang="en-US" sz="1200">
              <a:solidFill>
                <a:schemeClr val="tx1">
                  <a:lumMod val="85000"/>
                  <a:lumOff val="15000"/>
                </a:schemeClr>
              </a:solidFill>
              <a:latin typeface="微软雅黑"/>
              <a:ea typeface="微软雅黑"/>
              <a:cs typeface="微软雅黑"/>
            </a:endParaRPr>
          </a:p>
        </p:txBody>
      </p:sp>
      <p:sp>
        <p:nvSpPr>
          <p:cNvPr id="147" name="文本框 146"/>
          <p:cNvSpPr txBox="1"/>
          <p:nvPr/>
        </p:nvSpPr>
        <p:spPr>
          <a:xfrm>
            <a:off x="8785575" y="7586117"/>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MouseOver</a:t>
            </a:r>
            <a:endParaRPr kumimoji="1" lang="zh-CN" altLang="en-US" sz="1200">
              <a:solidFill>
                <a:schemeClr val="tx1">
                  <a:lumMod val="85000"/>
                  <a:lumOff val="15000"/>
                </a:schemeClr>
              </a:solidFill>
              <a:latin typeface="微软雅黑"/>
              <a:ea typeface="微软雅黑"/>
              <a:cs typeface="微软雅黑"/>
            </a:endParaRPr>
          </a:p>
        </p:txBody>
      </p:sp>
      <p:sp>
        <p:nvSpPr>
          <p:cNvPr id="148" name="文本框 147"/>
          <p:cNvSpPr txBox="1"/>
          <p:nvPr/>
        </p:nvSpPr>
        <p:spPr>
          <a:xfrm>
            <a:off x="10426485" y="7586117"/>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Disable</a:t>
            </a:r>
            <a:endParaRPr kumimoji="1" lang="zh-CN" altLang="en-US" sz="1200">
              <a:solidFill>
                <a:schemeClr val="tx1">
                  <a:lumMod val="85000"/>
                  <a:lumOff val="15000"/>
                </a:schemeClr>
              </a:solidFill>
              <a:latin typeface="微软雅黑"/>
              <a:ea typeface="微软雅黑"/>
              <a:cs typeface="微软雅黑"/>
            </a:endParaRPr>
          </a:p>
        </p:txBody>
      </p:sp>
      <p:cxnSp>
        <p:nvCxnSpPr>
          <p:cNvPr id="3" name="直接箭头连接符 2"/>
          <p:cNvCxnSpPr/>
          <p:nvPr/>
        </p:nvCxnSpPr>
        <p:spPr>
          <a:xfrm flipH="1">
            <a:off x="8004515" y="2573107"/>
            <a:ext cx="227496" cy="62567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7719327" y="2192500"/>
            <a:ext cx="1137812" cy="369332"/>
          </a:xfrm>
          <a:prstGeom prst="rect">
            <a:avLst/>
          </a:prstGeom>
          <a:noFill/>
          <a:ln>
            <a:solidFill>
              <a:srgbClr val="FF0000"/>
            </a:solidFill>
          </a:ln>
        </p:spPr>
        <p:txBody>
          <a:bodyPr wrap="none" rtlCol="0">
            <a:spAutoFit/>
          </a:bodyPr>
          <a:lstStyle/>
          <a:p>
            <a:r>
              <a:rPr lang="en-US" altLang="zh-CN" sz="1800" smtClean="0">
                <a:solidFill>
                  <a:srgbClr val="157EFB"/>
                </a:solidFill>
                <a:latin typeface="Arial Black" panose="020B0A04020102020204" pitchFamily="34" charset="0"/>
                <a:ea typeface="华康少女文字W5(P)" panose="040F0500000000000000" pitchFamily="82" charset="-122"/>
              </a:rPr>
              <a:t>#007aff</a:t>
            </a:r>
            <a:endParaRPr lang="zh-CN" altLang="en-US" sz="1800">
              <a:solidFill>
                <a:srgbClr val="157EFB"/>
              </a:solidFill>
              <a:latin typeface="Arial Black" panose="020B0A04020102020204" pitchFamily="34" charset="0"/>
              <a:ea typeface="华康少女文字W5(P)" panose="040F0500000000000000" pitchFamily="82" charset="-122"/>
            </a:endParaRPr>
          </a:p>
        </p:txBody>
      </p:sp>
      <p:sp>
        <p:nvSpPr>
          <p:cNvPr id="116" name="圆角矩形 115"/>
          <p:cNvSpPr/>
          <p:nvPr/>
        </p:nvSpPr>
        <p:spPr>
          <a:xfrm>
            <a:off x="4243159" y="3204862"/>
            <a:ext cx="2522066" cy="566758"/>
          </a:xfrm>
          <a:prstGeom prst="roundRect">
            <a:avLst>
              <a:gd name="adj" fmla="val 0"/>
            </a:avLst>
          </a:prstGeom>
          <a:solidFill>
            <a:srgbClr val="70B9F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780075" rtl="0" eaLnBrk="1" latinLnBrk="0" hangingPunct="1">
              <a:defRPr sz="3055" kern="1200">
                <a:solidFill>
                  <a:schemeClr val="lt1"/>
                </a:solidFill>
                <a:latin typeface="+mn-lt"/>
                <a:ea typeface="+mn-ea"/>
                <a:cs typeface="+mn-cs"/>
              </a:defRPr>
            </a:lvl1pPr>
            <a:lvl2pPr marL="780075" algn="l" defTabSz="780075" rtl="0" eaLnBrk="1" latinLnBrk="0" hangingPunct="1">
              <a:defRPr sz="3055" kern="1200">
                <a:solidFill>
                  <a:schemeClr val="lt1"/>
                </a:solidFill>
                <a:latin typeface="+mn-lt"/>
                <a:ea typeface="+mn-ea"/>
                <a:cs typeface="+mn-cs"/>
              </a:defRPr>
            </a:lvl2pPr>
            <a:lvl3pPr marL="1560151" algn="l" defTabSz="780075" rtl="0" eaLnBrk="1" latinLnBrk="0" hangingPunct="1">
              <a:defRPr sz="3055" kern="1200">
                <a:solidFill>
                  <a:schemeClr val="lt1"/>
                </a:solidFill>
                <a:latin typeface="+mn-lt"/>
                <a:ea typeface="+mn-ea"/>
                <a:cs typeface="+mn-cs"/>
              </a:defRPr>
            </a:lvl3pPr>
            <a:lvl4pPr marL="2340226" algn="l" defTabSz="780075" rtl="0" eaLnBrk="1" latinLnBrk="0" hangingPunct="1">
              <a:defRPr sz="3055" kern="1200">
                <a:solidFill>
                  <a:schemeClr val="lt1"/>
                </a:solidFill>
                <a:latin typeface="+mn-lt"/>
                <a:ea typeface="+mn-ea"/>
                <a:cs typeface="+mn-cs"/>
              </a:defRPr>
            </a:lvl4pPr>
            <a:lvl5pPr marL="3120302" algn="l" defTabSz="780075" rtl="0" eaLnBrk="1" latinLnBrk="0" hangingPunct="1">
              <a:defRPr sz="3055" kern="1200">
                <a:solidFill>
                  <a:schemeClr val="lt1"/>
                </a:solidFill>
                <a:latin typeface="+mn-lt"/>
                <a:ea typeface="+mn-ea"/>
                <a:cs typeface="+mn-cs"/>
              </a:defRPr>
            </a:lvl5pPr>
            <a:lvl6pPr marL="3900376" algn="l" defTabSz="780075" rtl="0" eaLnBrk="1" latinLnBrk="0" hangingPunct="1">
              <a:defRPr sz="3055" kern="1200">
                <a:solidFill>
                  <a:schemeClr val="lt1"/>
                </a:solidFill>
                <a:latin typeface="+mn-lt"/>
                <a:ea typeface="+mn-ea"/>
                <a:cs typeface="+mn-cs"/>
              </a:defRPr>
            </a:lvl6pPr>
            <a:lvl7pPr marL="4680451" algn="l" defTabSz="780075" rtl="0" eaLnBrk="1" latinLnBrk="0" hangingPunct="1">
              <a:defRPr sz="3055" kern="1200">
                <a:solidFill>
                  <a:schemeClr val="lt1"/>
                </a:solidFill>
                <a:latin typeface="+mn-lt"/>
                <a:ea typeface="+mn-ea"/>
                <a:cs typeface="+mn-cs"/>
              </a:defRPr>
            </a:lvl7pPr>
            <a:lvl8pPr marL="5460527" algn="l" defTabSz="780075" rtl="0" eaLnBrk="1" latinLnBrk="0" hangingPunct="1">
              <a:defRPr sz="3055" kern="1200">
                <a:solidFill>
                  <a:schemeClr val="lt1"/>
                </a:solidFill>
                <a:latin typeface="+mn-lt"/>
                <a:ea typeface="+mn-ea"/>
                <a:cs typeface="+mn-cs"/>
              </a:defRPr>
            </a:lvl8pPr>
            <a:lvl9pPr marL="6240602" algn="l" defTabSz="780075" rtl="0" eaLnBrk="1" latinLnBrk="0" hangingPunct="1">
              <a:defRPr sz="3055" kern="1200">
                <a:solidFill>
                  <a:schemeClr val="lt1"/>
                </a:solidFill>
                <a:latin typeface="+mn-lt"/>
                <a:ea typeface="+mn-ea"/>
                <a:cs typeface="+mn-cs"/>
              </a:defRPr>
            </a:lvl9pPr>
          </a:lstStyle>
          <a:p>
            <a:pPr algn="ctr"/>
            <a:endParaRPr kumimoji="1" lang="zh-CN" altLang="en-US">
              <a:ln>
                <a:solidFill>
                  <a:prstClr val="white">
                    <a:lumMod val="65000"/>
                  </a:prstClr>
                </a:solidFill>
              </a:ln>
              <a:solidFill>
                <a:prstClr val="white"/>
              </a:solidFill>
            </a:endParaRPr>
          </a:p>
        </p:txBody>
      </p:sp>
      <p:sp>
        <p:nvSpPr>
          <p:cNvPr id="149" name="文本框 148"/>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公司</a:t>
            </a:r>
            <a:r>
              <a:rPr kumimoji="1" lang="zh-CN" altLang="en-US" sz="1400">
                <a:solidFill>
                  <a:schemeClr val="bg1"/>
                </a:solidFill>
                <a:latin typeface="微软雅黑"/>
                <a:ea typeface="微软雅黑"/>
                <a:cs typeface="微软雅黑"/>
              </a:rPr>
              <a:t>简介</a:t>
            </a:r>
          </a:p>
        </p:txBody>
      </p:sp>
      <p:cxnSp>
        <p:nvCxnSpPr>
          <p:cNvPr id="150" name="直接箭头连接符 149"/>
          <p:cNvCxnSpPr/>
          <p:nvPr/>
        </p:nvCxnSpPr>
        <p:spPr>
          <a:xfrm flipH="1">
            <a:off x="10116275" y="2576264"/>
            <a:ext cx="167222" cy="6431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1" name="文本框 150"/>
          <p:cNvSpPr txBox="1"/>
          <p:nvPr/>
        </p:nvSpPr>
        <p:spPr>
          <a:xfrm>
            <a:off x="9704501" y="2192500"/>
            <a:ext cx="1192186" cy="369332"/>
          </a:xfrm>
          <a:prstGeom prst="rect">
            <a:avLst/>
          </a:prstGeom>
          <a:noFill/>
          <a:ln>
            <a:solidFill>
              <a:srgbClr val="FF0000"/>
            </a:solidFill>
          </a:ln>
        </p:spPr>
        <p:txBody>
          <a:bodyPr wrap="none" rtlCol="0">
            <a:spAutoFit/>
          </a:bodyPr>
          <a:lstStyle/>
          <a:p>
            <a:r>
              <a:rPr lang="en-US" altLang="zh-CN" sz="1800" smtClean="0">
                <a:solidFill>
                  <a:srgbClr val="70B9FE"/>
                </a:solidFill>
                <a:latin typeface="Arial Black" panose="020B0A04020102020204" pitchFamily="34" charset="0"/>
                <a:ea typeface="华康少女文字W5(P)" panose="040F0500000000000000" pitchFamily="82" charset="-122"/>
              </a:rPr>
              <a:t>#70b9fe</a:t>
            </a:r>
            <a:endParaRPr lang="zh-CN" altLang="en-US" sz="1800">
              <a:solidFill>
                <a:srgbClr val="70B9FE"/>
              </a:solidFill>
              <a:latin typeface="Arial Black" panose="020B0A04020102020204" pitchFamily="34" charset="0"/>
              <a:ea typeface="华康少女文字W5(P)" panose="040F0500000000000000" pitchFamily="82" charset="-122"/>
            </a:endParaRPr>
          </a:p>
        </p:txBody>
      </p:sp>
      <p:sp>
        <p:nvSpPr>
          <p:cNvPr id="152" name="文本框 151"/>
          <p:cNvSpPr txBox="1"/>
          <p:nvPr/>
        </p:nvSpPr>
        <p:spPr>
          <a:xfrm>
            <a:off x="11405466" y="2192500"/>
            <a:ext cx="1260281" cy="369332"/>
          </a:xfrm>
          <a:prstGeom prst="rect">
            <a:avLst/>
          </a:prstGeom>
          <a:noFill/>
          <a:ln>
            <a:solidFill>
              <a:srgbClr val="FF0000"/>
            </a:solidFill>
          </a:ln>
        </p:spPr>
        <p:txBody>
          <a:bodyPr wrap="none" rtlCol="0">
            <a:spAutoFit/>
          </a:bodyPr>
          <a:lstStyle/>
          <a:p>
            <a:r>
              <a:rPr lang="en-US" altLang="zh-CN" sz="1800" smtClean="0">
                <a:solidFill>
                  <a:srgbClr val="CCCCCC"/>
                </a:solidFill>
                <a:latin typeface="Arial Black" panose="020B0A04020102020204" pitchFamily="34" charset="0"/>
                <a:ea typeface="华康少女文字W5(P)" panose="040F0500000000000000" pitchFamily="82" charset="-122"/>
              </a:rPr>
              <a:t>#cccccc</a:t>
            </a:r>
            <a:endParaRPr lang="zh-CN" altLang="en-US" sz="1800">
              <a:solidFill>
                <a:srgbClr val="CCCCCC"/>
              </a:solidFill>
              <a:latin typeface="Arial Black" panose="020B0A04020102020204" pitchFamily="34" charset="0"/>
              <a:ea typeface="华康少女文字W5(P)" panose="040F0500000000000000" pitchFamily="82" charset="-122"/>
            </a:endParaRPr>
          </a:p>
        </p:txBody>
      </p:sp>
      <p:sp>
        <p:nvSpPr>
          <p:cNvPr id="153" name="文本框 152"/>
          <p:cNvSpPr txBox="1"/>
          <p:nvPr/>
        </p:nvSpPr>
        <p:spPr>
          <a:xfrm>
            <a:off x="12392207" y="3459831"/>
            <a:ext cx="1260281" cy="369332"/>
          </a:xfrm>
          <a:prstGeom prst="rect">
            <a:avLst/>
          </a:prstGeom>
          <a:noFill/>
          <a:ln>
            <a:solidFill>
              <a:srgbClr val="FF0000"/>
            </a:solidFill>
          </a:ln>
        </p:spPr>
        <p:txBody>
          <a:bodyPr wrap="none" rtlCol="0">
            <a:spAutoFit/>
          </a:bodyPr>
          <a:lstStyle/>
          <a:p>
            <a:r>
              <a:rPr lang="en-US" altLang="zh-CN" sz="1800" smtClean="0">
                <a:solidFill>
                  <a:srgbClr val="999999"/>
                </a:solidFill>
                <a:latin typeface="Arial Black" panose="020B0A04020102020204" pitchFamily="34" charset="0"/>
                <a:ea typeface="华康少女文字W5(P)" panose="040F0500000000000000" pitchFamily="82" charset="-122"/>
              </a:rPr>
              <a:t>#999999</a:t>
            </a:r>
            <a:endParaRPr lang="zh-CN" altLang="en-US" sz="1800">
              <a:solidFill>
                <a:srgbClr val="999999"/>
              </a:solidFill>
              <a:latin typeface="Arial Black" panose="020B0A04020102020204" pitchFamily="34" charset="0"/>
              <a:ea typeface="华康少女文字W5(P)" panose="040F0500000000000000" pitchFamily="82" charset="-122"/>
            </a:endParaRPr>
          </a:p>
        </p:txBody>
      </p:sp>
      <p:cxnSp>
        <p:nvCxnSpPr>
          <p:cNvPr id="154" name="直接箭头连接符 153"/>
          <p:cNvCxnSpPr/>
          <p:nvPr/>
        </p:nvCxnSpPr>
        <p:spPr>
          <a:xfrm flipH="1">
            <a:off x="11809608" y="2576264"/>
            <a:ext cx="167222" cy="64319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5" name="直接箭头连接符 154"/>
          <p:cNvCxnSpPr/>
          <p:nvPr/>
        </p:nvCxnSpPr>
        <p:spPr>
          <a:xfrm flipH="1" flipV="1">
            <a:off x="11448350" y="3336182"/>
            <a:ext cx="942706" cy="32786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1" name="直接箭头连接符 160"/>
          <p:cNvCxnSpPr>
            <a:stCxn id="153" idx="1"/>
          </p:cNvCxnSpPr>
          <p:nvPr/>
        </p:nvCxnSpPr>
        <p:spPr>
          <a:xfrm flipH="1">
            <a:off x="11448350" y="3644497"/>
            <a:ext cx="943857" cy="235586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2" name="文本框 161"/>
          <p:cNvSpPr txBox="1"/>
          <p:nvPr/>
        </p:nvSpPr>
        <p:spPr>
          <a:xfrm>
            <a:off x="6167094" y="2166077"/>
            <a:ext cx="1260281" cy="369332"/>
          </a:xfrm>
          <a:prstGeom prst="rect">
            <a:avLst/>
          </a:prstGeom>
          <a:noFill/>
          <a:ln>
            <a:solidFill>
              <a:srgbClr val="FF0000"/>
            </a:solidFill>
          </a:ln>
        </p:spPr>
        <p:txBody>
          <a:bodyPr wrap="none" rtlCol="0">
            <a:spAutoFit/>
          </a:bodyPr>
          <a:lstStyle/>
          <a:p>
            <a:r>
              <a:rPr lang="en-US" altLang="zh-CN" sz="1800" smtClean="0">
                <a:solidFill>
                  <a:srgbClr val="333333"/>
                </a:solidFill>
                <a:latin typeface="Arial Black" panose="020B0A04020102020204" pitchFamily="34" charset="0"/>
                <a:ea typeface="华康少女文字W5(P)" panose="040F0500000000000000" pitchFamily="82" charset="-122"/>
              </a:rPr>
              <a:t>#333333</a:t>
            </a:r>
            <a:endParaRPr lang="zh-CN" altLang="en-US" sz="1800">
              <a:solidFill>
                <a:srgbClr val="333333"/>
              </a:solidFill>
              <a:latin typeface="Arial Black" panose="020B0A04020102020204" pitchFamily="34" charset="0"/>
              <a:ea typeface="华康少女文字W5(P)" panose="040F0500000000000000" pitchFamily="82" charset="-122"/>
            </a:endParaRPr>
          </a:p>
        </p:txBody>
      </p:sp>
      <p:cxnSp>
        <p:nvCxnSpPr>
          <p:cNvPr id="163" name="直接箭头连接符 162"/>
          <p:cNvCxnSpPr/>
          <p:nvPr/>
        </p:nvCxnSpPr>
        <p:spPr>
          <a:xfrm flipH="1">
            <a:off x="5699679" y="2307282"/>
            <a:ext cx="432975" cy="747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5" name="直接箭头连接符 164"/>
          <p:cNvCxnSpPr/>
          <p:nvPr/>
        </p:nvCxnSpPr>
        <p:spPr>
          <a:xfrm flipV="1">
            <a:off x="7436313" y="1544075"/>
            <a:ext cx="1299157" cy="61072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0" name="直接箭头连接符 159"/>
          <p:cNvCxnSpPr/>
          <p:nvPr/>
        </p:nvCxnSpPr>
        <p:spPr>
          <a:xfrm flipH="1">
            <a:off x="11890818" y="2891836"/>
            <a:ext cx="664826" cy="4013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文本框 6"/>
          <p:cNvSpPr txBox="1"/>
          <p:nvPr/>
        </p:nvSpPr>
        <p:spPr>
          <a:xfrm>
            <a:off x="12585190" y="2793061"/>
            <a:ext cx="1067298" cy="315737"/>
          </a:xfrm>
          <a:prstGeom prst="rect">
            <a:avLst/>
          </a:prstGeom>
          <a:noFill/>
        </p:spPr>
        <p:txBody>
          <a:bodyPr vert="eaVert" wrap="square" rtlCol="0">
            <a:spAutoFit/>
          </a:bodyPr>
          <a:lstStyle/>
          <a:p>
            <a:endParaRPr lang="zh-CN" altLang="en-US"/>
          </a:p>
        </p:txBody>
      </p:sp>
      <p:sp>
        <p:nvSpPr>
          <p:cNvPr id="164" name="文本框 163"/>
          <p:cNvSpPr txBox="1"/>
          <p:nvPr/>
        </p:nvSpPr>
        <p:spPr>
          <a:xfrm>
            <a:off x="12583235" y="2735183"/>
            <a:ext cx="1721946" cy="369332"/>
          </a:xfrm>
          <a:prstGeom prst="rect">
            <a:avLst/>
          </a:prstGeom>
          <a:noFill/>
          <a:ln>
            <a:solidFill>
              <a:srgbClr val="FF0000"/>
            </a:solidFill>
          </a:ln>
        </p:spPr>
        <p:txBody>
          <a:bodyPr wrap="none" rtlCol="0">
            <a:spAutoFit/>
          </a:bodyPr>
          <a:lstStyle/>
          <a:p>
            <a:r>
              <a:rPr lang="zh-CN" altLang="en-US" sz="1800" smtClean="0">
                <a:solidFill>
                  <a:srgbClr val="999999"/>
                </a:solidFill>
                <a:latin typeface="微软雅黑" panose="020B0503020204020204" pitchFamily="34" charset="-122"/>
                <a:ea typeface="微软雅黑" panose="020B0503020204020204" pitchFamily="34" charset="-122"/>
              </a:rPr>
              <a:t>框</a:t>
            </a:r>
            <a:r>
              <a:rPr lang="zh-CN" altLang="en-US" sz="1800" smtClean="0">
                <a:solidFill>
                  <a:srgbClr val="999999"/>
                </a:solidFill>
                <a:latin typeface="Arial Black" panose="020B0A04020102020204" pitchFamily="34" charset="0"/>
                <a:ea typeface="华康少女文字W5(P)" panose="040F0500000000000000" pitchFamily="82" charset="-122"/>
              </a:rPr>
              <a:t>：</a:t>
            </a:r>
            <a:r>
              <a:rPr lang="en-US" altLang="zh-CN" sz="1800" smtClean="0">
                <a:solidFill>
                  <a:srgbClr val="999999"/>
                </a:solidFill>
                <a:latin typeface="Arial Black" panose="020B0A04020102020204" pitchFamily="34" charset="0"/>
                <a:ea typeface="华康少女文字W5(P)" panose="040F0500000000000000" pitchFamily="82" charset="-122"/>
              </a:rPr>
              <a:t>#999999</a:t>
            </a:r>
            <a:endParaRPr lang="zh-CN" altLang="en-US" sz="1800">
              <a:solidFill>
                <a:srgbClr val="999999"/>
              </a:solidFill>
              <a:latin typeface="Arial Black" panose="020B0A04020102020204" pitchFamily="34" charset="0"/>
              <a:ea typeface="华康少女文字W5(P)" panose="040F0500000000000000" pitchFamily="82" charset="-122"/>
            </a:endParaRPr>
          </a:p>
        </p:txBody>
      </p:sp>
      <p:sp>
        <p:nvSpPr>
          <p:cNvPr id="166" name="文本框 165"/>
          <p:cNvSpPr txBox="1"/>
          <p:nvPr/>
        </p:nvSpPr>
        <p:spPr>
          <a:xfrm>
            <a:off x="5438079" y="3970167"/>
            <a:ext cx="1721946" cy="369332"/>
          </a:xfrm>
          <a:prstGeom prst="rect">
            <a:avLst/>
          </a:prstGeom>
          <a:noFill/>
          <a:ln>
            <a:solidFill>
              <a:srgbClr val="FF0000"/>
            </a:solidFill>
          </a:ln>
        </p:spPr>
        <p:txBody>
          <a:bodyPr wrap="none" rtlCol="0">
            <a:spAutoFit/>
          </a:bodyPr>
          <a:lstStyle/>
          <a:p>
            <a:r>
              <a:rPr lang="zh-CN" altLang="en-US" sz="1800" smtClean="0">
                <a:solidFill>
                  <a:srgbClr val="999999"/>
                </a:solidFill>
                <a:latin typeface="微软雅黑" panose="020B0503020204020204" pitchFamily="34" charset="-122"/>
                <a:ea typeface="微软雅黑" panose="020B0503020204020204" pitchFamily="34" charset="-122"/>
              </a:rPr>
              <a:t>框</a:t>
            </a:r>
            <a:r>
              <a:rPr lang="zh-CN" altLang="en-US" sz="1800" smtClean="0">
                <a:solidFill>
                  <a:srgbClr val="999999"/>
                </a:solidFill>
                <a:latin typeface="Arial Black" panose="020B0A04020102020204" pitchFamily="34" charset="0"/>
                <a:ea typeface="华康少女文字W5(P)" panose="040F0500000000000000" pitchFamily="82" charset="-122"/>
              </a:rPr>
              <a:t>：</a:t>
            </a:r>
            <a:r>
              <a:rPr lang="en-US" altLang="zh-CN" sz="1800" smtClean="0">
                <a:solidFill>
                  <a:srgbClr val="999999"/>
                </a:solidFill>
                <a:latin typeface="Arial Black" panose="020B0A04020102020204" pitchFamily="34" charset="0"/>
                <a:ea typeface="华康少女文字W5(P)" panose="040F0500000000000000" pitchFamily="82" charset="-122"/>
              </a:rPr>
              <a:t>#999999</a:t>
            </a:r>
            <a:endParaRPr lang="zh-CN" altLang="en-US" sz="1800">
              <a:solidFill>
                <a:srgbClr val="999999"/>
              </a:solidFill>
              <a:latin typeface="Arial Black" panose="020B0A04020102020204" pitchFamily="34" charset="0"/>
              <a:ea typeface="华康少女文字W5(P)" panose="040F0500000000000000" pitchFamily="82" charset="-122"/>
            </a:endParaRPr>
          </a:p>
        </p:txBody>
      </p:sp>
      <p:cxnSp>
        <p:nvCxnSpPr>
          <p:cNvPr id="167" name="直接箭头连接符 166"/>
          <p:cNvCxnSpPr/>
          <p:nvPr/>
        </p:nvCxnSpPr>
        <p:spPr>
          <a:xfrm flipV="1">
            <a:off x="7197374" y="3542110"/>
            <a:ext cx="1982197" cy="59928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8" name="直接箭头连接符 167"/>
          <p:cNvCxnSpPr/>
          <p:nvPr/>
        </p:nvCxnSpPr>
        <p:spPr>
          <a:xfrm>
            <a:off x="7167411" y="4348408"/>
            <a:ext cx="227561" cy="18200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9" name="直接箭头连接符 168"/>
          <p:cNvCxnSpPr/>
          <p:nvPr/>
        </p:nvCxnSpPr>
        <p:spPr>
          <a:xfrm flipV="1">
            <a:off x="7178378" y="3533392"/>
            <a:ext cx="255064" cy="4367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 name="图片 1"/>
          <p:cNvPicPr>
            <a:picLocks noChangeAspect="1"/>
          </p:cNvPicPr>
          <p:nvPr/>
        </p:nvPicPr>
        <p:blipFill>
          <a:blip r:embed="rId22"/>
          <a:stretch>
            <a:fillRect/>
          </a:stretch>
        </p:blipFill>
        <p:spPr>
          <a:xfrm>
            <a:off x="1518005" y="2238273"/>
            <a:ext cx="4514850" cy="3752850"/>
          </a:xfrm>
          <a:prstGeom prst="rect">
            <a:avLst/>
          </a:prstGeom>
        </p:spPr>
      </p:pic>
      <p:sp>
        <p:nvSpPr>
          <p:cNvPr id="170" name="圆角矩形 169"/>
          <p:cNvSpPr/>
          <p:nvPr/>
        </p:nvSpPr>
        <p:spPr>
          <a:xfrm>
            <a:off x="3127121" y="5474067"/>
            <a:ext cx="693776" cy="247065"/>
          </a:xfrm>
          <a:prstGeom prst="roundRect">
            <a:avLst>
              <a:gd name="adj" fmla="val 7169"/>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bg1">
                    <a:lumMod val="75000"/>
                  </a:schemeClr>
                </a:solidFill>
                <a:latin typeface="微软雅黑" panose="020B0503020204020204" pitchFamily="34" charset="-122"/>
                <a:ea typeface="微软雅黑" panose="020B0503020204020204" pitchFamily="34" charset="-122"/>
              </a:rPr>
              <a:t>上一步</a:t>
            </a:r>
          </a:p>
        </p:txBody>
      </p:sp>
      <p:sp>
        <p:nvSpPr>
          <p:cNvPr id="171" name="圆角矩形 170"/>
          <p:cNvSpPr/>
          <p:nvPr/>
        </p:nvSpPr>
        <p:spPr>
          <a:xfrm>
            <a:off x="4555871" y="5474067"/>
            <a:ext cx="488805" cy="247065"/>
          </a:xfrm>
          <a:prstGeom prst="roundRect">
            <a:avLst>
              <a:gd name="adj" fmla="val 7169"/>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bg1">
                    <a:lumMod val="75000"/>
                  </a:schemeClr>
                </a:solidFill>
                <a:latin typeface="微软雅黑" panose="020B0503020204020204" pitchFamily="34" charset="-122"/>
                <a:ea typeface="微软雅黑" panose="020B0503020204020204" pitchFamily="34" charset="-122"/>
              </a:rPr>
              <a:t>完成</a:t>
            </a:r>
          </a:p>
        </p:txBody>
      </p:sp>
      <p:sp>
        <p:nvSpPr>
          <p:cNvPr id="172" name="圆角矩形 171"/>
          <p:cNvSpPr/>
          <p:nvPr/>
        </p:nvSpPr>
        <p:spPr>
          <a:xfrm>
            <a:off x="12269305" y="4476370"/>
            <a:ext cx="1080000" cy="360000"/>
          </a:xfrm>
          <a:prstGeom prst="roundRect">
            <a:avLst>
              <a:gd name="adj" fmla="val 5812"/>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chemeClr val="bg1">
                    <a:lumMod val="85000"/>
                  </a:schemeClr>
                </a:solidFill>
                <a:latin typeface="微软雅黑" panose="020B0503020204020204" pitchFamily="34" charset="-122"/>
                <a:ea typeface="微软雅黑" panose="020B0503020204020204" pitchFamily="34" charset="-122"/>
              </a:rPr>
              <a:t>丢弃更改</a:t>
            </a:r>
          </a:p>
        </p:txBody>
      </p:sp>
    </p:spTree>
    <p:extLst>
      <p:ext uri="{BB962C8B-B14F-4D97-AF65-F5344CB8AC3E}">
        <p14:creationId xmlns:p14="http://schemas.microsoft.com/office/powerpoint/2010/main" val="35405767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8" name="圆角矩形 107"/>
          <p:cNvSpPr/>
          <p:nvPr/>
        </p:nvSpPr>
        <p:spPr>
          <a:xfrm>
            <a:off x="4239122" y="1363328"/>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112" name="同侧圆角矩形 111"/>
          <p:cNvSpPr/>
          <p:nvPr/>
        </p:nvSpPr>
        <p:spPr>
          <a:xfrm rot="10800000">
            <a:off x="4239119" y="2033419"/>
            <a:ext cx="9619266" cy="579473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8080159"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148" name="组合 147"/>
          <p:cNvGrpSpPr/>
          <p:nvPr/>
        </p:nvGrpSpPr>
        <p:grpSpPr>
          <a:xfrm>
            <a:off x="6536533" y="1762869"/>
            <a:ext cx="787831" cy="264688"/>
            <a:chOff x="7306306" y="1228419"/>
            <a:chExt cx="787831" cy="264688"/>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50" name="文本框 149"/>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20" name="文本框 219"/>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Normal</a:t>
            </a:r>
            <a:endParaRPr kumimoji="1" lang="zh-CN" altLang="en-US" sz="1400">
              <a:solidFill>
                <a:schemeClr val="tx1">
                  <a:lumMod val="85000"/>
                  <a:lumOff val="15000"/>
                </a:schemeClr>
              </a:solidFill>
              <a:latin typeface="微软雅黑"/>
              <a:ea typeface="微软雅黑"/>
              <a:cs typeface="微软雅黑"/>
            </a:endParaRPr>
          </a:p>
        </p:txBody>
      </p:sp>
      <p:sp>
        <p:nvSpPr>
          <p:cNvPr id="221" name="圆角矩形 220"/>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en-US" altLang="zh-CN" sz="1400" smtClean="0">
                <a:solidFill>
                  <a:schemeClr val="bg1"/>
                </a:solidFill>
                <a:latin typeface="微软雅黑"/>
                <a:ea typeface="微软雅黑"/>
                <a:cs typeface="微软雅黑"/>
              </a:rPr>
              <a:t>Selected</a:t>
            </a:r>
            <a:endParaRPr kumimoji="1" lang="zh-CN" altLang="en-US" sz="1400">
              <a:solidFill>
                <a:schemeClr val="bg1"/>
              </a:solidFill>
              <a:latin typeface="微软雅黑"/>
              <a:ea typeface="微软雅黑"/>
              <a:cs typeface="微软雅黑"/>
            </a:endParaRPr>
          </a:p>
        </p:txBody>
      </p:sp>
      <p:pic>
        <p:nvPicPr>
          <p:cNvPr id="223" name="图片 2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25" name="组合 224"/>
          <p:cNvGrpSpPr/>
          <p:nvPr/>
        </p:nvGrpSpPr>
        <p:grpSpPr>
          <a:xfrm>
            <a:off x="5814275" y="1762421"/>
            <a:ext cx="720893" cy="264688"/>
            <a:chOff x="4864925" y="1239263"/>
            <a:chExt cx="720893" cy="264688"/>
          </a:xfrm>
        </p:grpSpPr>
        <p:sp>
          <p:nvSpPr>
            <p:cNvPr id="226" name="等腰三角形 22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227" name="文本框 226"/>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239" name="同侧圆角矩形 238"/>
          <p:cNvSpPr/>
          <p:nvPr/>
        </p:nvSpPr>
        <p:spPr>
          <a:xfrm rot="10800000">
            <a:off x="6716533" y="1913329"/>
            <a:ext cx="7084427" cy="5800672"/>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56" name="组合 255"/>
          <p:cNvGrpSpPr/>
          <p:nvPr/>
        </p:nvGrpSpPr>
        <p:grpSpPr>
          <a:xfrm>
            <a:off x="7545356" y="2203401"/>
            <a:ext cx="5515885" cy="386188"/>
            <a:chOff x="8195296" y="1695466"/>
            <a:chExt cx="5515885" cy="386188"/>
          </a:xfrm>
        </p:grpSpPr>
        <p:sp>
          <p:nvSpPr>
            <p:cNvPr id="257" name="圆角矩形 256"/>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8" name="圆角矩形 257"/>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59" name="流程图: 过程 258"/>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60" name="文本框 259"/>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z="1400" smtClean="0">
                  <a:solidFill>
                    <a:schemeClr val="bg1"/>
                  </a:solidFill>
                </a:rPr>
                <a:t>Selected</a:t>
              </a:r>
              <a:endParaRPr lang="zh-CN" altLang="en-US" sz="1400">
                <a:solidFill>
                  <a:schemeClr val="bg1"/>
                </a:solidFill>
              </a:endParaRPr>
            </a:p>
          </p:txBody>
        </p:sp>
        <p:cxnSp>
          <p:nvCxnSpPr>
            <p:cNvPr id="262" name="直接连接符 261"/>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63" name="文本框 262"/>
            <p:cNvSpPr txBox="1"/>
            <p:nvPr/>
          </p:nvSpPr>
          <p:spPr>
            <a:xfrm>
              <a:off x="12121073"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z="1400" smtClean="0">
                  <a:solidFill>
                    <a:srgbClr val="157EFB"/>
                  </a:solidFill>
                </a:rPr>
                <a:t>Normal</a:t>
              </a:r>
              <a:endParaRPr lang="zh-CN" altLang="en-US" sz="1400">
                <a:solidFill>
                  <a:srgbClr val="157EFB"/>
                </a:solidFill>
              </a:endParaRPr>
            </a:p>
          </p:txBody>
        </p:sp>
      </p:grpSp>
      <p:grpSp>
        <p:nvGrpSpPr>
          <p:cNvPr id="264" name="组 149"/>
          <p:cNvGrpSpPr/>
          <p:nvPr/>
        </p:nvGrpSpPr>
        <p:grpSpPr>
          <a:xfrm>
            <a:off x="7002449" y="2444292"/>
            <a:ext cx="6676351" cy="2124370"/>
            <a:chOff x="6014997" y="3110055"/>
            <a:chExt cx="6676351" cy="2124370"/>
          </a:xfrm>
        </p:grpSpPr>
        <p:sp>
          <p:nvSpPr>
            <p:cNvPr id="266" name="矩形 265"/>
            <p:cNvSpPr/>
            <p:nvPr/>
          </p:nvSpPr>
          <p:spPr>
            <a:xfrm>
              <a:off x="6377915" y="3513872"/>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四川</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7" name="矩形 266"/>
            <p:cNvSpPr/>
            <p:nvPr/>
          </p:nvSpPr>
          <p:spPr>
            <a:xfrm>
              <a:off x="9170384" y="3478809"/>
              <a:ext cx="3021174" cy="276999"/>
            </a:xfrm>
            <a:prstGeom prst="rect">
              <a:avLst/>
            </a:prstGeom>
          </p:spPr>
          <p:txBody>
            <a:bodyPr wrap="square">
              <a:spAutoFit/>
            </a:bodyPr>
            <a:lstStyle/>
            <a:p>
              <a:pPr lvl="0" algn="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8" name="矩形 267"/>
            <p:cNvSpPr/>
            <p:nvPr/>
          </p:nvSpPr>
          <p:spPr>
            <a:xfrm>
              <a:off x="6377915" y="3941315"/>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黑龙江</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9" name="矩形 268"/>
            <p:cNvSpPr/>
            <p:nvPr/>
          </p:nvSpPr>
          <p:spPr>
            <a:xfrm>
              <a:off x="9170384" y="3922484"/>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250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0"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1" name="文本框 270"/>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endParaRPr lang="zh-CN" altLang="en-US">
                <a:solidFill>
                  <a:schemeClr val="tx1">
                    <a:lumMod val="85000"/>
                    <a:lumOff val="15000"/>
                  </a:schemeClr>
                </a:solidFill>
              </a:endParaRPr>
            </a:p>
          </p:txBody>
        </p:sp>
        <p:cxnSp>
          <p:nvCxnSpPr>
            <p:cNvPr id="272"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3" name="矩形 272"/>
            <p:cNvSpPr/>
            <p:nvPr/>
          </p:nvSpPr>
          <p:spPr>
            <a:xfrm>
              <a:off x="6377915" y="4395644"/>
              <a:ext cx="1382215"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江西省：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4" name="矩形 273"/>
            <p:cNvSpPr/>
            <p:nvPr/>
          </p:nvSpPr>
          <p:spPr>
            <a:xfrm>
              <a:off x="9197120" y="4376813"/>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410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5"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6" name="矩形 275"/>
            <p:cNvSpPr/>
            <p:nvPr/>
          </p:nvSpPr>
          <p:spPr>
            <a:xfrm>
              <a:off x="6377915" y="486193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广东省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7" name="矩形 276"/>
            <p:cNvSpPr/>
            <p:nvPr/>
          </p:nvSpPr>
          <p:spPr>
            <a:xfrm>
              <a:off x="9197120" y="4882531"/>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8" name="直接连接符 251"/>
            <p:cNvCxnSpPr/>
            <p:nvPr/>
          </p:nvCxnSpPr>
          <p:spPr>
            <a:xfrm>
              <a:off x="6096836" y="52344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92" name="圆角矩形 91"/>
          <p:cNvSpPr/>
          <p:nvPr/>
        </p:nvSpPr>
        <p:spPr>
          <a:xfrm>
            <a:off x="4248865" y="2616377"/>
            <a:ext cx="2457069" cy="566758"/>
          </a:xfrm>
          <a:prstGeom prst="roundRect">
            <a:avLst>
              <a:gd name="adj" fmla="val 0"/>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3" name="文本框 92"/>
          <p:cNvSpPr txBox="1"/>
          <p:nvPr/>
        </p:nvSpPr>
        <p:spPr>
          <a:xfrm>
            <a:off x="4493451" y="2773305"/>
            <a:ext cx="1877442" cy="264688"/>
          </a:xfrm>
          <a:prstGeom prst="rect">
            <a:avLst/>
          </a:prstGeom>
          <a:noFill/>
        </p:spPr>
        <p:txBody>
          <a:bodyPr wrap="square" rtlCol="0">
            <a:spAutoFit/>
          </a:bodyPr>
          <a:lstStyle/>
          <a:p>
            <a:pPr algn="ctr">
              <a:lnSpc>
                <a:spcPct val="80000"/>
              </a:lnSpc>
            </a:pPr>
            <a:r>
              <a:rPr kumimoji="1" lang="en-US" altLang="zh-CN" sz="1400" smtClean="0">
                <a:solidFill>
                  <a:schemeClr val="bg1"/>
                </a:solidFill>
                <a:latin typeface="微软雅黑"/>
                <a:ea typeface="微软雅黑"/>
                <a:cs typeface="微软雅黑"/>
              </a:rPr>
              <a:t>MouseOver</a:t>
            </a:r>
            <a:endParaRPr kumimoji="1" lang="zh-CN" altLang="en-US" sz="1400">
              <a:solidFill>
                <a:schemeClr val="bg1"/>
              </a:solidFill>
              <a:latin typeface="微软雅黑"/>
              <a:ea typeface="微软雅黑"/>
              <a:cs typeface="微软雅黑"/>
            </a:endParaRPr>
          </a:p>
        </p:txBody>
      </p:sp>
      <p:grpSp>
        <p:nvGrpSpPr>
          <p:cNvPr id="94" name="组合 93"/>
          <p:cNvGrpSpPr/>
          <p:nvPr/>
        </p:nvGrpSpPr>
        <p:grpSpPr>
          <a:xfrm>
            <a:off x="7661434" y="5150794"/>
            <a:ext cx="5515885" cy="386188"/>
            <a:chOff x="8195296" y="1695466"/>
            <a:chExt cx="5515885" cy="386188"/>
          </a:xfrm>
        </p:grpSpPr>
        <p:sp>
          <p:nvSpPr>
            <p:cNvPr id="95" name="圆角矩形 94"/>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6" name="圆角矩形 95"/>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7" name="流程图: 过程 96"/>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8" name="文本框 97"/>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z="1400" smtClean="0">
                  <a:solidFill>
                    <a:schemeClr val="bg1"/>
                  </a:solidFill>
                </a:rPr>
                <a:t>Selected</a:t>
              </a:r>
              <a:endParaRPr lang="zh-CN" altLang="en-US" sz="1400">
                <a:solidFill>
                  <a:schemeClr val="bg1"/>
                </a:solidFill>
              </a:endParaRPr>
            </a:p>
          </p:txBody>
        </p:sp>
        <p:sp>
          <p:nvSpPr>
            <p:cNvPr id="99" name="文本框 98"/>
            <p:cNvSpPr txBox="1"/>
            <p:nvPr/>
          </p:nvSpPr>
          <p:spPr>
            <a:xfrm>
              <a:off x="10302902"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z="1400" smtClean="0">
                  <a:solidFill>
                    <a:schemeClr val="accent1">
                      <a:lumMod val="60000"/>
                      <a:lumOff val="40000"/>
                    </a:schemeClr>
                  </a:solidFill>
                </a:rPr>
                <a:t>MouseOver</a:t>
              </a:r>
              <a:endParaRPr lang="zh-CN" altLang="en-US" sz="1400">
                <a:solidFill>
                  <a:schemeClr val="accent1">
                    <a:lumMod val="60000"/>
                    <a:lumOff val="40000"/>
                  </a:schemeClr>
                </a:solidFill>
              </a:endParaRPr>
            </a:p>
          </p:txBody>
        </p:sp>
        <p:cxnSp>
          <p:nvCxnSpPr>
            <p:cNvPr id="100" name="直接连接符 99"/>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101" name="文本框 100"/>
            <p:cNvSpPr txBox="1"/>
            <p:nvPr/>
          </p:nvSpPr>
          <p:spPr>
            <a:xfrm>
              <a:off x="12121073"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z="1400" smtClean="0">
                  <a:solidFill>
                    <a:srgbClr val="157EFB"/>
                  </a:solidFill>
                </a:rPr>
                <a:t>Normal</a:t>
              </a:r>
              <a:endParaRPr lang="zh-CN" altLang="en-US" sz="1400">
                <a:solidFill>
                  <a:srgbClr val="157EFB"/>
                </a:solidFill>
              </a:endParaRPr>
            </a:p>
          </p:txBody>
        </p:sp>
      </p:grpSp>
      <p:sp>
        <p:nvSpPr>
          <p:cNvPr id="102" name="圆角矩形 101"/>
          <p:cNvSpPr/>
          <p:nvPr/>
        </p:nvSpPr>
        <p:spPr>
          <a:xfrm>
            <a:off x="9527625" y="2217988"/>
            <a:ext cx="1799471" cy="371601"/>
          </a:xfrm>
          <a:prstGeom prst="roundRect">
            <a:avLst>
              <a:gd name="adj" fmla="val 0"/>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3" name="文本框 102"/>
          <p:cNvSpPr txBox="1"/>
          <p:nvPr/>
        </p:nvSpPr>
        <p:spPr>
          <a:xfrm>
            <a:off x="9652962" y="2283050"/>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en-US" altLang="zh-CN" sz="1400" smtClean="0">
                <a:solidFill>
                  <a:schemeClr val="bg1"/>
                </a:solidFill>
              </a:rPr>
              <a:t>MouseOver</a:t>
            </a:r>
            <a:endParaRPr lang="zh-CN" altLang="en-US" sz="1400">
              <a:solidFill>
                <a:schemeClr val="bg1"/>
              </a:solidFill>
            </a:endParaRPr>
          </a:p>
        </p:txBody>
      </p:sp>
    </p:spTree>
    <p:extLst>
      <p:ext uri="{BB962C8B-B14F-4D97-AF65-F5344CB8AC3E}">
        <p14:creationId xmlns:p14="http://schemas.microsoft.com/office/powerpoint/2010/main" val="26582209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8" name="圆角矩形 107"/>
          <p:cNvSpPr/>
          <p:nvPr/>
        </p:nvSpPr>
        <p:spPr>
          <a:xfrm>
            <a:off x="4239122" y="1363328"/>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112" name="同侧圆角矩形 111"/>
          <p:cNvSpPr/>
          <p:nvPr/>
        </p:nvSpPr>
        <p:spPr>
          <a:xfrm rot="10800000">
            <a:off x="4239119" y="2033419"/>
            <a:ext cx="9619266" cy="579473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8080159"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148" name="组合 147"/>
          <p:cNvGrpSpPr/>
          <p:nvPr/>
        </p:nvGrpSpPr>
        <p:grpSpPr>
          <a:xfrm>
            <a:off x="6536533" y="1762869"/>
            <a:ext cx="787831" cy="264688"/>
            <a:chOff x="7306306" y="1228419"/>
            <a:chExt cx="787831" cy="264688"/>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50" name="文本框 149"/>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9" name="文本框 218"/>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220" name="文本框 219"/>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221" name="圆角矩形 220"/>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223" name="图片 2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25" name="组合 224"/>
          <p:cNvGrpSpPr/>
          <p:nvPr/>
        </p:nvGrpSpPr>
        <p:grpSpPr>
          <a:xfrm>
            <a:off x="5814275" y="1762421"/>
            <a:ext cx="720893" cy="264688"/>
            <a:chOff x="4864925" y="1239263"/>
            <a:chExt cx="720893" cy="264688"/>
          </a:xfrm>
        </p:grpSpPr>
        <p:sp>
          <p:nvSpPr>
            <p:cNvPr id="226" name="等腰三角形 22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227" name="文本框 226"/>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239" name="同侧圆角矩形 238"/>
          <p:cNvSpPr/>
          <p:nvPr/>
        </p:nvSpPr>
        <p:spPr>
          <a:xfrm rot="10800000">
            <a:off x="6773949" y="2027481"/>
            <a:ext cx="7084427" cy="5800672"/>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56" name="组合 255"/>
          <p:cNvGrpSpPr/>
          <p:nvPr/>
        </p:nvGrpSpPr>
        <p:grpSpPr>
          <a:xfrm>
            <a:off x="7545356" y="2203401"/>
            <a:ext cx="5515885" cy="386188"/>
            <a:chOff x="8195296" y="1695466"/>
            <a:chExt cx="5515885" cy="386188"/>
          </a:xfrm>
        </p:grpSpPr>
        <p:sp>
          <p:nvSpPr>
            <p:cNvPr id="257" name="圆角矩形 256"/>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8" name="圆角矩形 257"/>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59" name="流程图: 过程 258"/>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60" name="文本框 259"/>
            <p:cNvSpPr txBox="1"/>
            <p:nvPr/>
          </p:nvSpPr>
          <p:spPr>
            <a:xfrm>
              <a:off x="8498030"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办证</a:t>
              </a:r>
            </a:p>
          </p:txBody>
        </p:sp>
        <p:sp>
          <p:nvSpPr>
            <p:cNvPr id="261" name="文本框 260"/>
            <p:cNvSpPr txBox="1"/>
            <p:nvPr/>
          </p:nvSpPr>
          <p:spPr>
            <a:xfrm>
              <a:off x="10302902"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水疗会</a:t>
              </a:r>
            </a:p>
          </p:txBody>
        </p:sp>
        <p:cxnSp>
          <p:nvCxnSpPr>
            <p:cNvPr id="262" name="直接连接符 261"/>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63" name="文本框 262"/>
            <p:cNvSpPr txBox="1"/>
            <p:nvPr/>
          </p:nvSpPr>
          <p:spPr>
            <a:xfrm>
              <a:off x="12121073" y="1775115"/>
              <a:ext cx="1491252" cy="264688"/>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军火</a:t>
              </a:r>
            </a:p>
          </p:txBody>
        </p:sp>
      </p:grpSp>
      <p:grpSp>
        <p:nvGrpSpPr>
          <p:cNvPr id="264" name="组 149"/>
          <p:cNvGrpSpPr/>
          <p:nvPr/>
        </p:nvGrpSpPr>
        <p:grpSpPr>
          <a:xfrm>
            <a:off x="7002449" y="2444292"/>
            <a:ext cx="6676351" cy="2124370"/>
            <a:chOff x="6014997" y="3110055"/>
            <a:chExt cx="6676351" cy="2124370"/>
          </a:xfrm>
        </p:grpSpPr>
        <p:sp>
          <p:nvSpPr>
            <p:cNvPr id="266" name="矩形 265"/>
            <p:cNvSpPr/>
            <p:nvPr/>
          </p:nvSpPr>
          <p:spPr>
            <a:xfrm>
              <a:off x="6377915" y="3513872"/>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四川</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7" name="矩形 266"/>
            <p:cNvSpPr/>
            <p:nvPr/>
          </p:nvSpPr>
          <p:spPr>
            <a:xfrm>
              <a:off x="9170384" y="3478809"/>
              <a:ext cx="3021174" cy="276999"/>
            </a:xfrm>
            <a:prstGeom prst="rect">
              <a:avLst/>
            </a:prstGeom>
          </p:spPr>
          <p:txBody>
            <a:bodyPr wrap="square">
              <a:spAutoFit/>
            </a:bodyPr>
            <a:lstStyle/>
            <a:p>
              <a:pPr lvl="0" algn="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8" name="矩形 267"/>
            <p:cNvSpPr/>
            <p:nvPr/>
          </p:nvSpPr>
          <p:spPr>
            <a:xfrm>
              <a:off x="6377915" y="3941315"/>
              <a:ext cx="910869"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黑龙江</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69" name="矩形 268"/>
            <p:cNvSpPr/>
            <p:nvPr/>
          </p:nvSpPr>
          <p:spPr>
            <a:xfrm>
              <a:off x="9170384" y="3922484"/>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250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0"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1" name="文本框 270"/>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endParaRPr lang="zh-CN" altLang="en-US">
                <a:solidFill>
                  <a:schemeClr val="tx1">
                    <a:lumMod val="85000"/>
                    <a:lumOff val="15000"/>
                  </a:schemeClr>
                </a:solidFill>
              </a:endParaRPr>
            </a:p>
          </p:txBody>
        </p:sp>
        <p:cxnSp>
          <p:nvCxnSpPr>
            <p:cNvPr id="272"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3" name="矩形 272"/>
            <p:cNvSpPr/>
            <p:nvPr/>
          </p:nvSpPr>
          <p:spPr>
            <a:xfrm>
              <a:off x="6377915" y="4395644"/>
              <a:ext cx="1382215"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江西省：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4" name="矩形 273"/>
            <p:cNvSpPr/>
            <p:nvPr/>
          </p:nvSpPr>
          <p:spPr>
            <a:xfrm>
              <a:off x="9197120" y="4376813"/>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410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5"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76" name="矩形 275"/>
            <p:cNvSpPr/>
            <p:nvPr/>
          </p:nvSpPr>
          <p:spPr>
            <a:xfrm>
              <a:off x="6377915" y="486193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广东省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77" name="矩形 276"/>
            <p:cNvSpPr/>
            <p:nvPr/>
          </p:nvSpPr>
          <p:spPr>
            <a:xfrm>
              <a:off x="9197120" y="4882531"/>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8" name="直接连接符 251"/>
            <p:cNvCxnSpPr/>
            <p:nvPr/>
          </p:nvCxnSpPr>
          <p:spPr>
            <a:xfrm>
              <a:off x="6096836" y="52344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013531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72" y="-660262"/>
            <a:ext cx="270000" cy="270000"/>
          </a:xfrm>
          <a:prstGeom prst="rect">
            <a:avLst/>
          </a:prstGeom>
        </p:spPr>
      </p:pic>
      <p:grpSp>
        <p:nvGrpSpPr>
          <p:cNvPr id="4" name="组合 3"/>
          <p:cNvGrpSpPr/>
          <p:nvPr/>
        </p:nvGrpSpPr>
        <p:grpSpPr>
          <a:xfrm>
            <a:off x="657542" y="161665"/>
            <a:ext cx="8105327" cy="4769748"/>
            <a:chOff x="4239072" y="1363329"/>
            <a:chExt cx="8105327" cy="4769748"/>
          </a:xfrm>
        </p:grpSpPr>
        <p:sp>
          <p:nvSpPr>
            <p:cNvPr id="108" name="圆角矩形 107"/>
            <p:cNvSpPr/>
            <p:nvPr/>
          </p:nvSpPr>
          <p:spPr>
            <a:xfrm>
              <a:off x="4239122" y="1363329"/>
              <a:ext cx="8105277" cy="4769748"/>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112" name="同侧圆角矩形 111"/>
            <p:cNvSpPr/>
            <p:nvPr/>
          </p:nvSpPr>
          <p:spPr>
            <a:xfrm rot="10800000">
              <a:off x="4239119" y="2033419"/>
              <a:ext cx="6755500" cy="3700116"/>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8080159" y="2490057"/>
              <a:ext cx="215553" cy="236882"/>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148" name="组合 147"/>
            <p:cNvGrpSpPr/>
            <p:nvPr/>
          </p:nvGrpSpPr>
          <p:grpSpPr>
            <a:xfrm>
              <a:off x="6536533" y="1762869"/>
              <a:ext cx="787831" cy="264688"/>
              <a:chOff x="7306306" y="1228419"/>
              <a:chExt cx="787831" cy="264688"/>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50" name="文本框 149"/>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409965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9" name="文本框 218"/>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220" name="文本框 219"/>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221" name="圆角矩形 220"/>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223" name="图片 2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25" name="组合 224"/>
            <p:cNvGrpSpPr/>
            <p:nvPr/>
          </p:nvGrpSpPr>
          <p:grpSpPr>
            <a:xfrm>
              <a:off x="5814275" y="1762421"/>
              <a:ext cx="720893" cy="264688"/>
              <a:chOff x="4864925" y="1239263"/>
              <a:chExt cx="720893" cy="264688"/>
            </a:xfrm>
          </p:grpSpPr>
          <p:sp>
            <p:nvSpPr>
              <p:cNvPr id="226" name="等腰三角形 22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227" name="文本框 226"/>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239" name="同侧圆角矩形 238"/>
            <p:cNvSpPr/>
            <p:nvPr/>
          </p:nvSpPr>
          <p:spPr>
            <a:xfrm rot="10800000">
              <a:off x="6773948" y="2027481"/>
              <a:ext cx="5570451" cy="4105596"/>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810527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241" name="组合 240"/>
          <p:cNvGrpSpPr/>
          <p:nvPr/>
        </p:nvGrpSpPr>
        <p:grpSpPr>
          <a:xfrm>
            <a:off x="9196061" y="161665"/>
            <a:ext cx="8105327" cy="4769748"/>
            <a:chOff x="4239072" y="1363329"/>
            <a:chExt cx="8105327" cy="4769748"/>
          </a:xfrm>
        </p:grpSpPr>
        <p:sp>
          <p:nvSpPr>
            <p:cNvPr id="242" name="圆角矩形 241"/>
            <p:cNvSpPr/>
            <p:nvPr/>
          </p:nvSpPr>
          <p:spPr>
            <a:xfrm>
              <a:off x="4239122" y="1363329"/>
              <a:ext cx="8105277" cy="4769748"/>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3" name="文本框 242"/>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244" name="同侧圆角矩形 243"/>
            <p:cNvSpPr/>
            <p:nvPr/>
          </p:nvSpPr>
          <p:spPr>
            <a:xfrm rot="10800000">
              <a:off x="4239119" y="2033419"/>
              <a:ext cx="6755500" cy="3700116"/>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245" name="组合 244"/>
            <p:cNvGrpSpPr/>
            <p:nvPr/>
          </p:nvGrpSpPr>
          <p:grpSpPr>
            <a:xfrm>
              <a:off x="8080159" y="1771199"/>
              <a:ext cx="215553" cy="180000"/>
              <a:chOff x="6732898" y="2993645"/>
              <a:chExt cx="313626" cy="236882"/>
            </a:xfrm>
          </p:grpSpPr>
          <p:cxnSp>
            <p:nvCxnSpPr>
              <p:cNvPr id="301" name="直接连接符 300"/>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302" name="直接连接符 301"/>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303" name="右箭头 302"/>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04" name="直接连接符 303"/>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246" name="文本框 245"/>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247" name="组合 246"/>
            <p:cNvGrpSpPr/>
            <p:nvPr/>
          </p:nvGrpSpPr>
          <p:grpSpPr>
            <a:xfrm>
              <a:off x="7324783" y="1752586"/>
              <a:ext cx="1426360" cy="324000"/>
              <a:chOff x="6862140" y="1239263"/>
              <a:chExt cx="1426360" cy="324000"/>
            </a:xfrm>
          </p:grpSpPr>
          <p:grpSp>
            <p:nvGrpSpPr>
              <p:cNvPr id="296" name="组合 295"/>
              <p:cNvGrpSpPr>
                <a:grpSpLocks noChangeAspect="1"/>
              </p:cNvGrpSpPr>
              <p:nvPr/>
            </p:nvGrpSpPr>
            <p:grpSpPr>
              <a:xfrm>
                <a:off x="6862140" y="1239263"/>
                <a:ext cx="227598" cy="324000"/>
                <a:chOff x="5671235" y="1239263"/>
                <a:chExt cx="959931" cy="1365430"/>
              </a:xfrm>
            </p:grpSpPr>
            <p:sp>
              <p:nvSpPr>
                <p:cNvPr id="298" name="椭圆 297"/>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299" name="弧形 298"/>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300" name="图片 29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297" name="文本框 296"/>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248" name="组合 247"/>
            <p:cNvGrpSpPr/>
            <p:nvPr/>
          </p:nvGrpSpPr>
          <p:grpSpPr>
            <a:xfrm>
              <a:off x="6536533" y="1762869"/>
              <a:ext cx="787831" cy="264688"/>
              <a:chOff x="7306306" y="1228419"/>
              <a:chExt cx="787831" cy="264688"/>
            </a:xfrm>
          </p:grpSpPr>
          <p:sp>
            <p:nvSpPr>
              <p:cNvPr id="294" name="矩形 293"/>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295" name="文本框 294"/>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sp>
          <p:nvSpPr>
            <p:cNvPr id="250" name="同侧圆角矩形 249"/>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1" name="椭圆 250"/>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2" name="椭圆 251"/>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3" name="椭圆 252"/>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4" name="直接连接符 253"/>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55" name="直接连接符 254"/>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5" name="直接连接符 264"/>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79" name="直接连接符 278"/>
            <p:cNvCxnSpPr/>
            <p:nvPr/>
          </p:nvCxnSpPr>
          <p:spPr>
            <a:xfrm flipV="1">
              <a:off x="6755594" y="2033427"/>
              <a:ext cx="0" cy="409965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80" name="文本框 279"/>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281" name="文本框 280"/>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282" name="圆角矩形 281"/>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83" name="文本框 282"/>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284" name="图片 28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85" name="文本框 284"/>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86" name="组合 285"/>
            <p:cNvGrpSpPr/>
            <p:nvPr/>
          </p:nvGrpSpPr>
          <p:grpSpPr>
            <a:xfrm>
              <a:off x="5814275" y="1762421"/>
              <a:ext cx="720893" cy="264688"/>
              <a:chOff x="4864925" y="1239263"/>
              <a:chExt cx="720893" cy="264688"/>
            </a:xfrm>
          </p:grpSpPr>
          <p:sp>
            <p:nvSpPr>
              <p:cNvPr id="292" name="等腰三角形 291"/>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293" name="文本框 292"/>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287" name="组合 286"/>
            <p:cNvGrpSpPr/>
            <p:nvPr/>
          </p:nvGrpSpPr>
          <p:grpSpPr>
            <a:xfrm>
              <a:off x="5100815" y="1753185"/>
              <a:ext cx="692652" cy="264688"/>
              <a:chOff x="3352898" y="1217327"/>
              <a:chExt cx="692652" cy="264688"/>
            </a:xfrm>
          </p:grpSpPr>
          <p:pic>
            <p:nvPicPr>
              <p:cNvPr id="290" name="图片 2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91" name="文本框 290"/>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288" name="同侧圆角矩形 287"/>
            <p:cNvSpPr/>
            <p:nvPr/>
          </p:nvSpPr>
          <p:spPr>
            <a:xfrm rot="10800000">
              <a:off x="6773948" y="2027481"/>
              <a:ext cx="5570451" cy="4105596"/>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89" name="直接连接符 288"/>
            <p:cNvCxnSpPr/>
            <p:nvPr/>
          </p:nvCxnSpPr>
          <p:spPr>
            <a:xfrm>
              <a:off x="4239124" y="2021069"/>
              <a:ext cx="810527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382" name="矩形 381"/>
          <p:cNvSpPr/>
          <p:nvPr/>
        </p:nvSpPr>
        <p:spPr>
          <a:xfrm>
            <a:off x="11931916" y="990971"/>
            <a:ext cx="5266380" cy="307777"/>
          </a:xfrm>
          <a:prstGeom prst="rect">
            <a:avLst/>
          </a:prstGeom>
        </p:spPr>
        <p:txBody>
          <a:bodyPr wrap="square">
            <a:spAutoFit/>
          </a:bodyPr>
          <a:lstStyle/>
          <a:p>
            <a:pPr lvl="0"/>
            <a:r>
              <a:rPr lang="zh-CN" altLang="en-US" sz="1400" smtClean="0">
                <a:solidFill>
                  <a:srgbClr val="0B7EFF"/>
                </a:solidFill>
                <a:latin typeface="微软雅黑" panose="020B0503020204020204" pitchFamily="34" charset="-122"/>
                <a:ea typeface="微软雅黑" panose="020B0503020204020204" pitchFamily="34" charset="-122"/>
              </a:rPr>
              <a:t>营业收入</a:t>
            </a:r>
            <a:r>
              <a:rPr lang="zh-CN" altLang="en-US" sz="1400" smtClean="0">
                <a:solidFill>
                  <a:schemeClr val="tx1">
                    <a:lumMod val="85000"/>
                    <a:lumOff val="15000"/>
                  </a:schemeClr>
                </a:solidFill>
                <a:latin typeface="微软雅黑" panose="020B0503020204020204" pitchFamily="34" charset="-122"/>
                <a:ea typeface="微软雅黑" panose="020B0503020204020204" pitchFamily="34" charset="-122"/>
              </a:rPr>
              <a:t>    广东省</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3" name="图片 382"/>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rot="16200000" flipV="1">
            <a:off x="4274464" y="1120289"/>
            <a:ext cx="129000" cy="72000"/>
          </a:xfrm>
          <a:prstGeom prst="rect">
            <a:avLst/>
          </a:prstGeom>
        </p:spPr>
      </p:pic>
      <p:sp>
        <p:nvSpPr>
          <p:cNvPr id="386" name="矩形 385"/>
          <p:cNvSpPr/>
          <p:nvPr/>
        </p:nvSpPr>
        <p:spPr>
          <a:xfrm>
            <a:off x="3434431" y="996119"/>
            <a:ext cx="4384874" cy="307777"/>
          </a:xfrm>
          <a:prstGeom prst="rect">
            <a:avLst/>
          </a:prstGeom>
        </p:spPr>
        <p:txBody>
          <a:bodyPr wrap="square">
            <a:spAutoFit/>
          </a:bodyPr>
          <a:lstStyle/>
          <a:p>
            <a:pPr lvl="0"/>
            <a:r>
              <a:rPr lang="zh-CN" altLang="en-US" sz="1400" smtClean="0">
                <a:latin typeface="微软雅黑" panose="020B0503020204020204" pitchFamily="34" charset="-122"/>
                <a:ea typeface="微软雅黑" panose="020B0503020204020204" pitchFamily="34" charset="-122"/>
              </a:rPr>
              <a:t>营业收入</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387" name="图片 386"/>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flipV="1">
            <a:off x="12763555" y="1120289"/>
            <a:ext cx="129000" cy="72000"/>
          </a:xfrm>
          <a:prstGeom prst="rect">
            <a:avLst/>
          </a:prstGeom>
        </p:spPr>
      </p:pic>
      <p:pic>
        <p:nvPicPr>
          <p:cNvPr id="388" name="图片 387"/>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flipV="1">
            <a:off x="13529670" y="1120289"/>
            <a:ext cx="129000" cy="72000"/>
          </a:xfrm>
          <a:prstGeom prst="rect">
            <a:avLst/>
          </a:prstGeom>
        </p:spPr>
      </p:pic>
      <p:grpSp>
        <p:nvGrpSpPr>
          <p:cNvPr id="389" name="组 149"/>
          <p:cNvGrpSpPr/>
          <p:nvPr/>
        </p:nvGrpSpPr>
        <p:grpSpPr>
          <a:xfrm>
            <a:off x="11787596" y="1084076"/>
            <a:ext cx="5429053" cy="2509058"/>
            <a:chOff x="6014997" y="3110055"/>
            <a:chExt cx="6676351" cy="2072765"/>
          </a:xfrm>
        </p:grpSpPr>
        <p:sp>
          <p:nvSpPr>
            <p:cNvPr id="390" name="矩形 389"/>
            <p:cNvSpPr/>
            <p:nvPr/>
          </p:nvSpPr>
          <p:spPr>
            <a:xfrm>
              <a:off x="6377914" y="3575123"/>
              <a:ext cx="1458534" cy="228832"/>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1" name="矩形 390"/>
            <p:cNvSpPr/>
            <p:nvPr/>
          </p:nvSpPr>
          <p:spPr>
            <a:xfrm>
              <a:off x="9170384" y="3540057"/>
              <a:ext cx="3021174" cy="228832"/>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2" name="矩形 391"/>
            <p:cNvSpPr/>
            <p:nvPr/>
          </p:nvSpPr>
          <p:spPr>
            <a:xfrm>
              <a:off x="6377914" y="4026575"/>
              <a:ext cx="1081191" cy="228832"/>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广州市</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3" name="矩形 392"/>
            <p:cNvSpPr/>
            <p:nvPr/>
          </p:nvSpPr>
          <p:spPr>
            <a:xfrm>
              <a:off x="9170384" y="4034773"/>
              <a:ext cx="3021174" cy="228832"/>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94"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5" name="文本框 394"/>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endParaRPr lang="zh-CN" altLang="en-US">
                <a:solidFill>
                  <a:schemeClr val="tx1">
                    <a:lumMod val="85000"/>
                    <a:lumOff val="15000"/>
                  </a:schemeClr>
                </a:solidFill>
              </a:endParaRPr>
            </a:p>
          </p:txBody>
        </p:sp>
        <p:cxnSp>
          <p:nvCxnSpPr>
            <p:cNvPr id="396"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97" name="矩形 396"/>
            <p:cNvSpPr/>
            <p:nvPr/>
          </p:nvSpPr>
          <p:spPr>
            <a:xfrm>
              <a:off x="6377914" y="4477310"/>
              <a:ext cx="1382215" cy="228832"/>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东莞市</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98" name="矩形 397"/>
            <p:cNvSpPr/>
            <p:nvPr/>
          </p:nvSpPr>
          <p:spPr>
            <a:xfrm>
              <a:off x="9197120" y="4458479"/>
              <a:ext cx="3021174" cy="228832"/>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99"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00" name="矩形 399"/>
            <p:cNvSpPr/>
            <p:nvPr/>
          </p:nvSpPr>
          <p:spPr>
            <a:xfrm>
              <a:off x="9963421" y="4953810"/>
              <a:ext cx="1382215" cy="228832"/>
            </a:xfrm>
            <a:prstGeom prst="rect">
              <a:avLst/>
            </a:prstGeom>
          </p:spPr>
          <p:txBody>
            <a:bodyPr wrap="square">
              <a:spAutoFit/>
            </a:bodyPr>
            <a:lstStyle/>
            <a:p>
              <a:pPr lvl="0"/>
              <a:r>
                <a:rPr lang="zh-CN" altLang="en-US" sz="1200" b="1">
                  <a:solidFill>
                    <a:schemeClr val="tx1">
                      <a:lumMod val="85000"/>
                      <a:lumOff val="15000"/>
                    </a:schemeClr>
                  </a:solidFill>
                  <a:latin typeface="微软雅黑" panose="020B0503020204020204" pitchFamily="34" charset="-122"/>
                  <a:ea typeface="微软雅黑" panose="020B0503020204020204" pitchFamily="34" charset="-122"/>
                </a:rPr>
                <a:t>合计</a:t>
              </a:r>
              <a:r>
                <a:rPr lang="zh-CN" altLang="en-US" sz="1200" b="1"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01" name="矩形 400"/>
            <p:cNvSpPr/>
            <p:nvPr/>
          </p:nvSpPr>
          <p:spPr>
            <a:xfrm>
              <a:off x="9197120" y="4953988"/>
              <a:ext cx="3021174" cy="228832"/>
            </a:xfrm>
            <a:prstGeom prst="rect">
              <a:avLst/>
            </a:prstGeom>
          </p:spPr>
          <p:txBody>
            <a:bodyPr wrap="square">
              <a:spAutoFit/>
            </a:bodyPr>
            <a:lstStyle/>
            <a:p>
              <a:pPr lvl="0" algn="r"/>
              <a:r>
                <a:rPr lang="zh-CN" altLang="en-US" sz="1200" b="1"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b="1"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b="1"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524" name="文本框 523"/>
          <p:cNvSpPr txBox="1"/>
          <p:nvPr/>
        </p:nvSpPr>
        <p:spPr>
          <a:xfrm>
            <a:off x="6873695" y="4368413"/>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grpSp>
        <p:nvGrpSpPr>
          <p:cNvPr id="659" name="组 149"/>
          <p:cNvGrpSpPr/>
          <p:nvPr/>
        </p:nvGrpSpPr>
        <p:grpSpPr>
          <a:xfrm>
            <a:off x="3224363" y="1084077"/>
            <a:ext cx="5429053" cy="2571526"/>
            <a:chOff x="6014997" y="3110055"/>
            <a:chExt cx="6676351" cy="2124370"/>
          </a:xfrm>
        </p:grpSpPr>
        <p:sp>
          <p:nvSpPr>
            <p:cNvPr id="660" name="矩形 659"/>
            <p:cNvSpPr/>
            <p:nvPr/>
          </p:nvSpPr>
          <p:spPr>
            <a:xfrm>
              <a:off x="6377914" y="3575123"/>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四川</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1" name="矩形 660"/>
            <p:cNvSpPr/>
            <p:nvPr/>
          </p:nvSpPr>
          <p:spPr>
            <a:xfrm>
              <a:off x="9170384" y="3540057"/>
              <a:ext cx="3021174" cy="276999"/>
            </a:xfrm>
            <a:prstGeom prst="rect">
              <a:avLst/>
            </a:prstGeom>
          </p:spPr>
          <p:txBody>
            <a:bodyPr wrap="square">
              <a:spAutoFit/>
            </a:bodyPr>
            <a:lstStyle/>
            <a:p>
              <a:pPr lvl="0" algn="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2" name="矩形 661"/>
            <p:cNvSpPr/>
            <p:nvPr/>
          </p:nvSpPr>
          <p:spPr>
            <a:xfrm>
              <a:off x="6377914" y="4026575"/>
              <a:ext cx="1081191"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黑龙江</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3" name="矩形 662"/>
            <p:cNvSpPr/>
            <p:nvPr/>
          </p:nvSpPr>
          <p:spPr>
            <a:xfrm>
              <a:off x="9170384" y="4034773"/>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250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64"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65" name="文本框 664"/>
            <p:cNvSpPr txBox="1"/>
            <p:nvPr/>
          </p:nvSpPr>
          <p:spPr>
            <a:xfrm>
              <a:off x="6014997" y="3110055"/>
              <a:ext cx="1491252" cy="246221"/>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endParaRPr lang="zh-CN" altLang="en-US">
                <a:solidFill>
                  <a:schemeClr val="tx1">
                    <a:lumMod val="85000"/>
                    <a:lumOff val="15000"/>
                  </a:schemeClr>
                </a:solidFill>
              </a:endParaRPr>
            </a:p>
          </p:txBody>
        </p:sp>
        <p:cxnSp>
          <p:nvCxnSpPr>
            <p:cNvPr id="666"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67" name="矩形 666"/>
            <p:cNvSpPr/>
            <p:nvPr/>
          </p:nvSpPr>
          <p:spPr>
            <a:xfrm>
              <a:off x="6377914" y="4477310"/>
              <a:ext cx="1382215"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江西省：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68" name="矩形 667"/>
            <p:cNvSpPr/>
            <p:nvPr/>
          </p:nvSpPr>
          <p:spPr>
            <a:xfrm>
              <a:off x="9197120" y="4458479"/>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410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69"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670" name="矩形 669"/>
            <p:cNvSpPr/>
            <p:nvPr/>
          </p:nvSpPr>
          <p:spPr>
            <a:xfrm>
              <a:off x="6377914" y="493339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广东省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71" name="矩形 670"/>
            <p:cNvSpPr/>
            <p:nvPr/>
          </p:nvSpPr>
          <p:spPr>
            <a:xfrm>
              <a:off x="9197120" y="4953988"/>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72" name="直接连接符 251"/>
            <p:cNvCxnSpPr/>
            <p:nvPr/>
          </p:nvCxnSpPr>
          <p:spPr>
            <a:xfrm>
              <a:off x="6096836" y="52344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grpSp>
      <p:pic>
        <p:nvPicPr>
          <p:cNvPr id="673" name="图片 6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1684978"/>
            <a:ext cx="252000" cy="140651"/>
          </a:xfrm>
          <a:prstGeom prst="rect">
            <a:avLst/>
          </a:prstGeom>
        </p:spPr>
      </p:pic>
      <p:pic>
        <p:nvPicPr>
          <p:cNvPr id="674" name="图片 6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2290459"/>
            <a:ext cx="252000" cy="140651"/>
          </a:xfrm>
          <a:prstGeom prst="rect">
            <a:avLst/>
          </a:prstGeom>
        </p:spPr>
      </p:pic>
      <p:pic>
        <p:nvPicPr>
          <p:cNvPr id="675" name="图片 6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2871226"/>
            <a:ext cx="252000" cy="140651"/>
          </a:xfrm>
          <a:prstGeom prst="rect">
            <a:avLst/>
          </a:prstGeom>
        </p:spPr>
      </p:pic>
      <p:pic>
        <p:nvPicPr>
          <p:cNvPr id="676" name="图片 6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3390209"/>
            <a:ext cx="252000" cy="140651"/>
          </a:xfrm>
          <a:prstGeom prst="rect">
            <a:avLst/>
          </a:prstGeom>
        </p:spPr>
      </p:pic>
      <p:grpSp>
        <p:nvGrpSpPr>
          <p:cNvPr id="677" name="组合 676"/>
          <p:cNvGrpSpPr/>
          <p:nvPr/>
        </p:nvGrpSpPr>
        <p:grpSpPr>
          <a:xfrm>
            <a:off x="657542" y="5153795"/>
            <a:ext cx="8105327" cy="4769748"/>
            <a:chOff x="4239072" y="1363329"/>
            <a:chExt cx="8105327" cy="4769748"/>
          </a:xfrm>
        </p:grpSpPr>
        <p:sp>
          <p:nvSpPr>
            <p:cNvPr id="678" name="圆角矩形 677"/>
            <p:cNvSpPr/>
            <p:nvPr/>
          </p:nvSpPr>
          <p:spPr>
            <a:xfrm>
              <a:off x="4239122" y="1363329"/>
              <a:ext cx="8105277" cy="4769748"/>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79" name="文本框 67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680" name="同侧圆角矩形 679"/>
            <p:cNvSpPr/>
            <p:nvPr/>
          </p:nvSpPr>
          <p:spPr>
            <a:xfrm rot="10800000">
              <a:off x="4239119" y="2033419"/>
              <a:ext cx="6755500" cy="3700116"/>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681" name="组合 680"/>
            <p:cNvGrpSpPr/>
            <p:nvPr/>
          </p:nvGrpSpPr>
          <p:grpSpPr>
            <a:xfrm>
              <a:off x="8080159" y="2490057"/>
              <a:ext cx="215553" cy="236882"/>
              <a:chOff x="6732898" y="2993645"/>
              <a:chExt cx="313626" cy="236882"/>
            </a:xfrm>
          </p:grpSpPr>
          <p:cxnSp>
            <p:nvCxnSpPr>
              <p:cNvPr id="714" name="直接连接符 71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715" name="直接连接符 71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716" name="右箭头 71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717" name="直接连接符 71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682" name="文本框 681"/>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683" name="组合 682"/>
            <p:cNvGrpSpPr/>
            <p:nvPr/>
          </p:nvGrpSpPr>
          <p:grpSpPr>
            <a:xfrm>
              <a:off x="7324783" y="1752586"/>
              <a:ext cx="1426360" cy="324000"/>
              <a:chOff x="6862140" y="1239263"/>
              <a:chExt cx="1426360" cy="324000"/>
            </a:xfrm>
          </p:grpSpPr>
          <p:grpSp>
            <p:nvGrpSpPr>
              <p:cNvPr id="709" name="组合 708"/>
              <p:cNvGrpSpPr>
                <a:grpSpLocks noChangeAspect="1"/>
              </p:cNvGrpSpPr>
              <p:nvPr/>
            </p:nvGrpSpPr>
            <p:grpSpPr>
              <a:xfrm>
                <a:off x="6862140" y="1239263"/>
                <a:ext cx="227598" cy="324000"/>
                <a:chOff x="5671235" y="1239263"/>
                <a:chExt cx="959931" cy="1365430"/>
              </a:xfrm>
            </p:grpSpPr>
            <p:sp>
              <p:nvSpPr>
                <p:cNvPr id="711" name="椭圆 710"/>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712" name="弧形 711"/>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713" name="图片 7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710" name="文本框 709"/>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684" name="组合 683"/>
            <p:cNvGrpSpPr/>
            <p:nvPr/>
          </p:nvGrpSpPr>
          <p:grpSpPr>
            <a:xfrm>
              <a:off x="6536533" y="1762869"/>
              <a:ext cx="787831" cy="264688"/>
              <a:chOff x="7306306" y="1228419"/>
              <a:chExt cx="787831" cy="264688"/>
            </a:xfrm>
          </p:grpSpPr>
          <p:sp>
            <p:nvSpPr>
              <p:cNvPr id="707" name="矩形 706"/>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708" name="文本框 707"/>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sp>
          <p:nvSpPr>
            <p:cNvPr id="685" name="同侧圆角矩形 684"/>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6" name="椭圆 685"/>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7" name="椭圆 686"/>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688" name="椭圆 687"/>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89" name="直接连接符 688"/>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690" name="直接连接符 689"/>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691" name="直接连接符 690"/>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692" name="直接连接符 691"/>
            <p:cNvCxnSpPr/>
            <p:nvPr/>
          </p:nvCxnSpPr>
          <p:spPr>
            <a:xfrm flipV="1">
              <a:off x="6755594" y="2033427"/>
              <a:ext cx="0" cy="409965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693" name="文本框 692"/>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694" name="文本框 693"/>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695" name="圆角矩形 694"/>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96" name="文本框 695"/>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697" name="图片 69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698" name="文本框 697"/>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699" name="组合 698"/>
            <p:cNvGrpSpPr/>
            <p:nvPr/>
          </p:nvGrpSpPr>
          <p:grpSpPr>
            <a:xfrm>
              <a:off x="5814275" y="1762421"/>
              <a:ext cx="720893" cy="264688"/>
              <a:chOff x="4864925" y="1239263"/>
              <a:chExt cx="720893" cy="264688"/>
            </a:xfrm>
          </p:grpSpPr>
          <p:sp>
            <p:nvSpPr>
              <p:cNvPr id="705" name="等腰三角形 704"/>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706" name="文本框 705"/>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700" name="组合 699"/>
            <p:cNvGrpSpPr/>
            <p:nvPr/>
          </p:nvGrpSpPr>
          <p:grpSpPr>
            <a:xfrm>
              <a:off x="5100815" y="1753185"/>
              <a:ext cx="692652" cy="264688"/>
              <a:chOff x="3352898" y="1217327"/>
              <a:chExt cx="692652" cy="264688"/>
            </a:xfrm>
          </p:grpSpPr>
          <p:pic>
            <p:nvPicPr>
              <p:cNvPr id="703" name="图片 70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704" name="文本框 703"/>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701" name="同侧圆角矩形 700"/>
            <p:cNvSpPr/>
            <p:nvPr/>
          </p:nvSpPr>
          <p:spPr>
            <a:xfrm rot="10800000">
              <a:off x="6773948" y="2027481"/>
              <a:ext cx="5570451" cy="4105596"/>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702" name="直接连接符 701"/>
            <p:cNvCxnSpPr/>
            <p:nvPr/>
          </p:nvCxnSpPr>
          <p:spPr>
            <a:xfrm>
              <a:off x="4239124" y="2021069"/>
              <a:ext cx="810527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720" name="文本框 719"/>
          <p:cNvSpPr txBox="1"/>
          <p:nvPr/>
        </p:nvSpPr>
        <p:spPr>
          <a:xfrm>
            <a:off x="6873695" y="9360543"/>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grpSp>
        <p:nvGrpSpPr>
          <p:cNvPr id="721" name="组 149"/>
          <p:cNvGrpSpPr/>
          <p:nvPr/>
        </p:nvGrpSpPr>
        <p:grpSpPr>
          <a:xfrm>
            <a:off x="3290912" y="6003592"/>
            <a:ext cx="5362503" cy="2051013"/>
            <a:chOff x="6096836" y="3540057"/>
            <a:chExt cx="6594512" cy="1694368"/>
          </a:xfrm>
        </p:grpSpPr>
        <p:sp>
          <p:nvSpPr>
            <p:cNvPr id="722" name="矩形 721"/>
            <p:cNvSpPr/>
            <p:nvPr/>
          </p:nvSpPr>
          <p:spPr>
            <a:xfrm>
              <a:off x="6377914" y="3575123"/>
              <a:ext cx="145853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四川</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23" name="矩形 722"/>
            <p:cNvSpPr/>
            <p:nvPr/>
          </p:nvSpPr>
          <p:spPr>
            <a:xfrm>
              <a:off x="9170384" y="3540057"/>
              <a:ext cx="3021174" cy="276999"/>
            </a:xfrm>
            <a:prstGeom prst="rect">
              <a:avLst/>
            </a:prstGeom>
          </p:spPr>
          <p:txBody>
            <a:bodyPr wrap="square">
              <a:spAutoFit/>
            </a:bodyPr>
            <a:lstStyle/>
            <a:p>
              <a:pPr lvl="0" algn="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200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24" name="矩形 723"/>
            <p:cNvSpPr/>
            <p:nvPr/>
          </p:nvSpPr>
          <p:spPr>
            <a:xfrm>
              <a:off x="6377914" y="4026575"/>
              <a:ext cx="1081191"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黑龙江</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25" name="矩形 724"/>
            <p:cNvSpPr/>
            <p:nvPr/>
          </p:nvSpPr>
          <p:spPr>
            <a:xfrm>
              <a:off x="9170384" y="4034773"/>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250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26"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28"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29" name="矩形 728"/>
            <p:cNvSpPr/>
            <p:nvPr/>
          </p:nvSpPr>
          <p:spPr>
            <a:xfrm>
              <a:off x="6377914" y="4477310"/>
              <a:ext cx="1382215"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江西省：</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0" name="矩形 729"/>
            <p:cNvSpPr/>
            <p:nvPr/>
          </p:nvSpPr>
          <p:spPr>
            <a:xfrm>
              <a:off x="9197120" y="4458479"/>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410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31"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732" name="矩形 731"/>
            <p:cNvSpPr/>
            <p:nvPr/>
          </p:nvSpPr>
          <p:spPr>
            <a:xfrm>
              <a:off x="6377914" y="4933393"/>
              <a:ext cx="1382215"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广东省</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3" name="矩形 732"/>
            <p:cNvSpPr/>
            <p:nvPr/>
          </p:nvSpPr>
          <p:spPr>
            <a:xfrm>
              <a:off x="9197120" y="4953988"/>
              <a:ext cx="3021174" cy="276999"/>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734" name="直接连接符 251"/>
            <p:cNvCxnSpPr/>
            <p:nvPr/>
          </p:nvCxnSpPr>
          <p:spPr>
            <a:xfrm>
              <a:off x="6096836" y="52344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grpSp>
      <p:pic>
        <p:nvPicPr>
          <p:cNvPr id="735" name="图片 7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6071619"/>
            <a:ext cx="252000" cy="140651"/>
          </a:xfrm>
          <a:prstGeom prst="rect">
            <a:avLst/>
          </a:prstGeom>
        </p:spPr>
      </p:pic>
      <p:pic>
        <p:nvPicPr>
          <p:cNvPr id="736" name="图片 7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6677100"/>
            <a:ext cx="252000" cy="140651"/>
          </a:xfrm>
          <a:prstGeom prst="rect">
            <a:avLst/>
          </a:prstGeom>
        </p:spPr>
      </p:pic>
      <p:pic>
        <p:nvPicPr>
          <p:cNvPr id="737" name="图片 7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7257867"/>
            <a:ext cx="252000" cy="140651"/>
          </a:xfrm>
          <a:prstGeom prst="rect">
            <a:avLst/>
          </a:prstGeom>
        </p:spPr>
      </p:pic>
      <p:pic>
        <p:nvPicPr>
          <p:cNvPr id="738" name="图片 7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flipH="1">
            <a:off x="8317548" y="7776850"/>
            <a:ext cx="252000" cy="140651"/>
          </a:xfrm>
          <a:prstGeom prst="rect">
            <a:avLst/>
          </a:prstGeom>
        </p:spPr>
      </p:pic>
      <p:grpSp>
        <p:nvGrpSpPr>
          <p:cNvPr id="798" name="组合 797"/>
          <p:cNvGrpSpPr/>
          <p:nvPr/>
        </p:nvGrpSpPr>
        <p:grpSpPr>
          <a:xfrm>
            <a:off x="9196061" y="5116724"/>
            <a:ext cx="8105327" cy="4769748"/>
            <a:chOff x="4239072" y="1363329"/>
            <a:chExt cx="8105327" cy="4769748"/>
          </a:xfrm>
        </p:grpSpPr>
        <p:sp>
          <p:nvSpPr>
            <p:cNvPr id="799" name="圆角矩形 798"/>
            <p:cNvSpPr/>
            <p:nvPr/>
          </p:nvSpPr>
          <p:spPr>
            <a:xfrm>
              <a:off x="4239122" y="1363329"/>
              <a:ext cx="8105277" cy="4769748"/>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0" name="文本框 799"/>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801" name="同侧圆角矩形 800"/>
            <p:cNvSpPr/>
            <p:nvPr/>
          </p:nvSpPr>
          <p:spPr>
            <a:xfrm rot="10800000">
              <a:off x="4239119" y="2033419"/>
              <a:ext cx="6755500" cy="3700116"/>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802" name="组合 801"/>
            <p:cNvGrpSpPr/>
            <p:nvPr/>
          </p:nvGrpSpPr>
          <p:grpSpPr>
            <a:xfrm>
              <a:off x="8080159" y="1771199"/>
              <a:ext cx="215553" cy="180000"/>
              <a:chOff x="6732898" y="2993645"/>
              <a:chExt cx="313626" cy="236882"/>
            </a:xfrm>
          </p:grpSpPr>
          <p:cxnSp>
            <p:nvCxnSpPr>
              <p:cNvPr id="835" name="直接连接符 834"/>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836" name="直接连接符 835"/>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837" name="右箭头 836"/>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838" name="直接连接符 837"/>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803" name="文本框 802"/>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804" name="组合 803"/>
            <p:cNvGrpSpPr/>
            <p:nvPr/>
          </p:nvGrpSpPr>
          <p:grpSpPr>
            <a:xfrm>
              <a:off x="7324783" y="1752586"/>
              <a:ext cx="1426360" cy="324000"/>
              <a:chOff x="6862140" y="1239263"/>
              <a:chExt cx="1426360" cy="324000"/>
            </a:xfrm>
          </p:grpSpPr>
          <p:grpSp>
            <p:nvGrpSpPr>
              <p:cNvPr id="830" name="组合 829"/>
              <p:cNvGrpSpPr>
                <a:grpSpLocks noChangeAspect="1"/>
              </p:cNvGrpSpPr>
              <p:nvPr/>
            </p:nvGrpSpPr>
            <p:grpSpPr>
              <a:xfrm>
                <a:off x="6862140" y="1239263"/>
                <a:ext cx="227598" cy="324000"/>
                <a:chOff x="5671235" y="1239263"/>
                <a:chExt cx="959931" cy="1365430"/>
              </a:xfrm>
            </p:grpSpPr>
            <p:sp>
              <p:nvSpPr>
                <p:cNvPr id="832" name="椭圆 83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833" name="弧形 832"/>
                <p:cNvSpPr/>
                <p:nvPr/>
              </p:nvSpPr>
              <p:spPr>
                <a:xfrm>
                  <a:off x="5671235" y="1672560"/>
                  <a:ext cx="890600" cy="932133"/>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834" name="图片 8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831" name="文本框 830"/>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805" name="组合 804"/>
            <p:cNvGrpSpPr/>
            <p:nvPr/>
          </p:nvGrpSpPr>
          <p:grpSpPr>
            <a:xfrm>
              <a:off x="6536533" y="1762869"/>
              <a:ext cx="787831" cy="264688"/>
              <a:chOff x="7306306" y="1228419"/>
              <a:chExt cx="787831" cy="264688"/>
            </a:xfrm>
          </p:grpSpPr>
          <p:sp>
            <p:nvSpPr>
              <p:cNvPr id="828" name="矩形 827"/>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829" name="文本框 828"/>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sp>
          <p:nvSpPr>
            <p:cNvPr id="806" name="同侧圆角矩形 805"/>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7" name="椭圆 806"/>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8" name="椭圆 807"/>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09" name="椭圆 808"/>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810" name="直接连接符 809"/>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811" name="直接连接符 810"/>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812" name="直接连接符 811"/>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813" name="直接连接符 812"/>
            <p:cNvCxnSpPr/>
            <p:nvPr/>
          </p:nvCxnSpPr>
          <p:spPr>
            <a:xfrm flipV="1">
              <a:off x="6755594" y="2033427"/>
              <a:ext cx="0" cy="409965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14" name="文本框 813"/>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815" name="文本框 814"/>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816" name="圆角矩形 815"/>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17" name="文本框 816"/>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818" name="图片 8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819" name="文本框 818"/>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820" name="组合 819"/>
            <p:cNvGrpSpPr/>
            <p:nvPr/>
          </p:nvGrpSpPr>
          <p:grpSpPr>
            <a:xfrm>
              <a:off x="5814275" y="1762421"/>
              <a:ext cx="720893" cy="264688"/>
              <a:chOff x="4864925" y="1239263"/>
              <a:chExt cx="720893" cy="264688"/>
            </a:xfrm>
          </p:grpSpPr>
          <p:sp>
            <p:nvSpPr>
              <p:cNvPr id="826" name="等腰三角形 82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827" name="文本框 826"/>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821" name="组合 820"/>
            <p:cNvGrpSpPr/>
            <p:nvPr/>
          </p:nvGrpSpPr>
          <p:grpSpPr>
            <a:xfrm>
              <a:off x="5100815" y="1753185"/>
              <a:ext cx="692652" cy="264688"/>
              <a:chOff x="3352898" y="1217327"/>
              <a:chExt cx="692652" cy="264688"/>
            </a:xfrm>
          </p:grpSpPr>
          <p:pic>
            <p:nvPicPr>
              <p:cNvPr id="824" name="图片 8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825" name="文本框 824"/>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822" name="同侧圆角矩形 821"/>
            <p:cNvSpPr/>
            <p:nvPr/>
          </p:nvSpPr>
          <p:spPr>
            <a:xfrm rot="10800000">
              <a:off x="6773948" y="2027481"/>
              <a:ext cx="5570451" cy="4105596"/>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823" name="直接连接符 822"/>
            <p:cNvCxnSpPr/>
            <p:nvPr/>
          </p:nvCxnSpPr>
          <p:spPr>
            <a:xfrm>
              <a:off x="4239124" y="2021069"/>
              <a:ext cx="810527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842" name="组 149"/>
          <p:cNvGrpSpPr/>
          <p:nvPr/>
        </p:nvGrpSpPr>
        <p:grpSpPr>
          <a:xfrm>
            <a:off x="11854145" y="6559654"/>
            <a:ext cx="5362503" cy="1988546"/>
            <a:chOff x="6096836" y="3540057"/>
            <a:chExt cx="6594512" cy="1642763"/>
          </a:xfrm>
        </p:grpSpPr>
        <p:sp>
          <p:nvSpPr>
            <p:cNvPr id="843" name="矩形 842"/>
            <p:cNvSpPr/>
            <p:nvPr/>
          </p:nvSpPr>
          <p:spPr>
            <a:xfrm>
              <a:off x="6377914" y="3575123"/>
              <a:ext cx="1458534" cy="228832"/>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4" name="矩形 843"/>
            <p:cNvSpPr/>
            <p:nvPr/>
          </p:nvSpPr>
          <p:spPr>
            <a:xfrm>
              <a:off x="9170384" y="3540057"/>
              <a:ext cx="3021174" cy="228832"/>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3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5" name="矩形 844"/>
            <p:cNvSpPr/>
            <p:nvPr/>
          </p:nvSpPr>
          <p:spPr>
            <a:xfrm>
              <a:off x="6377914" y="4026575"/>
              <a:ext cx="1081191" cy="228832"/>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广州市</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46" name="矩形 845"/>
            <p:cNvSpPr/>
            <p:nvPr/>
          </p:nvSpPr>
          <p:spPr>
            <a:xfrm>
              <a:off x="9170384" y="4034773"/>
              <a:ext cx="3021174" cy="228832"/>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2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47" name="直接连接符 251"/>
            <p:cNvCxnSpPr/>
            <p:nvPr/>
          </p:nvCxnSpPr>
          <p:spPr>
            <a:xfrm>
              <a:off x="6096836" y="3870520"/>
              <a:ext cx="6594512"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849" name="直接连接符 251"/>
            <p:cNvCxnSpPr/>
            <p:nvPr/>
          </p:nvCxnSpPr>
          <p:spPr>
            <a:xfrm>
              <a:off x="6096836" y="4330452"/>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850" name="矩形 849"/>
            <p:cNvSpPr/>
            <p:nvPr/>
          </p:nvSpPr>
          <p:spPr>
            <a:xfrm>
              <a:off x="6377914" y="4477310"/>
              <a:ext cx="1382215" cy="228832"/>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东莞市</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51" name="矩形 850"/>
            <p:cNvSpPr/>
            <p:nvPr/>
          </p:nvSpPr>
          <p:spPr>
            <a:xfrm>
              <a:off x="9197120" y="4458479"/>
              <a:ext cx="3021174" cy="228832"/>
            </a:xfrm>
            <a:prstGeom prst="rect">
              <a:avLst/>
            </a:prstGeom>
          </p:spPr>
          <p:txBody>
            <a:bodyPr wrap="square">
              <a:spAutoFit/>
            </a:bodyPr>
            <a:lstStyle/>
            <a:p>
              <a:pPr lvl="0" algn="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1240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852" name="直接连接符 251"/>
            <p:cNvCxnSpPr/>
            <p:nvPr/>
          </p:nvCxnSpPr>
          <p:spPr>
            <a:xfrm>
              <a:off x="6096836" y="4777225"/>
              <a:ext cx="6594509" cy="0"/>
            </a:xfrm>
            <a:prstGeom prst="line">
              <a:avLst/>
            </a:prstGeom>
            <a:ln w="3175" cmpd="sng">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853" name="矩形 852"/>
            <p:cNvSpPr/>
            <p:nvPr/>
          </p:nvSpPr>
          <p:spPr>
            <a:xfrm>
              <a:off x="9963421" y="4953810"/>
              <a:ext cx="1382215" cy="228832"/>
            </a:xfrm>
            <a:prstGeom prst="rect">
              <a:avLst/>
            </a:prstGeom>
          </p:spPr>
          <p:txBody>
            <a:bodyPr wrap="square">
              <a:spAutoFit/>
            </a:bodyPr>
            <a:lstStyle/>
            <a:p>
              <a:pPr lvl="0"/>
              <a:r>
                <a:rPr lang="zh-CN" altLang="en-US" sz="1200" b="1">
                  <a:solidFill>
                    <a:schemeClr val="tx1">
                      <a:lumMod val="85000"/>
                      <a:lumOff val="15000"/>
                    </a:schemeClr>
                  </a:solidFill>
                  <a:latin typeface="微软雅黑" panose="020B0503020204020204" pitchFamily="34" charset="-122"/>
                  <a:ea typeface="微软雅黑" panose="020B0503020204020204" pitchFamily="34" charset="-122"/>
                </a:rPr>
                <a:t>合计</a:t>
              </a:r>
              <a:r>
                <a:rPr lang="zh-CN" altLang="en-US" sz="1200" b="1"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54" name="矩形 853"/>
            <p:cNvSpPr/>
            <p:nvPr/>
          </p:nvSpPr>
          <p:spPr>
            <a:xfrm>
              <a:off x="9197120" y="4953988"/>
              <a:ext cx="3021174" cy="228832"/>
            </a:xfrm>
            <a:prstGeom prst="rect">
              <a:avLst/>
            </a:prstGeom>
          </p:spPr>
          <p:txBody>
            <a:bodyPr wrap="square">
              <a:spAutoFit/>
            </a:bodyPr>
            <a:lstStyle/>
            <a:p>
              <a:pPr lvl="0" algn="r"/>
              <a:r>
                <a:rPr lang="zh-CN" altLang="en-US" sz="1200" b="1"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b="1" smtClean="0">
                  <a:solidFill>
                    <a:schemeClr val="tx1">
                      <a:lumMod val="85000"/>
                      <a:lumOff val="15000"/>
                    </a:schemeClr>
                  </a:solidFill>
                  <a:latin typeface="微软雅黑" panose="020B0503020204020204" pitchFamily="34" charset="-122"/>
                  <a:ea typeface="微软雅黑" panose="020B0503020204020204" pitchFamily="34" charset="-122"/>
                </a:rPr>
                <a:t>1245  </a:t>
              </a:r>
              <a:r>
                <a:rPr lang="zh-CN" altLang="en-US" sz="1200" b="1" smtClean="0">
                  <a:solidFill>
                    <a:schemeClr val="tx1">
                      <a:lumMod val="85000"/>
                      <a:lumOff val="15000"/>
                    </a:schemeClr>
                  </a:solidFill>
                  <a:latin typeface="微软雅黑" panose="020B0503020204020204" pitchFamily="34" charset="-122"/>
                  <a:ea typeface="微软雅黑" panose="020B0503020204020204" pitchFamily="34" charset="-122"/>
                </a:rPr>
                <a:t>万元</a:t>
              </a:r>
              <a:endParaRPr lang="en-US" altLang="zh-CN" sz="12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857" name="文本框 856"/>
          <p:cNvSpPr txBox="1"/>
          <p:nvPr/>
        </p:nvSpPr>
        <p:spPr>
          <a:xfrm>
            <a:off x="16699820" y="5902695"/>
            <a:ext cx="676628"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858" name="图片 8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16515520" y="5930795"/>
            <a:ext cx="252000" cy="140651"/>
          </a:xfrm>
          <a:prstGeom prst="rect">
            <a:avLst/>
          </a:prstGeom>
        </p:spPr>
      </p:pic>
      <p:sp>
        <p:nvSpPr>
          <p:cNvPr id="859" name="矩形 858"/>
          <p:cNvSpPr/>
          <p:nvPr/>
        </p:nvSpPr>
        <p:spPr>
          <a:xfrm>
            <a:off x="13508861" y="6187551"/>
            <a:ext cx="1912372" cy="307777"/>
          </a:xfrm>
          <a:prstGeom prst="rect">
            <a:avLst/>
          </a:prstGeom>
        </p:spPr>
        <p:txBody>
          <a:bodyPr wrap="square">
            <a:spAutoFit/>
          </a:bodyPr>
          <a:lstStyle/>
          <a:p>
            <a:pPr lvl="0"/>
            <a:r>
              <a:rPr lang="zh-CN" altLang="en-US" sz="1400" smtClean="0">
                <a:solidFill>
                  <a:schemeClr val="tx1">
                    <a:lumMod val="85000"/>
                    <a:lumOff val="15000"/>
                  </a:schemeClr>
                </a:solidFill>
                <a:latin typeface="微软雅黑" panose="020B0503020204020204" pitchFamily="34" charset="-122"/>
                <a:ea typeface="微软雅黑" panose="020B0503020204020204" pitchFamily="34" charset="-122"/>
              </a:rPr>
              <a:t>广东省营业收入情况</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41020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8" name="圆角矩形 107"/>
          <p:cNvSpPr/>
          <p:nvPr/>
        </p:nvSpPr>
        <p:spPr>
          <a:xfrm>
            <a:off x="4239122" y="1363328"/>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110031" y="1415954"/>
            <a:ext cx="1877442" cy="264688"/>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傲</a:t>
            </a:r>
            <a:r>
              <a:rPr kumimoji="1" lang="zh-CN" altLang="en-US" sz="1400" b="1" smtClean="0">
                <a:solidFill>
                  <a:schemeClr val="tx1">
                    <a:lumMod val="85000"/>
                    <a:lumOff val="15000"/>
                  </a:schemeClr>
                </a:solidFill>
                <a:latin typeface="微软雅黑"/>
                <a:ea typeface="微软雅黑"/>
                <a:cs typeface="微软雅黑"/>
              </a:rPr>
              <a:t>冠软件</a:t>
            </a:r>
            <a:endParaRPr kumimoji="1" lang="zh-CN" altLang="en-US" sz="1400" b="1">
              <a:solidFill>
                <a:schemeClr val="tx1">
                  <a:lumMod val="85000"/>
                  <a:lumOff val="15000"/>
                </a:schemeClr>
              </a:solidFill>
              <a:latin typeface="微软雅黑"/>
              <a:ea typeface="微软雅黑"/>
              <a:cs typeface="微软雅黑"/>
            </a:endParaRPr>
          </a:p>
        </p:txBody>
      </p:sp>
      <p:sp>
        <p:nvSpPr>
          <p:cNvPr id="112" name="同侧圆角矩形 111"/>
          <p:cNvSpPr/>
          <p:nvPr/>
        </p:nvSpPr>
        <p:spPr>
          <a:xfrm rot="10800000">
            <a:off x="4239119" y="2033419"/>
            <a:ext cx="9619266" cy="579473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3" name="组合 132"/>
          <p:cNvGrpSpPr/>
          <p:nvPr/>
        </p:nvGrpSpPr>
        <p:grpSpPr>
          <a:xfrm>
            <a:off x="8080159" y="1771199"/>
            <a:ext cx="215553" cy="180000"/>
            <a:chOff x="6732898" y="2993645"/>
            <a:chExt cx="313626" cy="236882"/>
          </a:xfrm>
        </p:grpSpPr>
        <p:cxnSp>
          <p:nvCxnSpPr>
            <p:cNvPr id="134" name="直接连接符 133"/>
            <p:cNvCxnSpPr/>
            <p:nvPr/>
          </p:nvCxnSpPr>
          <p:spPr>
            <a:xfrm>
              <a:off x="6832202" y="3230527"/>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7038627" y="2997032"/>
              <a:ext cx="0" cy="233495"/>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sp>
          <p:nvSpPr>
            <p:cNvPr id="136" name="右箭头 135"/>
            <p:cNvSpPr/>
            <p:nvPr/>
          </p:nvSpPr>
          <p:spPr>
            <a:xfrm>
              <a:off x="6732898" y="3045494"/>
              <a:ext cx="198609" cy="140583"/>
            </a:xfrm>
            <a:prstGeom prst="rightArrow">
              <a:avLst>
                <a:gd name="adj1" fmla="val 12413"/>
                <a:gd name="adj2" fmla="val 56386"/>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7" name="直接连接符 136"/>
            <p:cNvCxnSpPr/>
            <p:nvPr/>
          </p:nvCxnSpPr>
          <p:spPr>
            <a:xfrm>
              <a:off x="6832202" y="2993645"/>
              <a:ext cx="214322" cy="0"/>
            </a:xfrm>
            <a:prstGeom prst="line">
              <a:avLst/>
            </a:prstGeom>
            <a:ln w="12700">
              <a:solidFill>
                <a:srgbClr val="157EFB"/>
              </a:solidFill>
            </a:ln>
            <a:effectLst/>
          </p:spPr>
          <p:style>
            <a:lnRef idx="2">
              <a:schemeClr val="accent1"/>
            </a:lnRef>
            <a:fillRef idx="0">
              <a:schemeClr val="accent1"/>
            </a:fillRef>
            <a:effectRef idx="1">
              <a:schemeClr val="accent1"/>
            </a:effectRef>
            <a:fontRef idx="minor">
              <a:schemeClr val="tx1"/>
            </a:fontRef>
          </p:style>
        </p:cxnSp>
      </p:grpSp>
      <p:sp>
        <p:nvSpPr>
          <p:cNvPr id="138" name="文本框 137"/>
          <p:cNvSpPr txBox="1"/>
          <p:nvPr/>
        </p:nvSpPr>
        <p:spPr>
          <a:xfrm>
            <a:off x="8264154" y="1771199"/>
            <a:ext cx="1349391"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归档</a:t>
            </a:r>
          </a:p>
        </p:txBody>
      </p:sp>
      <p:grpSp>
        <p:nvGrpSpPr>
          <p:cNvPr id="139" name="组合 138"/>
          <p:cNvGrpSpPr/>
          <p:nvPr/>
        </p:nvGrpSpPr>
        <p:grpSpPr>
          <a:xfrm>
            <a:off x="7324783" y="1752586"/>
            <a:ext cx="1426360" cy="324000"/>
            <a:chOff x="6862140" y="1239263"/>
            <a:chExt cx="1426360" cy="324000"/>
          </a:xfrm>
        </p:grpSpPr>
        <p:grpSp>
          <p:nvGrpSpPr>
            <p:cNvPr id="140" name="组合 139"/>
            <p:cNvGrpSpPr>
              <a:grpSpLocks noChangeAspect="1"/>
            </p:cNvGrpSpPr>
            <p:nvPr/>
          </p:nvGrpSpPr>
          <p:grpSpPr>
            <a:xfrm>
              <a:off x="6862140" y="1239263"/>
              <a:ext cx="227598" cy="324000"/>
              <a:chOff x="5671235" y="1239263"/>
              <a:chExt cx="959931" cy="1365430"/>
            </a:xfrm>
          </p:grpSpPr>
          <p:sp>
            <p:nvSpPr>
              <p:cNvPr id="142" name="椭圆 141"/>
              <p:cNvSpPr/>
              <p:nvPr/>
            </p:nvSpPr>
            <p:spPr>
              <a:xfrm>
                <a:off x="5911702" y="1239263"/>
                <a:ext cx="409667" cy="409667"/>
              </a:xfrm>
              <a:prstGeom prst="ellipse">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p>
            </p:txBody>
          </p:sp>
          <p:sp>
            <p:nvSpPr>
              <p:cNvPr id="143" name="弧形 142"/>
              <p:cNvSpPr/>
              <p:nvPr/>
            </p:nvSpPr>
            <p:spPr>
              <a:xfrm>
                <a:off x="5671235" y="1672559"/>
                <a:ext cx="890601" cy="932134"/>
              </a:xfrm>
              <a:prstGeom prst="arc">
                <a:avLst>
                  <a:gd name="adj1" fmla="val 11232506"/>
                  <a:gd name="adj2" fmla="val 18402931"/>
                </a:avLst>
              </a:prstGeom>
              <a:noFill/>
              <a:ln w="12700">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3200">
                  <a:solidFill>
                    <a:schemeClr val="lt1"/>
                  </a:solidFill>
                </a:endParaRPr>
              </a:p>
            </p:txBody>
          </p:sp>
          <p:pic>
            <p:nvPicPr>
              <p:cNvPr id="144" name="图片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95911" y="1803371"/>
                <a:ext cx="335255" cy="335255"/>
              </a:xfrm>
              <a:prstGeom prst="rect">
                <a:avLst/>
              </a:prstGeom>
            </p:spPr>
          </p:pic>
        </p:grpSp>
        <p:sp>
          <p:nvSpPr>
            <p:cNvPr id="141" name="文本框 140"/>
            <p:cNvSpPr txBox="1"/>
            <p:nvPr/>
          </p:nvSpPr>
          <p:spPr>
            <a:xfrm>
              <a:off x="7065238" y="1250166"/>
              <a:ext cx="1223262"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授权</a:t>
              </a:r>
              <a:endParaRPr kumimoji="1" lang="zh-CN" altLang="en-US" sz="1400">
                <a:solidFill>
                  <a:srgbClr val="157EFB"/>
                </a:solidFill>
                <a:latin typeface="微软雅黑"/>
                <a:ea typeface="微软雅黑"/>
                <a:cs typeface="微软雅黑"/>
              </a:endParaRPr>
            </a:p>
          </p:txBody>
        </p:sp>
      </p:grpSp>
      <p:grpSp>
        <p:nvGrpSpPr>
          <p:cNvPr id="148" name="组合 147"/>
          <p:cNvGrpSpPr/>
          <p:nvPr/>
        </p:nvGrpSpPr>
        <p:grpSpPr>
          <a:xfrm>
            <a:off x="6536533" y="1762869"/>
            <a:ext cx="787831" cy="264688"/>
            <a:chOff x="7306306" y="1228419"/>
            <a:chExt cx="787831" cy="264688"/>
          </a:xfrm>
        </p:grpSpPr>
        <p:sp>
          <p:nvSpPr>
            <p:cNvPr id="149" name="矩形 148"/>
            <p:cNvSpPr/>
            <p:nvPr/>
          </p:nvSpPr>
          <p:spPr>
            <a:xfrm>
              <a:off x="7306306" y="1240152"/>
              <a:ext cx="180000" cy="180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50" name="文本框 149"/>
            <p:cNvSpPr txBox="1"/>
            <p:nvPr/>
          </p:nvSpPr>
          <p:spPr>
            <a:xfrm>
              <a:off x="7450307" y="1228419"/>
              <a:ext cx="643830"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导出</a:t>
              </a:r>
            </a:p>
          </p:txBody>
        </p:sp>
      </p:grpSp>
      <p:grpSp>
        <p:nvGrpSpPr>
          <p:cNvPr id="121" name="组合 120"/>
          <p:cNvGrpSpPr/>
          <p:nvPr/>
        </p:nvGrpSpPr>
        <p:grpSpPr>
          <a:xfrm>
            <a:off x="713215" y="814828"/>
            <a:ext cx="1143000" cy="7847315"/>
            <a:chOff x="713215" y="814828"/>
            <a:chExt cx="1143000" cy="7847315"/>
          </a:xfrm>
        </p:grpSpPr>
        <p:sp>
          <p:nvSpPr>
            <p:cNvPr id="126" name="文本框 125"/>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27" name="文本框 126"/>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29" name="文本框 12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30" name="文本框 12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56" name="图片 1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57" name="图片 1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58" name="图片 15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59" name="图片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84" name="图片 18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89" name="文本框 188"/>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192" name="组合 191"/>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5" name="圆角矩形 194"/>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4" name="图片 19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
        <p:nvSpPr>
          <p:cNvPr id="211" name="同侧圆角矩形 210"/>
          <p:cNvSpPr/>
          <p:nvPr/>
        </p:nvSpPr>
        <p:spPr>
          <a:xfrm rot="10800000">
            <a:off x="4239072" y="2034004"/>
            <a:ext cx="2516522" cy="1733771"/>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2" name="椭圆 211"/>
          <p:cNvSpPr>
            <a:spLocks noChangeAspect="1"/>
          </p:cNvSpPr>
          <p:nvPr/>
        </p:nvSpPr>
        <p:spPr>
          <a:xfrm>
            <a:off x="4342492" y="1454319"/>
            <a:ext cx="144000" cy="144000"/>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椭圆 212"/>
          <p:cNvSpPr>
            <a:spLocks noChangeAspect="1"/>
          </p:cNvSpPr>
          <p:nvPr/>
        </p:nvSpPr>
        <p:spPr>
          <a:xfrm>
            <a:off x="4624281" y="1454319"/>
            <a:ext cx="144000" cy="144000"/>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4" name="椭圆 213"/>
          <p:cNvSpPr>
            <a:spLocks noChangeAspect="1"/>
          </p:cNvSpPr>
          <p:nvPr/>
        </p:nvSpPr>
        <p:spPr>
          <a:xfrm>
            <a:off x="4906069" y="1454319"/>
            <a:ext cx="144000" cy="144000"/>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15" name="直接连接符 214"/>
          <p:cNvCxnSpPr/>
          <p:nvPr/>
        </p:nvCxnSpPr>
        <p:spPr>
          <a:xfrm>
            <a:off x="4239124" y="2611543"/>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6" name="直接连接符 215"/>
          <p:cNvCxnSpPr/>
          <p:nvPr/>
        </p:nvCxnSpPr>
        <p:spPr>
          <a:xfrm>
            <a:off x="4239124" y="3189660"/>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7" name="直接连接符 216"/>
          <p:cNvCxnSpPr/>
          <p:nvPr/>
        </p:nvCxnSpPr>
        <p:spPr>
          <a:xfrm>
            <a:off x="4239124" y="3767776"/>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18" name="直接连接符 217"/>
          <p:cNvCxnSpPr/>
          <p:nvPr/>
        </p:nvCxnSpPr>
        <p:spPr>
          <a:xfrm flipV="1">
            <a:off x="6755594" y="203342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19" name="文本框 218"/>
          <p:cNvSpPr txBox="1"/>
          <p:nvPr/>
        </p:nvSpPr>
        <p:spPr>
          <a:xfrm>
            <a:off x="4454734" y="2822986"/>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组织结构</a:t>
            </a:r>
            <a:endParaRPr kumimoji="1" lang="zh-CN" altLang="en-US" sz="1400">
              <a:solidFill>
                <a:schemeClr val="tx1">
                  <a:lumMod val="85000"/>
                  <a:lumOff val="15000"/>
                </a:schemeClr>
              </a:solidFill>
              <a:latin typeface="微软雅黑"/>
              <a:ea typeface="微软雅黑"/>
              <a:cs typeface="微软雅黑"/>
            </a:endParaRPr>
          </a:p>
        </p:txBody>
      </p:sp>
      <p:sp>
        <p:nvSpPr>
          <p:cNvPr id="220" name="文本框 219"/>
          <p:cNvSpPr txBox="1"/>
          <p:nvPr/>
        </p:nvSpPr>
        <p:spPr>
          <a:xfrm>
            <a:off x="4436372" y="3386444"/>
            <a:ext cx="187744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公司</a:t>
            </a:r>
            <a:r>
              <a:rPr kumimoji="1" lang="zh-CN" altLang="en-US" sz="1400">
                <a:solidFill>
                  <a:schemeClr val="tx1">
                    <a:lumMod val="85000"/>
                    <a:lumOff val="15000"/>
                  </a:schemeClr>
                </a:solidFill>
                <a:latin typeface="微软雅黑"/>
                <a:ea typeface="微软雅黑"/>
                <a:cs typeface="微软雅黑"/>
              </a:rPr>
              <a:t>简介</a:t>
            </a:r>
          </a:p>
        </p:txBody>
      </p:sp>
      <p:sp>
        <p:nvSpPr>
          <p:cNvPr id="221" name="圆角矩形 220"/>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22" name="文本框 221"/>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营业</a:t>
            </a:r>
            <a:r>
              <a:rPr kumimoji="1" lang="zh-CN" altLang="en-US" sz="1400">
                <a:solidFill>
                  <a:schemeClr val="bg1"/>
                </a:solidFill>
                <a:latin typeface="微软雅黑"/>
                <a:ea typeface="微软雅黑"/>
                <a:cs typeface="微软雅黑"/>
              </a:rPr>
              <a:t>收入</a:t>
            </a:r>
          </a:p>
        </p:txBody>
      </p:sp>
      <p:pic>
        <p:nvPicPr>
          <p:cNvPr id="223" name="图片 2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sp>
        <p:nvSpPr>
          <p:cNvPr id="224" name="文本框 223"/>
          <p:cNvSpPr txBox="1"/>
          <p:nvPr/>
        </p:nvSpPr>
        <p:spPr>
          <a:xfrm>
            <a:off x="4535891" y="1774592"/>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新增</a:t>
            </a:r>
          </a:p>
        </p:txBody>
      </p:sp>
      <p:grpSp>
        <p:nvGrpSpPr>
          <p:cNvPr id="225" name="组合 224"/>
          <p:cNvGrpSpPr/>
          <p:nvPr/>
        </p:nvGrpSpPr>
        <p:grpSpPr>
          <a:xfrm>
            <a:off x="5814275" y="1762421"/>
            <a:ext cx="720893" cy="264688"/>
            <a:chOff x="4864925" y="1239263"/>
            <a:chExt cx="720893" cy="264688"/>
          </a:xfrm>
        </p:grpSpPr>
        <p:sp>
          <p:nvSpPr>
            <p:cNvPr id="226" name="等腰三角形 225"/>
            <p:cNvSpPr>
              <a:spLocks noChangeAspect="1"/>
            </p:cNvSpPr>
            <p:nvPr/>
          </p:nvSpPr>
          <p:spPr>
            <a:xfrm rot="5400000">
              <a:off x="4864925" y="1251436"/>
              <a:ext cx="180000" cy="180000"/>
            </a:xfrm>
            <a:prstGeom prst="triangle">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p>
          </p:txBody>
        </p:sp>
        <p:sp>
          <p:nvSpPr>
            <p:cNvPr id="227" name="文本框 226"/>
            <p:cNvSpPr txBox="1"/>
            <p:nvPr/>
          </p:nvSpPr>
          <p:spPr>
            <a:xfrm>
              <a:off x="5011908" y="1239263"/>
              <a:ext cx="573910" cy="264688"/>
            </a:xfrm>
            <a:prstGeom prst="rect">
              <a:avLst/>
            </a:prstGeom>
            <a:noFill/>
          </p:spPr>
          <p:txBody>
            <a:bodyPr wrap="square" rtlCol="0">
              <a:spAutoFit/>
            </a:bodyPr>
            <a:lstStyle/>
            <a:p>
              <a:pPr>
                <a:lnSpc>
                  <a:spcPct val="80000"/>
                </a:lnSpc>
              </a:pPr>
              <a:r>
                <a:rPr kumimoji="1" lang="zh-CN" altLang="en-US" sz="1400" smtClean="0">
                  <a:solidFill>
                    <a:srgbClr val="157EFB"/>
                  </a:solidFill>
                  <a:latin typeface="微软雅黑"/>
                  <a:ea typeface="微软雅黑"/>
                  <a:cs typeface="微软雅黑"/>
                </a:rPr>
                <a:t>导入</a:t>
              </a:r>
              <a:endParaRPr kumimoji="1" lang="zh-CN" altLang="en-US" sz="1400">
                <a:solidFill>
                  <a:srgbClr val="157EFB"/>
                </a:solidFill>
                <a:latin typeface="微软雅黑"/>
                <a:ea typeface="微软雅黑"/>
                <a:cs typeface="微软雅黑"/>
              </a:endParaRPr>
            </a:p>
          </p:txBody>
        </p:sp>
      </p:grpSp>
      <p:grpSp>
        <p:nvGrpSpPr>
          <p:cNvPr id="228" name="组合 227"/>
          <p:cNvGrpSpPr/>
          <p:nvPr/>
        </p:nvGrpSpPr>
        <p:grpSpPr>
          <a:xfrm>
            <a:off x="5100815" y="1753185"/>
            <a:ext cx="692652" cy="264688"/>
            <a:chOff x="3352898" y="1217327"/>
            <a:chExt cx="692652" cy="264688"/>
          </a:xfrm>
        </p:grpSpPr>
        <p:pic>
          <p:nvPicPr>
            <p:cNvPr id="229" name="图片 22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98" y="1236548"/>
              <a:ext cx="164160" cy="216000"/>
            </a:xfrm>
            <a:prstGeom prst="rect">
              <a:avLst/>
            </a:prstGeom>
          </p:spPr>
        </p:pic>
        <p:sp>
          <p:nvSpPr>
            <p:cNvPr id="230" name="文本框 229"/>
            <p:cNvSpPr txBox="1"/>
            <p:nvPr/>
          </p:nvSpPr>
          <p:spPr>
            <a:xfrm>
              <a:off x="3498601" y="1217327"/>
              <a:ext cx="546949" cy="264688"/>
            </a:xfrm>
            <a:prstGeom prst="rect">
              <a:avLst/>
            </a:prstGeom>
            <a:noFill/>
          </p:spPr>
          <p:txBody>
            <a:bodyPr wrap="square" rtlCol="0">
              <a:spAutoFit/>
            </a:bodyPr>
            <a:lstStyle/>
            <a:p>
              <a:pPr>
                <a:lnSpc>
                  <a:spcPct val="80000"/>
                </a:lnSpc>
              </a:pPr>
              <a:r>
                <a:rPr kumimoji="1" lang="zh-CN" altLang="en-US" sz="1400">
                  <a:solidFill>
                    <a:srgbClr val="157EFB"/>
                  </a:solidFill>
                  <a:latin typeface="微软雅黑"/>
                  <a:ea typeface="微软雅黑"/>
                  <a:cs typeface="微软雅黑"/>
                </a:rPr>
                <a:t>销毁</a:t>
              </a:r>
            </a:p>
          </p:txBody>
        </p:sp>
      </p:grpSp>
      <p:sp>
        <p:nvSpPr>
          <p:cNvPr id="239" name="同侧圆角矩形 238"/>
          <p:cNvSpPr/>
          <p:nvPr/>
        </p:nvSpPr>
        <p:spPr>
          <a:xfrm rot="10800000">
            <a:off x="6773949" y="2027481"/>
            <a:ext cx="7084427" cy="5800672"/>
          </a:xfrm>
          <a:prstGeom prst="round2SameRect">
            <a:avLst>
              <a:gd name="adj1" fmla="val 637"/>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49" name="直接连接符 248"/>
          <p:cNvCxnSpPr/>
          <p:nvPr/>
        </p:nvCxnSpPr>
        <p:spPr>
          <a:xfrm>
            <a:off x="4239124" y="2021069"/>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256" name="组合 255"/>
          <p:cNvGrpSpPr/>
          <p:nvPr/>
        </p:nvGrpSpPr>
        <p:grpSpPr>
          <a:xfrm>
            <a:off x="7174751" y="2679106"/>
            <a:ext cx="2454917" cy="283511"/>
            <a:chOff x="8195296" y="1692902"/>
            <a:chExt cx="5515885" cy="429116"/>
          </a:xfrm>
        </p:grpSpPr>
        <p:sp>
          <p:nvSpPr>
            <p:cNvPr id="257" name="圆角矩形 256"/>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p>
          </p:txBody>
        </p:sp>
        <p:sp>
          <p:nvSpPr>
            <p:cNvPr id="258" name="圆角矩形 257"/>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259" name="流程图: 过程 258"/>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260" name="文本框 259"/>
            <p:cNvSpPr txBox="1"/>
            <p:nvPr/>
          </p:nvSpPr>
          <p:spPr>
            <a:xfrm>
              <a:off x="8498028"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a:solidFill>
                    <a:schemeClr val="bg1"/>
                  </a:solidFill>
                </a:rPr>
                <a:t>画笔</a:t>
              </a:r>
            </a:p>
          </p:txBody>
        </p:sp>
        <p:sp>
          <p:nvSpPr>
            <p:cNvPr id="261" name="文本框 260"/>
            <p:cNvSpPr txBox="1"/>
            <p:nvPr/>
          </p:nvSpPr>
          <p:spPr>
            <a:xfrm>
              <a:off x="10302903" y="1692904"/>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cxnSp>
          <p:nvCxnSpPr>
            <p:cNvPr id="262" name="直接连接符 261"/>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263" name="文本框 262"/>
            <p:cNvSpPr txBox="1"/>
            <p:nvPr/>
          </p:nvSpPr>
          <p:spPr>
            <a:xfrm>
              <a:off x="12121074"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grpSp>
      <p:sp>
        <p:nvSpPr>
          <p:cNvPr id="2" name="矩形 1"/>
          <p:cNvSpPr/>
          <p:nvPr/>
        </p:nvSpPr>
        <p:spPr>
          <a:xfrm>
            <a:off x="7726533" y="3317567"/>
            <a:ext cx="360000" cy="18000"/>
          </a:xfrm>
          <a:prstGeom prst="rect">
            <a:avLst/>
          </a:prstGeom>
          <a:solidFill>
            <a:srgbClr val="0B7EFF"/>
          </a:solid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92" name="矩形 91"/>
          <p:cNvSpPr/>
          <p:nvPr/>
        </p:nvSpPr>
        <p:spPr>
          <a:xfrm>
            <a:off x="8209650" y="3299567"/>
            <a:ext cx="360000" cy="36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93" name="矩形 92"/>
          <p:cNvSpPr/>
          <p:nvPr/>
        </p:nvSpPr>
        <p:spPr>
          <a:xfrm>
            <a:off x="8692767" y="3281567"/>
            <a:ext cx="360000" cy="54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94" name="矩形 93"/>
          <p:cNvSpPr/>
          <p:nvPr/>
        </p:nvSpPr>
        <p:spPr>
          <a:xfrm>
            <a:off x="9175884" y="3263567"/>
            <a:ext cx="360000" cy="72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grpSp>
        <p:nvGrpSpPr>
          <p:cNvPr id="8" name="组合 7"/>
          <p:cNvGrpSpPr/>
          <p:nvPr/>
        </p:nvGrpSpPr>
        <p:grpSpPr>
          <a:xfrm rot="1537106">
            <a:off x="7383158" y="3017048"/>
            <a:ext cx="86786" cy="406501"/>
            <a:chOff x="8064942" y="3318613"/>
            <a:chExt cx="252001" cy="1634291"/>
          </a:xfrm>
        </p:grpSpPr>
        <p:sp>
          <p:nvSpPr>
            <p:cNvPr id="3" name="矩形 2"/>
            <p:cNvSpPr/>
            <p:nvPr/>
          </p:nvSpPr>
          <p:spPr>
            <a:xfrm>
              <a:off x="8064942" y="3532052"/>
              <a:ext cx="252000" cy="1051671"/>
            </a:xfrm>
            <a:prstGeom prst="rect">
              <a:avLst/>
            </a:prstGeom>
            <a:noFill/>
            <a:ln w="1270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4" name="等腰三角形 3"/>
            <p:cNvSpPr/>
            <p:nvPr/>
          </p:nvSpPr>
          <p:spPr>
            <a:xfrm rot="10800000">
              <a:off x="8064943" y="4596534"/>
              <a:ext cx="252000" cy="356370"/>
            </a:xfrm>
            <a:prstGeom prst="triangle">
              <a:avLst/>
            </a:prstGeom>
            <a:noFill/>
            <a:ln w="1270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6" name="同侧圆角矩形 5"/>
            <p:cNvSpPr/>
            <p:nvPr/>
          </p:nvSpPr>
          <p:spPr>
            <a:xfrm>
              <a:off x="8064942" y="3318613"/>
              <a:ext cx="252000" cy="196784"/>
            </a:xfrm>
            <a:prstGeom prst="round2SameRect">
              <a:avLst>
                <a:gd name="adj1" fmla="val 50000"/>
                <a:gd name="adj2" fmla="val 0"/>
              </a:avLst>
            </a:prstGeom>
            <a:noFill/>
            <a:ln w="1270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grpSp>
      <p:grpSp>
        <p:nvGrpSpPr>
          <p:cNvPr id="101" name="组合 100"/>
          <p:cNvGrpSpPr/>
          <p:nvPr/>
        </p:nvGrpSpPr>
        <p:grpSpPr>
          <a:xfrm>
            <a:off x="7174751" y="4372055"/>
            <a:ext cx="2454917" cy="283511"/>
            <a:chOff x="8195296" y="1692902"/>
            <a:chExt cx="5515885" cy="429116"/>
          </a:xfrm>
        </p:grpSpPr>
        <p:sp>
          <p:nvSpPr>
            <p:cNvPr id="102" name="圆角矩形 101"/>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p>
          </p:txBody>
        </p:sp>
        <p:sp>
          <p:nvSpPr>
            <p:cNvPr id="103" name="圆角矩形 102"/>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104" name="流程图: 过程 103"/>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105" name="文本框 104"/>
            <p:cNvSpPr txBox="1"/>
            <p:nvPr/>
          </p:nvSpPr>
          <p:spPr>
            <a:xfrm>
              <a:off x="8498028"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a:solidFill>
                    <a:schemeClr val="bg1"/>
                  </a:solidFill>
                </a:rPr>
                <a:t>文字</a:t>
              </a:r>
            </a:p>
          </p:txBody>
        </p:sp>
        <p:sp>
          <p:nvSpPr>
            <p:cNvPr id="106" name="文本框 105"/>
            <p:cNvSpPr txBox="1"/>
            <p:nvPr/>
          </p:nvSpPr>
          <p:spPr>
            <a:xfrm>
              <a:off x="10302903" y="1692904"/>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cxnSp>
          <p:nvCxnSpPr>
            <p:cNvPr id="107" name="直接连接符 106"/>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110" name="文本框 109"/>
            <p:cNvSpPr txBox="1"/>
            <p:nvPr/>
          </p:nvSpPr>
          <p:spPr>
            <a:xfrm>
              <a:off x="12121074"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grpSp>
      <p:sp>
        <p:nvSpPr>
          <p:cNvPr id="120" name="文本框 119"/>
          <p:cNvSpPr txBox="1"/>
          <p:nvPr/>
        </p:nvSpPr>
        <p:spPr>
          <a:xfrm>
            <a:off x="7219655" y="4755942"/>
            <a:ext cx="518546" cy="437043"/>
          </a:xfrm>
          <a:prstGeom prst="rect">
            <a:avLst/>
          </a:prstGeom>
          <a:noFill/>
        </p:spPr>
        <p:txBody>
          <a:bodyPr wrap="square" rtlCol="0">
            <a:spAutoFit/>
          </a:bodyPr>
          <a:lstStyle/>
          <a:p>
            <a:pPr algn="ctr">
              <a:lnSpc>
                <a:spcPct val="80000"/>
              </a:lnSpc>
            </a:pPr>
            <a:r>
              <a:rPr kumimoji="1" lang="en-US" altLang="zh-CN" sz="2800" smtClean="0">
                <a:solidFill>
                  <a:schemeClr val="tx1">
                    <a:lumMod val="65000"/>
                    <a:lumOff val="35000"/>
                  </a:schemeClr>
                </a:solidFill>
                <a:latin typeface="微软雅黑"/>
                <a:ea typeface="微软雅黑"/>
                <a:cs typeface="微软雅黑"/>
              </a:rPr>
              <a:t>T</a:t>
            </a:r>
            <a:endParaRPr kumimoji="1" lang="zh-CN" altLang="en-US" sz="2800">
              <a:solidFill>
                <a:schemeClr val="tx1">
                  <a:lumMod val="65000"/>
                  <a:lumOff val="35000"/>
                </a:schemeClr>
              </a:solidFill>
              <a:latin typeface="微软雅黑"/>
              <a:ea typeface="微软雅黑"/>
              <a:cs typeface="微软雅黑"/>
            </a:endParaRPr>
          </a:p>
        </p:txBody>
      </p:sp>
      <p:sp>
        <p:nvSpPr>
          <p:cNvPr id="11" name="矩形 10"/>
          <p:cNvSpPr/>
          <p:nvPr/>
        </p:nvSpPr>
        <p:spPr>
          <a:xfrm>
            <a:off x="7606922" y="4819998"/>
            <a:ext cx="610891" cy="338554"/>
          </a:xfrm>
          <a:prstGeom prst="rect">
            <a:avLst/>
          </a:prstGeom>
          <a:noFill/>
        </p:spPr>
        <p:txBody>
          <a:bodyPr wrap="square" lIns="91440" tIns="45720" rIns="91440" bIns="45720">
            <a:spAutoFit/>
          </a:bodyPr>
          <a:lstStyle/>
          <a:p>
            <a:pPr algn="ctr"/>
            <a:r>
              <a:rPr lang="en-US" altLang="zh-CN" sz="1600" b="1" cap="none" spc="0" smtClean="0">
                <a:ln w="10160">
                  <a:solidFill>
                    <a:srgbClr val="0B7EFF"/>
                  </a:solidFill>
                  <a:prstDash val="solid"/>
                </a:ln>
                <a:solidFill>
                  <a:srgbClr val="0B7EFF"/>
                </a:solidFill>
              </a:rPr>
              <a:t>A</a:t>
            </a:r>
            <a:endParaRPr lang="zh-CN" altLang="en-US" sz="1600" b="1" cap="none" spc="0">
              <a:ln w="10160">
                <a:solidFill>
                  <a:srgbClr val="0B7EFF"/>
                </a:solidFill>
                <a:prstDash val="solid"/>
              </a:ln>
              <a:solidFill>
                <a:srgbClr val="0B7EFF"/>
              </a:solidFill>
            </a:endParaRPr>
          </a:p>
        </p:txBody>
      </p:sp>
      <p:sp>
        <p:nvSpPr>
          <p:cNvPr id="122" name="矩形 121"/>
          <p:cNvSpPr/>
          <p:nvPr/>
        </p:nvSpPr>
        <p:spPr>
          <a:xfrm>
            <a:off x="8087568" y="4758442"/>
            <a:ext cx="610891" cy="400110"/>
          </a:xfrm>
          <a:prstGeom prst="rect">
            <a:avLst/>
          </a:prstGeom>
          <a:noFill/>
        </p:spPr>
        <p:txBody>
          <a:bodyPr wrap="square" lIns="91440" tIns="45720" rIns="91440" bIns="45720">
            <a:spAutoFit/>
          </a:bodyPr>
          <a:lstStyle/>
          <a:p>
            <a:pPr algn="ctr"/>
            <a:r>
              <a:rPr lang="en-US" altLang="zh-CN" sz="2000" b="1" cap="none" spc="0" smtClean="0">
                <a:ln w="10160">
                  <a:solidFill>
                    <a:srgbClr val="0B7EFF"/>
                  </a:solidFill>
                  <a:prstDash val="solid"/>
                </a:ln>
                <a:solidFill>
                  <a:srgbClr val="0B7EFF"/>
                </a:solidFill>
              </a:rPr>
              <a:t>A</a:t>
            </a:r>
            <a:endParaRPr lang="zh-CN" altLang="en-US" sz="2000" b="1" cap="none" spc="0">
              <a:ln w="10160">
                <a:solidFill>
                  <a:srgbClr val="0B7EFF"/>
                </a:solidFill>
                <a:prstDash val="solid"/>
              </a:ln>
              <a:solidFill>
                <a:srgbClr val="0B7EFF"/>
              </a:solidFill>
            </a:endParaRPr>
          </a:p>
        </p:txBody>
      </p:sp>
      <p:sp>
        <p:nvSpPr>
          <p:cNvPr id="123" name="矩形 122"/>
          <p:cNvSpPr/>
          <p:nvPr/>
        </p:nvSpPr>
        <p:spPr>
          <a:xfrm>
            <a:off x="8533045" y="4696887"/>
            <a:ext cx="610891" cy="461665"/>
          </a:xfrm>
          <a:prstGeom prst="rect">
            <a:avLst/>
          </a:prstGeom>
          <a:noFill/>
        </p:spPr>
        <p:txBody>
          <a:bodyPr wrap="square" lIns="91440" tIns="45720" rIns="91440" bIns="45720">
            <a:spAutoFit/>
          </a:bodyPr>
          <a:lstStyle/>
          <a:p>
            <a:pPr algn="ctr"/>
            <a:r>
              <a:rPr lang="en-US" altLang="zh-CN" sz="2400" b="1" cap="none" spc="0" smtClean="0">
                <a:ln w="10160">
                  <a:solidFill>
                    <a:srgbClr val="0B7EFF"/>
                  </a:solidFill>
                  <a:prstDash val="solid"/>
                </a:ln>
                <a:solidFill>
                  <a:srgbClr val="0B7EFF"/>
                </a:solidFill>
              </a:rPr>
              <a:t>A</a:t>
            </a:r>
            <a:endParaRPr lang="zh-CN" altLang="en-US" sz="2400" b="1" cap="none" spc="0">
              <a:ln w="10160">
                <a:solidFill>
                  <a:srgbClr val="0B7EFF"/>
                </a:solidFill>
                <a:prstDash val="solid"/>
              </a:ln>
              <a:solidFill>
                <a:srgbClr val="0B7EFF"/>
              </a:solidFill>
            </a:endParaRPr>
          </a:p>
        </p:txBody>
      </p:sp>
      <p:sp>
        <p:nvSpPr>
          <p:cNvPr id="124" name="矩形 123"/>
          <p:cNvSpPr/>
          <p:nvPr/>
        </p:nvSpPr>
        <p:spPr>
          <a:xfrm>
            <a:off x="9060583" y="4635332"/>
            <a:ext cx="610891" cy="523220"/>
          </a:xfrm>
          <a:prstGeom prst="rect">
            <a:avLst/>
          </a:prstGeom>
          <a:noFill/>
        </p:spPr>
        <p:txBody>
          <a:bodyPr wrap="square" lIns="91440" tIns="45720" rIns="91440" bIns="45720">
            <a:spAutoFit/>
          </a:bodyPr>
          <a:lstStyle/>
          <a:p>
            <a:pPr algn="ctr"/>
            <a:r>
              <a:rPr lang="en-US" altLang="zh-CN" sz="2800" b="1" cap="none" spc="0" smtClean="0">
                <a:ln w="10160">
                  <a:solidFill>
                    <a:srgbClr val="0B7EFF"/>
                  </a:solidFill>
                  <a:prstDash val="solid"/>
                </a:ln>
                <a:solidFill>
                  <a:srgbClr val="0B7EFF"/>
                </a:solidFill>
              </a:rPr>
              <a:t>A</a:t>
            </a:r>
            <a:endParaRPr lang="zh-CN" altLang="en-US" sz="2800" b="1" cap="none" spc="0">
              <a:ln w="10160">
                <a:solidFill>
                  <a:srgbClr val="0B7EFF"/>
                </a:solidFill>
                <a:prstDash val="solid"/>
              </a:ln>
              <a:solidFill>
                <a:srgbClr val="0B7EFF"/>
              </a:solidFill>
            </a:endParaRPr>
          </a:p>
        </p:txBody>
      </p:sp>
      <p:grpSp>
        <p:nvGrpSpPr>
          <p:cNvPr id="162" name="组合 161"/>
          <p:cNvGrpSpPr/>
          <p:nvPr/>
        </p:nvGrpSpPr>
        <p:grpSpPr>
          <a:xfrm>
            <a:off x="10738566" y="2637039"/>
            <a:ext cx="2454917" cy="283511"/>
            <a:chOff x="8195296" y="1692902"/>
            <a:chExt cx="5515885" cy="429116"/>
          </a:xfrm>
        </p:grpSpPr>
        <p:sp>
          <p:nvSpPr>
            <p:cNvPr id="163" name="圆角矩形 162"/>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p>
          </p:txBody>
        </p:sp>
        <p:sp>
          <p:nvSpPr>
            <p:cNvPr id="164" name="圆角矩形 163"/>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165" name="流程图: 过程 164"/>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166" name="文本框 165"/>
            <p:cNvSpPr txBox="1"/>
            <p:nvPr/>
          </p:nvSpPr>
          <p:spPr>
            <a:xfrm>
              <a:off x="8498028"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a:solidFill>
                    <a:schemeClr val="bg1"/>
                  </a:solidFill>
                </a:rPr>
                <a:t>橡皮</a:t>
              </a:r>
            </a:p>
          </p:txBody>
        </p:sp>
        <p:sp>
          <p:nvSpPr>
            <p:cNvPr id="167" name="文本框 166"/>
            <p:cNvSpPr txBox="1"/>
            <p:nvPr/>
          </p:nvSpPr>
          <p:spPr>
            <a:xfrm>
              <a:off x="10302903" y="1692904"/>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cxnSp>
          <p:nvCxnSpPr>
            <p:cNvPr id="168" name="直接连接符 167"/>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169" name="文本框 168"/>
            <p:cNvSpPr txBox="1"/>
            <p:nvPr/>
          </p:nvSpPr>
          <p:spPr>
            <a:xfrm>
              <a:off x="12121074"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grpSp>
      <p:sp>
        <p:nvSpPr>
          <p:cNvPr id="12" name="同侧圆角矩形 11"/>
          <p:cNvSpPr/>
          <p:nvPr/>
        </p:nvSpPr>
        <p:spPr>
          <a:xfrm rot="13376720">
            <a:off x="10933863" y="3055034"/>
            <a:ext cx="158516" cy="266164"/>
          </a:xfrm>
          <a:prstGeom prst="round2SameRect">
            <a:avLst>
              <a:gd name="adj1" fmla="val 38830"/>
              <a:gd name="adj2" fmla="val 0"/>
            </a:avLst>
          </a:prstGeom>
          <a:noFill/>
          <a:ln w="12700">
            <a:solidFill>
              <a:schemeClr val="tx1">
                <a:lumMod val="65000"/>
                <a:lumOff val="3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75" name="矩形 174"/>
          <p:cNvSpPr/>
          <p:nvPr/>
        </p:nvSpPr>
        <p:spPr>
          <a:xfrm>
            <a:off x="11451704" y="3267749"/>
            <a:ext cx="75170" cy="57963"/>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76" name="矩形 175"/>
          <p:cNvSpPr/>
          <p:nvPr/>
        </p:nvSpPr>
        <p:spPr>
          <a:xfrm>
            <a:off x="11804214" y="3209798"/>
            <a:ext cx="143639" cy="115914"/>
          </a:xfrm>
          <a:prstGeom prst="rect">
            <a:avLst/>
          </a:prstGeom>
          <a:solidFill>
            <a:srgbClr val="0B7EFF"/>
          </a:solid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77" name="矩形 176"/>
          <p:cNvSpPr/>
          <p:nvPr/>
        </p:nvSpPr>
        <p:spPr>
          <a:xfrm>
            <a:off x="12216300" y="3120065"/>
            <a:ext cx="218701" cy="205647"/>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sp>
        <p:nvSpPr>
          <p:cNvPr id="178" name="矩形 177"/>
          <p:cNvSpPr/>
          <p:nvPr/>
        </p:nvSpPr>
        <p:spPr>
          <a:xfrm>
            <a:off x="12695556" y="3073712"/>
            <a:ext cx="252000" cy="252000"/>
          </a:xfrm>
          <a:prstGeom prst="rect">
            <a:avLst/>
          </a:prstGeom>
          <a:noFill/>
          <a:ln w="12700">
            <a:solidFill>
              <a:srgbClr val="157EF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grpSp>
        <p:nvGrpSpPr>
          <p:cNvPr id="179" name="组合 178"/>
          <p:cNvGrpSpPr/>
          <p:nvPr/>
        </p:nvGrpSpPr>
        <p:grpSpPr>
          <a:xfrm>
            <a:off x="10738566" y="4362970"/>
            <a:ext cx="2454917" cy="283510"/>
            <a:chOff x="8195296" y="1692902"/>
            <a:chExt cx="5515885" cy="429114"/>
          </a:xfrm>
        </p:grpSpPr>
        <p:sp>
          <p:nvSpPr>
            <p:cNvPr id="180" name="圆角矩形 179"/>
            <p:cNvSpPr/>
            <p:nvPr/>
          </p:nvSpPr>
          <p:spPr>
            <a:xfrm>
              <a:off x="8195296" y="1703453"/>
              <a:ext cx="5515885" cy="378201"/>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p>
          </p:txBody>
        </p:sp>
        <p:sp>
          <p:nvSpPr>
            <p:cNvPr id="181" name="圆角矩形 180"/>
            <p:cNvSpPr/>
            <p:nvPr/>
          </p:nvSpPr>
          <p:spPr>
            <a:xfrm>
              <a:off x="8197096" y="1708393"/>
              <a:ext cx="1966555" cy="371008"/>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182" name="流程图: 过程 181"/>
            <p:cNvSpPr/>
            <p:nvPr/>
          </p:nvSpPr>
          <p:spPr>
            <a:xfrm>
              <a:off x="9003383" y="1705990"/>
              <a:ext cx="1171270" cy="375664"/>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sz="1200">
                <a:ln>
                  <a:solidFill>
                    <a:prstClr val="white">
                      <a:lumMod val="65000"/>
                    </a:prstClr>
                  </a:solidFill>
                </a:ln>
                <a:solidFill>
                  <a:prstClr val="white"/>
                </a:solidFill>
              </a:endParaRPr>
            </a:p>
          </p:txBody>
        </p:sp>
        <p:sp>
          <p:nvSpPr>
            <p:cNvPr id="183" name="文本框 182"/>
            <p:cNvSpPr txBox="1"/>
            <p:nvPr/>
          </p:nvSpPr>
          <p:spPr>
            <a:xfrm>
              <a:off x="8498028"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a:solidFill>
                    <a:schemeClr val="bg1"/>
                  </a:solidFill>
                </a:rPr>
                <a:t>颜色</a:t>
              </a:r>
            </a:p>
          </p:txBody>
        </p:sp>
        <p:sp>
          <p:nvSpPr>
            <p:cNvPr id="185" name="文本框 184"/>
            <p:cNvSpPr txBox="1"/>
            <p:nvPr/>
          </p:nvSpPr>
          <p:spPr>
            <a:xfrm>
              <a:off x="10302903" y="1697832"/>
              <a:ext cx="1491254" cy="419260"/>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en-US" altLang="zh-CN">
                <a:solidFill>
                  <a:srgbClr val="157EFB"/>
                </a:solidFill>
              </a:endParaRPr>
            </a:p>
          </p:txBody>
        </p:sp>
        <p:cxnSp>
          <p:nvCxnSpPr>
            <p:cNvPr id="186" name="直接连接符 185"/>
            <p:cNvCxnSpPr/>
            <p:nvPr/>
          </p:nvCxnSpPr>
          <p:spPr>
            <a:xfrm>
              <a:off x="11977036" y="1695466"/>
              <a:ext cx="0" cy="383229"/>
            </a:xfrm>
            <a:prstGeom prst="line">
              <a:avLst/>
            </a:prstGeom>
            <a:solidFill>
              <a:schemeClr val="bg1"/>
            </a:solidFill>
            <a:ln>
              <a:solidFill>
                <a:srgbClr val="0B7EFF"/>
              </a:solidFill>
            </a:ln>
            <a:effectLst/>
          </p:spPr>
          <p:style>
            <a:lnRef idx="1">
              <a:schemeClr val="accent1"/>
            </a:lnRef>
            <a:fillRef idx="3">
              <a:schemeClr val="accent1"/>
            </a:fillRef>
            <a:effectRef idx="2">
              <a:schemeClr val="accent1"/>
            </a:effectRef>
            <a:fontRef idx="minor">
              <a:schemeClr val="lt1"/>
            </a:fontRef>
          </p:style>
        </p:cxnSp>
        <p:sp>
          <p:nvSpPr>
            <p:cNvPr id="187" name="文本框 186"/>
            <p:cNvSpPr txBox="1"/>
            <p:nvPr/>
          </p:nvSpPr>
          <p:spPr>
            <a:xfrm>
              <a:off x="12121074" y="1692902"/>
              <a:ext cx="1491254" cy="429114"/>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endParaRPr lang="zh-CN" altLang="en-US">
                <a:solidFill>
                  <a:srgbClr val="157EFB"/>
                </a:solidFill>
              </a:endParaRPr>
            </a:p>
          </p:txBody>
        </p:sp>
      </p:grpSp>
      <p:pic>
        <p:nvPicPr>
          <p:cNvPr id="25" name="图片 24"/>
          <p:cNvPicPr>
            <a:picLocks noChangeAspect="1"/>
          </p:cNvPicPr>
          <p:nvPr/>
        </p:nvPicPr>
        <p:blipFill rotWithShape="1">
          <a:blip r:embed="rId22">
            <a:extLst>
              <a:ext uri="{28A0092B-C50C-407E-A947-70E740481C1C}">
                <a14:useLocalDpi xmlns:a14="http://schemas.microsoft.com/office/drawing/2010/main" val="0"/>
              </a:ext>
            </a:extLst>
          </a:blip>
          <a:srcRect l="6958" t="72348" r="6197" b="5538"/>
          <a:stretch/>
        </p:blipFill>
        <p:spPr>
          <a:xfrm>
            <a:off x="11382070" y="4821474"/>
            <a:ext cx="1800000" cy="169061"/>
          </a:xfrm>
          <a:prstGeom prst="rect">
            <a:avLst/>
          </a:prstGeom>
        </p:spPr>
      </p:pic>
      <p:sp>
        <p:nvSpPr>
          <p:cNvPr id="199" name="文本框 198"/>
          <p:cNvSpPr txBox="1"/>
          <p:nvPr/>
        </p:nvSpPr>
        <p:spPr>
          <a:xfrm>
            <a:off x="10051975" y="5038519"/>
            <a:ext cx="1877442" cy="240066"/>
          </a:xfrm>
          <a:prstGeom prst="rect">
            <a:avLst/>
          </a:prstGeom>
          <a:noFill/>
        </p:spPr>
        <p:txBody>
          <a:bodyPr wrap="square" rtlCol="0">
            <a:spAutoFit/>
          </a:bodyPr>
          <a:lstStyle/>
          <a:p>
            <a:pPr algn="ctr">
              <a:lnSpc>
                <a:spcPct val="80000"/>
              </a:lnSpc>
            </a:pPr>
            <a:r>
              <a:rPr kumimoji="1" lang="en-US" altLang="zh-CN" sz="1200" smtClean="0">
                <a:solidFill>
                  <a:schemeClr val="tx1">
                    <a:lumMod val="85000"/>
                    <a:lumOff val="15000"/>
                  </a:schemeClr>
                </a:solidFill>
                <a:latin typeface="微软雅黑"/>
                <a:ea typeface="微软雅黑"/>
                <a:cs typeface="微软雅黑"/>
              </a:rPr>
              <a:t>0063EF</a:t>
            </a:r>
            <a:endParaRPr kumimoji="1" lang="zh-CN" altLang="en-US" sz="1200">
              <a:solidFill>
                <a:schemeClr val="tx1">
                  <a:lumMod val="85000"/>
                  <a:lumOff val="15000"/>
                </a:schemeClr>
              </a:solidFill>
              <a:latin typeface="微软雅黑"/>
              <a:ea typeface="微软雅黑"/>
              <a:cs typeface="微软雅黑"/>
            </a:endParaRPr>
          </a:p>
        </p:txBody>
      </p:sp>
      <p:pic>
        <p:nvPicPr>
          <p:cNvPr id="26" name="图片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786060" y="953348"/>
            <a:ext cx="2324100" cy="857250"/>
          </a:xfrm>
          <a:prstGeom prst="rect">
            <a:avLst/>
          </a:prstGeom>
        </p:spPr>
      </p:pic>
      <p:sp>
        <p:nvSpPr>
          <p:cNvPr id="27" name="椭圆 26"/>
          <p:cNvSpPr/>
          <p:nvPr/>
        </p:nvSpPr>
        <p:spPr>
          <a:xfrm>
            <a:off x="10873301" y="4780925"/>
            <a:ext cx="224915" cy="224915"/>
          </a:xfrm>
          <a:prstGeom prst="ellipse">
            <a:avLst/>
          </a:prstGeom>
          <a:solidFill>
            <a:schemeClr val="accent6">
              <a:lumMod val="75000"/>
            </a:schemeClr>
          </a:solidFill>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3200">
              <a:solidFill>
                <a:schemeClr val="tx1"/>
              </a:solidFill>
            </a:endParaRPr>
          </a:p>
        </p:txBody>
      </p:sp>
      <p:pic>
        <p:nvPicPr>
          <p:cNvPr id="13" name="图片 12"/>
          <p:cNvPicPr>
            <a:picLocks noChangeAspect="1"/>
          </p:cNvPicPr>
          <p:nvPr/>
        </p:nvPicPr>
        <p:blipFill>
          <a:blip r:embed="rId23"/>
          <a:stretch>
            <a:fillRect/>
          </a:stretch>
        </p:blipFill>
        <p:spPr>
          <a:xfrm>
            <a:off x="7562945" y="5650461"/>
            <a:ext cx="2066723" cy="524301"/>
          </a:xfrm>
          <a:prstGeom prst="rect">
            <a:avLst/>
          </a:prstGeom>
        </p:spPr>
      </p:pic>
      <p:pic>
        <p:nvPicPr>
          <p:cNvPr id="14" name="图片 13"/>
          <p:cNvPicPr>
            <a:picLocks noChangeAspect="1"/>
          </p:cNvPicPr>
          <p:nvPr/>
        </p:nvPicPr>
        <p:blipFill>
          <a:blip r:embed="rId24"/>
          <a:stretch>
            <a:fillRect/>
          </a:stretch>
        </p:blipFill>
        <p:spPr>
          <a:xfrm>
            <a:off x="7604751" y="6248419"/>
            <a:ext cx="2066723" cy="524301"/>
          </a:xfrm>
          <a:prstGeom prst="rect">
            <a:avLst/>
          </a:prstGeom>
        </p:spPr>
      </p:pic>
    </p:spTree>
    <p:extLst>
      <p:ext uri="{BB962C8B-B14F-4D97-AF65-F5344CB8AC3E}">
        <p14:creationId xmlns:p14="http://schemas.microsoft.com/office/powerpoint/2010/main" val="3414172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6"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0" name="图片 19"/>
          <p:cNvPicPr>
            <a:picLocks noChangeAspect="1"/>
          </p:cNvPicPr>
          <p:nvPr/>
        </p:nvPicPr>
        <p:blipFill>
          <a:blip r:embed="rId4">
            <a:biLevel thresh="2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9310" y="20441"/>
            <a:ext cx="288000" cy="288000"/>
          </a:xfrm>
          <a:prstGeom prst="rect">
            <a:avLst/>
          </a:prstGeom>
        </p:spPr>
      </p:pic>
      <p:pic>
        <p:nvPicPr>
          <p:cNvPr id="22" name="图片 21"/>
          <p:cNvPicPr>
            <a:picLocks noChangeAspect="1"/>
          </p:cNvPicPr>
          <p:nvPr/>
        </p:nvPicPr>
        <p:blipFill>
          <a:blip r:embed="rId8">
            <a:biLevel thresh="25000"/>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lum bright="70000" contrast="-7000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biLevel thresh="25000"/>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9238072" y="80081"/>
            <a:ext cx="2903911" cy="240066"/>
            <a:chOff x="1240412" y="80081"/>
            <a:chExt cx="2903911" cy="240066"/>
          </a:xfrm>
        </p:grpSpPr>
        <p:sp>
          <p:nvSpPr>
            <p:cNvPr id="95" name="文本框 94"/>
            <p:cNvSpPr txBox="1"/>
            <p:nvPr/>
          </p:nvSpPr>
          <p:spPr>
            <a:xfrm>
              <a:off x="1366162" y="80081"/>
              <a:ext cx="2778161" cy="240066"/>
            </a:xfrm>
            <a:prstGeom prst="rect">
              <a:avLst/>
            </a:prstGeom>
            <a:noFill/>
          </p:spPr>
          <p:txBody>
            <a:bodyPr wrap="square" rtlCol="0" anchor="ctr">
              <a:spAutoFit/>
            </a:bodyPr>
            <a:lstStyle/>
            <a:p>
              <a:pPr>
                <a:lnSpc>
                  <a:spcPct val="80000"/>
                </a:lnSpc>
              </a:pPr>
              <a:r>
                <a:rPr kumimoji="1" lang="zh-CN" altLang="en-US" sz="1200" smtClean="0">
                  <a:solidFill>
                    <a:schemeClr val="bg1"/>
                  </a:solidFill>
                  <a:latin typeface="微软雅黑"/>
                  <a:ea typeface="微软雅黑"/>
                  <a:cs typeface="微软雅黑"/>
                </a:rPr>
                <a:t>深圳软件园中心机房</a:t>
              </a:r>
              <a:endParaRPr kumimoji="1" lang="zh-CN" altLang="en-US" sz="1200">
                <a:solidFill>
                  <a:schemeClr val="bg1"/>
                </a:solidFill>
                <a:latin typeface="微软雅黑"/>
                <a:ea typeface="微软雅黑"/>
                <a:cs typeface="微软雅黑"/>
              </a:endParaRPr>
            </a:p>
          </p:txBody>
        </p:sp>
        <p:sp>
          <p:nvSpPr>
            <p:cNvPr id="96" name="椭圆 95"/>
            <p:cNvSpPr/>
            <p:nvPr/>
          </p:nvSpPr>
          <p:spPr>
            <a:xfrm>
              <a:off x="1240412" y="114599"/>
              <a:ext cx="122901" cy="12290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7917770" y="77003"/>
            <a:ext cx="2012035" cy="246221"/>
            <a:chOff x="2369465" y="77003"/>
            <a:chExt cx="2012035" cy="246221"/>
          </a:xfrm>
        </p:grpSpPr>
        <p:sp>
          <p:nvSpPr>
            <p:cNvPr id="98" name="文本框 97"/>
            <p:cNvSpPr txBox="1"/>
            <p:nvPr/>
          </p:nvSpPr>
          <p:spPr>
            <a:xfrm>
              <a:off x="2504058" y="77003"/>
              <a:ext cx="1877442" cy="246221"/>
            </a:xfrm>
            <a:prstGeom prst="rect">
              <a:avLst/>
            </a:prstGeom>
            <a:noFill/>
          </p:spPr>
          <p:txBody>
            <a:bodyPr wrap="square" rtlCol="0" anchor="ctr">
              <a:spAutoFit/>
            </a:bodyPr>
            <a:lstStyle/>
            <a:p>
              <a:pPr>
                <a:lnSpc>
                  <a:spcPct val="80000"/>
                </a:lnSpc>
              </a:pPr>
              <a:r>
                <a:rPr kumimoji="1" lang="zh-CN" altLang="en-US" sz="1200" smtClean="0">
                  <a:solidFill>
                    <a:schemeClr val="bg1">
                      <a:lumMod val="65000"/>
                    </a:schemeClr>
                  </a:solidFill>
                  <a:latin typeface="微软雅黑"/>
                  <a:ea typeface="微软雅黑"/>
                  <a:cs typeface="微软雅黑"/>
                </a:rPr>
                <a:t>我的工作台</a:t>
              </a:r>
              <a:endParaRPr kumimoji="1" lang="zh-CN" altLang="en-US" sz="1200">
                <a:solidFill>
                  <a:schemeClr val="bg1">
                    <a:lumMod val="65000"/>
                  </a:schemeClr>
                </a:solidFill>
                <a:latin typeface="微软雅黑"/>
                <a:ea typeface="微软雅黑"/>
                <a:cs typeface="微软雅黑"/>
              </a:endParaRPr>
            </a:p>
          </p:txBody>
        </p:sp>
        <p:sp>
          <p:nvSpPr>
            <p:cNvPr id="99" name="椭圆 98"/>
            <p:cNvSpPr/>
            <p:nvPr/>
          </p:nvSpPr>
          <p:spPr>
            <a:xfrm>
              <a:off x="2369465" y="114599"/>
              <a:ext cx="122901" cy="122901"/>
            </a:xfrm>
            <a:prstGeom prst="ellipse">
              <a:avLst/>
            </a:prstGeom>
            <a:solidFill>
              <a:schemeClr val="bg1">
                <a:alpha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0" name="圆角矩形 99"/>
          <p:cNvSpPr/>
          <p:nvPr/>
        </p:nvSpPr>
        <p:spPr>
          <a:xfrm>
            <a:off x="2414998" y="696263"/>
            <a:ext cx="2511612" cy="784686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1" name="圆角矩形 100"/>
          <p:cNvSpPr/>
          <p:nvPr/>
        </p:nvSpPr>
        <p:spPr>
          <a:xfrm>
            <a:off x="2411652" y="1357193"/>
            <a:ext cx="2514958" cy="667459"/>
          </a:xfrm>
          <a:prstGeom prst="roundRect">
            <a:avLst>
              <a:gd name="adj" fmla="val 0"/>
            </a:avLst>
          </a:prstGeom>
          <a:solidFill>
            <a:schemeClr val="bg1">
              <a:lumMod val="85000"/>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02" name="直接连接符 101"/>
          <p:cNvCxnSpPr/>
          <p:nvPr/>
        </p:nvCxnSpPr>
        <p:spPr>
          <a:xfrm>
            <a:off x="2411652" y="13642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0" name="图片 12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58818" y="881693"/>
            <a:ext cx="330159" cy="330159"/>
          </a:xfrm>
          <a:prstGeom prst="rect">
            <a:avLst/>
          </a:prstGeom>
        </p:spPr>
      </p:pic>
      <p:sp>
        <p:nvSpPr>
          <p:cNvPr id="155" name="文本框 154"/>
          <p:cNvSpPr txBox="1"/>
          <p:nvPr/>
        </p:nvSpPr>
        <p:spPr>
          <a:xfrm>
            <a:off x="3008760" y="936516"/>
            <a:ext cx="1491252" cy="271869"/>
          </a:xfrm>
          <a:prstGeom prst="rect">
            <a:avLst/>
          </a:prstGeom>
          <a:noFill/>
        </p:spPr>
        <p:txBody>
          <a:bodyPr wrap="square" rtlCol="0" anchor="ctr">
            <a:spAutoFit/>
          </a:bodyPr>
          <a:lstStyle>
            <a:defPPr>
              <a:defRPr lang="zh-CN"/>
            </a:defPPr>
            <a:lvl1pPr>
              <a:lnSpc>
                <a:spcPct val="80000"/>
              </a:lnSpc>
              <a:defRPr kumimoji="1" sz="1400">
                <a:solidFill>
                  <a:schemeClr val="bg1">
                    <a:lumMod val="65000"/>
                  </a:schemeClr>
                </a:solidFill>
                <a:latin typeface="微软雅黑"/>
                <a:ea typeface="微软雅黑"/>
                <a:cs typeface="微软雅黑"/>
              </a:defRPr>
            </a:lvl1pPr>
          </a:lstStyle>
          <a:p>
            <a:r>
              <a:rPr lang="zh-CN" altLang="en-US">
                <a:solidFill>
                  <a:srgbClr val="F8F8F8"/>
                </a:solidFill>
              </a:rPr>
              <a:t>网络概览</a:t>
            </a:r>
          </a:p>
        </p:txBody>
      </p:sp>
      <p:pic>
        <p:nvPicPr>
          <p:cNvPr id="111" name="图片 110"/>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2640663" y="1532163"/>
            <a:ext cx="330159" cy="330159"/>
          </a:xfrm>
          <a:prstGeom prst="rect">
            <a:avLst/>
          </a:prstGeom>
        </p:spPr>
      </p:pic>
      <p:sp>
        <p:nvSpPr>
          <p:cNvPr id="112" name="文本框 111"/>
          <p:cNvSpPr txBox="1"/>
          <p:nvPr/>
        </p:nvSpPr>
        <p:spPr>
          <a:xfrm>
            <a:off x="3008760" y="157151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rgbClr val="F8F8F8"/>
                </a:solidFill>
              </a:rPr>
              <a:t>设备列表</a:t>
            </a:r>
            <a:endParaRPr lang="zh-CN" altLang="en-US" sz="1400">
              <a:solidFill>
                <a:srgbClr val="F8F8F8"/>
              </a:solidFill>
            </a:endParaRPr>
          </a:p>
        </p:txBody>
      </p:sp>
      <p:sp>
        <p:nvSpPr>
          <p:cNvPr id="113" name="等腰三角形 112"/>
          <p:cNvSpPr/>
          <p:nvPr/>
        </p:nvSpPr>
        <p:spPr>
          <a:xfrm rot="10800000">
            <a:off x="4621864" y="1659205"/>
            <a:ext cx="144000" cy="72000"/>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128" name="直接连接符 127"/>
          <p:cNvCxnSpPr/>
          <p:nvPr/>
        </p:nvCxnSpPr>
        <p:spPr>
          <a:xfrm>
            <a:off x="2411652" y="665949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29" name="直接连接符 128"/>
          <p:cNvCxnSpPr/>
          <p:nvPr/>
        </p:nvCxnSpPr>
        <p:spPr>
          <a:xfrm>
            <a:off x="2411652" y="7928690"/>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31" name="图片 13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640664" y="6794920"/>
            <a:ext cx="330159" cy="330159"/>
          </a:xfrm>
          <a:prstGeom prst="rect">
            <a:avLst/>
          </a:prstGeom>
        </p:spPr>
      </p:pic>
      <p:pic>
        <p:nvPicPr>
          <p:cNvPr id="132" name="图片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640667" y="7479650"/>
            <a:ext cx="330159" cy="330159"/>
          </a:xfrm>
          <a:prstGeom prst="rect">
            <a:avLst/>
          </a:prstGeom>
        </p:spPr>
      </p:pic>
      <p:pic>
        <p:nvPicPr>
          <p:cNvPr id="133" name="图片 1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66074" y="8117421"/>
            <a:ext cx="330159" cy="330159"/>
          </a:xfrm>
          <a:prstGeom prst="rect">
            <a:avLst/>
          </a:prstGeom>
        </p:spPr>
      </p:pic>
      <p:cxnSp>
        <p:nvCxnSpPr>
          <p:cNvPr id="134" name="直接连接符 133"/>
          <p:cNvCxnSpPr/>
          <p:nvPr/>
        </p:nvCxnSpPr>
        <p:spPr>
          <a:xfrm>
            <a:off x="2411652" y="7294093"/>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a:off x="2411652" y="8563286"/>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3008760" y="685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rgbClr val="F8F8F8"/>
                </a:solidFill>
              </a:rPr>
              <a:t>设备分组</a:t>
            </a:r>
            <a:endParaRPr lang="zh-CN" altLang="en-US" sz="1400">
              <a:solidFill>
                <a:srgbClr val="F8F8F8"/>
              </a:solidFill>
            </a:endParaRPr>
          </a:p>
        </p:txBody>
      </p:sp>
      <p:sp>
        <p:nvSpPr>
          <p:cNvPr id="137" name="文本框 136"/>
          <p:cNvSpPr txBox="1"/>
          <p:nvPr/>
        </p:nvSpPr>
        <p:spPr>
          <a:xfrm>
            <a:off x="3008760" y="75021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rgbClr val="F8F8F8"/>
                </a:solidFill>
              </a:rPr>
              <a:t>会话管理</a:t>
            </a:r>
            <a:endParaRPr lang="zh-CN" altLang="en-US" sz="1400">
              <a:solidFill>
                <a:srgbClr val="F8F8F8"/>
              </a:solidFill>
            </a:endParaRPr>
          </a:p>
        </p:txBody>
      </p:sp>
      <p:sp>
        <p:nvSpPr>
          <p:cNvPr id="138" name="文本框 137"/>
          <p:cNvSpPr txBox="1"/>
          <p:nvPr/>
        </p:nvSpPr>
        <p:spPr>
          <a:xfrm>
            <a:off x="3008760" y="8124463"/>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rgbClr val="F8F8F8"/>
                </a:solidFill>
              </a:rPr>
              <a:t>日志与审计</a:t>
            </a:r>
          </a:p>
        </p:txBody>
      </p:sp>
      <p:sp>
        <p:nvSpPr>
          <p:cNvPr id="139" name="等腰三角形 138"/>
          <p:cNvSpPr/>
          <p:nvPr/>
        </p:nvSpPr>
        <p:spPr>
          <a:xfrm rot="5400000">
            <a:off x="4660517" y="6990321"/>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40" name="圆角矩形 139"/>
          <p:cNvSpPr/>
          <p:nvPr/>
        </p:nvSpPr>
        <p:spPr>
          <a:xfrm>
            <a:off x="2425100" y="2030293"/>
            <a:ext cx="2501510" cy="46059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2" name="直接连接符 141"/>
          <p:cNvCxnSpPr/>
          <p:nvPr/>
        </p:nvCxnSpPr>
        <p:spPr>
          <a:xfrm>
            <a:off x="2411652" y="2390484"/>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43" name="文本框 142"/>
          <p:cNvSpPr txBox="1"/>
          <p:nvPr/>
        </p:nvSpPr>
        <p:spPr>
          <a:xfrm>
            <a:off x="2627760" y="2133517"/>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44" name="文本框 143"/>
          <p:cNvSpPr txBox="1"/>
          <p:nvPr/>
        </p:nvSpPr>
        <p:spPr>
          <a:xfrm>
            <a:off x="2627760" y="2501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47" name="直接连接符 146"/>
          <p:cNvCxnSpPr/>
          <p:nvPr/>
        </p:nvCxnSpPr>
        <p:spPr>
          <a:xfrm>
            <a:off x="2411652" y="202465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54" name="文本框 153"/>
          <p:cNvSpPr txBox="1"/>
          <p:nvPr/>
        </p:nvSpPr>
        <p:spPr>
          <a:xfrm>
            <a:off x="2627760" y="32508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68" name="直接连接符 167"/>
          <p:cNvCxnSpPr/>
          <p:nvPr/>
        </p:nvCxnSpPr>
        <p:spPr>
          <a:xfrm>
            <a:off x="2411652" y="3553440"/>
            <a:ext cx="2320865"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直接连接符 168"/>
          <p:cNvCxnSpPr/>
          <p:nvPr/>
        </p:nvCxnSpPr>
        <p:spPr>
          <a:xfrm>
            <a:off x="2411652" y="2804140"/>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直接连接符 169"/>
          <p:cNvCxnSpPr/>
          <p:nvPr/>
        </p:nvCxnSpPr>
        <p:spPr>
          <a:xfrm>
            <a:off x="2411652" y="3159741"/>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3" name="文本框 172"/>
          <p:cNvSpPr txBox="1"/>
          <p:nvPr/>
        </p:nvSpPr>
        <p:spPr>
          <a:xfrm>
            <a:off x="2627759" y="2869865"/>
            <a:ext cx="2104758"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研发中心测试服务器设备源</a:t>
            </a:r>
            <a:endParaRPr lang="zh-CN" altLang="en-US">
              <a:solidFill>
                <a:schemeClr val="tx1">
                  <a:lumMod val="85000"/>
                  <a:lumOff val="15000"/>
                </a:schemeClr>
              </a:solidFill>
            </a:endParaRPr>
          </a:p>
        </p:txBody>
      </p:sp>
      <p:sp>
        <p:nvSpPr>
          <p:cNvPr id="230" name="文本框 229"/>
          <p:cNvSpPr txBox="1"/>
          <p:nvPr/>
        </p:nvSpPr>
        <p:spPr>
          <a:xfrm>
            <a:off x="2627760" y="3644565"/>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231" name="直接连接符 230"/>
          <p:cNvCxnSpPr/>
          <p:nvPr/>
        </p:nvCxnSpPr>
        <p:spPr>
          <a:xfrm>
            <a:off x="2411652" y="3947140"/>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nvGrpSpPr>
          <p:cNvPr id="316" name="组合 315"/>
          <p:cNvGrpSpPr/>
          <p:nvPr/>
        </p:nvGrpSpPr>
        <p:grpSpPr>
          <a:xfrm>
            <a:off x="5381284" y="713973"/>
            <a:ext cx="10011790" cy="7829157"/>
            <a:chOff x="4384642" y="1424294"/>
            <a:chExt cx="10614759" cy="6145912"/>
          </a:xfrm>
        </p:grpSpPr>
        <p:sp>
          <p:nvSpPr>
            <p:cNvPr id="317" name="圆角矩形 316"/>
            <p:cNvSpPr/>
            <p:nvPr/>
          </p:nvSpPr>
          <p:spPr>
            <a:xfrm>
              <a:off x="4384642" y="1424294"/>
              <a:ext cx="10614759" cy="6145912"/>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6656391" y="1604481"/>
              <a:ext cx="6030935" cy="21341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局域网设备源</a:t>
              </a:r>
              <a:r>
                <a:rPr kumimoji="1" lang="en-US" altLang="zh-CN" sz="1400">
                  <a:solidFill>
                    <a:schemeClr val="tx1">
                      <a:lumMod val="85000"/>
                      <a:lumOff val="15000"/>
                    </a:schemeClr>
                  </a:solidFill>
                  <a:latin typeface="微软雅黑"/>
                  <a:ea typeface="微软雅黑"/>
                  <a:cs typeface="微软雅黑"/>
                </a:rPr>
                <a:t> &gt; OA</a:t>
              </a:r>
              <a:r>
                <a:rPr kumimoji="1" lang="zh-CN" altLang="en-US" sz="1400">
                  <a:solidFill>
                    <a:schemeClr val="tx1">
                      <a:lumMod val="85000"/>
                      <a:lumOff val="15000"/>
                    </a:schemeClr>
                  </a:solidFill>
                  <a:latin typeface="微软雅黑"/>
                  <a:ea typeface="微软雅黑"/>
                  <a:cs typeface="微软雅黑"/>
                </a:rPr>
                <a:t>系统设备源</a:t>
              </a:r>
            </a:p>
          </p:txBody>
        </p:sp>
      </p:grpSp>
      <p:sp>
        <p:nvSpPr>
          <p:cNvPr id="319" name="同侧圆角矩形 318"/>
          <p:cNvSpPr/>
          <p:nvPr/>
        </p:nvSpPr>
        <p:spPr>
          <a:xfrm rot="10800000">
            <a:off x="5381285" y="1357192"/>
            <a:ext cx="10011788" cy="7156065"/>
          </a:xfrm>
          <a:prstGeom prst="round2SameRect">
            <a:avLst>
              <a:gd name="adj1" fmla="val 750"/>
              <a:gd name="adj2" fmla="val 0"/>
            </a:avLst>
          </a:prstGeom>
          <a:solidFill>
            <a:srgbClr val="F9F9F9"/>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22" name="直接连接符 321"/>
          <p:cNvCxnSpPr/>
          <p:nvPr/>
        </p:nvCxnSpPr>
        <p:spPr>
          <a:xfrm>
            <a:off x="5381284" y="1362560"/>
            <a:ext cx="10011790" cy="1"/>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64" name="文本框 263"/>
          <p:cNvSpPr txBox="1"/>
          <p:nvPr/>
        </p:nvSpPr>
        <p:spPr>
          <a:xfrm>
            <a:off x="5043544" y="912124"/>
            <a:ext cx="1741387" cy="271869"/>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返回</a:t>
            </a:r>
          </a:p>
        </p:txBody>
      </p:sp>
      <p:pic>
        <p:nvPicPr>
          <p:cNvPr id="265" name="图片 26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200000">
            <a:off x="4870936" y="971197"/>
            <a:ext cx="252000" cy="140651"/>
          </a:xfrm>
          <a:prstGeom prst="rect">
            <a:avLst/>
          </a:prstGeom>
        </p:spPr>
      </p:pic>
      <p:sp>
        <p:nvSpPr>
          <p:cNvPr id="156" name="圆角矩形 155"/>
          <p:cNvSpPr/>
          <p:nvPr/>
        </p:nvSpPr>
        <p:spPr>
          <a:xfrm>
            <a:off x="11786616" y="9131300"/>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关闭</a:t>
            </a:r>
          </a:p>
        </p:txBody>
      </p:sp>
      <p:sp>
        <p:nvSpPr>
          <p:cNvPr id="226" name="圆角矩形 225"/>
          <p:cNvSpPr/>
          <p:nvPr/>
        </p:nvSpPr>
        <p:spPr>
          <a:xfrm>
            <a:off x="10509501" y="9131300"/>
            <a:ext cx="1080000" cy="360000"/>
          </a:xfrm>
          <a:prstGeom prst="roundRect">
            <a:avLst>
              <a:gd name="adj" fmla="val 5812"/>
            </a:avLst>
          </a:prstGeom>
          <a:solidFill>
            <a:schemeClr val="bg1">
              <a:lumMod val="95000"/>
            </a:schemeClr>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spTree>
    <p:extLst>
      <p:ext uri="{BB962C8B-B14F-4D97-AF65-F5344CB8AC3E}">
        <p14:creationId xmlns:p14="http://schemas.microsoft.com/office/powerpoint/2010/main" val="1900675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选择</a:t>
            </a:r>
            <a:r>
              <a:rPr kumimoji="1" lang="zh-CN" altLang="en-US" sz="1400" smtClean="0">
                <a:solidFill>
                  <a:schemeClr val="tx1">
                    <a:lumMod val="85000"/>
                    <a:lumOff val="15000"/>
                  </a:schemeClr>
                </a:solidFill>
                <a:latin typeface="微软雅黑"/>
                <a:ea typeface="微软雅黑"/>
                <a:cs typeface="微软雅黑"/>
              </a:rPr>
              <a:t>联系人</a:t>
            </a:r>
            <a:endParaRPr kumimoji="1" lang="zh-CN" altLang="en-US" sz="1400">
              <a:solidFill>
                <a:schemeClr val="tx1">
                  <a:lumMod val="85000"/>
                  <a:lumOff val="15000"/>
                </a:schemeClr>
              </a:solidFill>
              <a:latin typeface="微软雅黑"/>
              <a:ea typeface="微软雅黑"/>
              <a:cs typeface="微软雅黑"/>
            </a:endParaRPr>
          </a:p>
        </p:txBody>
      </p:sp>
      <p:sp>
        <p:nvSpPr>
          <p:cNvPr id="107" name="文本框 106"/>
          <p:cNvSpPr txBox="1"/>
          <p:nvPr/>
        </p:nvSpPr>
        <p:spPr>
          <a:xfrm>
            <a:off x="14415647"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136" name="组合 135"/>
          <p:cNvGrpSpPr/>
          <p:nvPr/>
        </p:nvGrpSpPr>
        <p:grpSpPr>
          <a:xfrm>
            <a:off x="14149131" y="1528198"/>
            <a:ext cx="3618000" cy="360000"/>
            <a:chOff x="14149131" y="5718646"/>
            <a:chExt cx="3618000" cy="360000"/>
          </a:xfrm>
        </p:grpSpPr>
        <p:sp>
          <p:nvSpPr>
            <p:cNvPr id="139" name="圆角矩形 13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38" name="直接连接符 137"/>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组合 140"/>
          <p:cNvGrpSpPr/>
          <p:nvPr/>
        </p:nvGrpSpPr>
        <p:grpSpPr>
          <a:xfrm>
            <a:off x="14149131" y="1894632"/>
            <a:ext cx="3618000" cy="360000"/>
            <a:chOff x="14149131" y="5718646"/>
            <a:chExt cx="3618000" cy="360000"/>
          </a:xfrm>
        </p:grpSpPr>
        <p:sp>
          <p:nvSpPr>
            <p:cNvPr id="145" name="圆角矩形 14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4" name="直接连接符 143"/>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311068" y="1205465"/>
            <a:ext cx="203175" cy="203175"/>
          </a:xfrm>
          <a:prstGeom prst="rect">
            <a:avLst/>
          </a:prstGeom>
        </p:spPr>
      </p:pic>
      <p:sp>
        <p:nvSpPr>
          <p:cNvPr id="147" name="矩形 146"/>
          <p:cNvSpPr/>
          <p:nvPr/>
        </p:nvSpPr>
        <p:spPr>
          <a:xfrm>
            <a:off x="14514243" y="1175378"/>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4823878" y="1587118"/>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14823878" y="1948065"/>
            <a:ext cx="800219"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618833"/>
            <a:ext cx="203175" cy="203175"/>
          </a:xfrm>
          <a:prstGeom prst="rect">
            <a:avLst/>
          </a:prstGeom>
        </p:spPr>
      </p:pic>
      <p:pic>
        <p:nvPicPr>
          <p:cNvPr id="163" name="图片 1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967749"/>
            <a:ext cx="203175" cy="203175"/>
          </a:xfrm>
          <a:prstGeom prst="rect">
            <a:avLst/>
          </a:prstGeom>
        </p:spPr>
      </p:pic>
      <p:sp>
        <p:nvSpPr>
          <p:cNvPr id="7" name="等腰三角形 6"/>
          <p:cNvSpPr/>
          <p:nvPr/>
        </p:nvSpPr>
        <p:spPr>
          <a:xfrm rot="10800000">
            <a:off x="17408954" y="1245662"/>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a:off x="17408954" y="16469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65"/>
          <p:cNvSpPr/>
          <p:nvPr/>
        </p:nvSpPr>
        <p:spPr>
          <a:xfrm rot="10800000">
            <a:off x="17408954" y="2019977"/>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14149131" y="2595650"/>
            <a:ext cx="3618000" cy="360000"/>
            <a:chOff x="14149131" y="5718646"/>
            <a:chExt cx="3618000" cy="360000"/>
          </a:xfrm>
        </p:grpSpPr>
        <p:sp>
          <p:nvSpPr>
            <p:cNvPr id="168" name="圆角矩形 16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69" name="直接连接符 16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0" name="组合 169"/>
          <p:cNvGrpSpPr/>
          <p:nvPr/>
        </p:nvGrpSpPr>
        <p:grpSpPr>
          <a:xfrm>
            <a:off x="14149131" y="2971988"/>
            <a:ext cx="3618000" cy="360000"/>
            <a:chOff x="14149131" y="5718646"/>
            <a:chExt cx="3618000" cy="360000"/>
          </a:xfrm>
        </p:grpSpPr>
        <p:sp>
          <p:nvSpPr>
            <p:cNvPr id="171" name="圆角矩形 170"/>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2" name="直接连接符 17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3" name="组合 172"/>
          <p:cNvGrpSpPr/>
          <p:nvPr/>
        </p:nvGrpSpPr>
        <p:grpSpPr>
          <a:xfrm>
            <a:off x="14149131" y="3338422"/>
            <a:ext cx="3618000" cy="360000"/>
            <a:chOff x="14149131" y="5718646"/>
            <a:chExt cx="3618000" cy="360000"/>
          </a:xfrm>
        </p:grpSpPr>
        <p:sp>
          <p:nvSpPr>
            <p:cNvPr id="174" name="圆角矩形 173"/>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5" name="直接连接符 174"/>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直接连接符 175"/>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177" name="矩形 176"/>
          <p:cNvSpPr/>
          <p:nvPr/>
        </p:nvSpPr>
        <p:spPr>
          <a:xfrm>
            <a:off x="15085555" y="2309012"/>
            <a:ext cx="646331" cy="276999"/>
          </a:xfrm>
          <a:prstGeom prst="rect">
            <a:avLst/>
          </a:prstGeom>
        </p:spPr>
        <p:txBody>
          <a:bodyPr wrap="none">
            <a:spAutoFit/>
          </a:bodyPr>
          <a:lstStyle/>
          <a:p>
            <a:pPr lvl="0"/>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16567266"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sp>
        <p:nvSpPr>
          <p:cNvPr id="190" name="矩形 189"/>
          <p:cNvSpPr/>
          <p:nvPr/>
        </p:nvSpPr>
        <p:spPr>
          <a:xfrm>
            <a:off x="15085555" y="2669959"/>
            <a:ext cx="646331" cy="276999"/>
          </a:xfrm>
          <a:prstGeom prst="rect">
            <a:avLst/>
          </a:prstGeom>
        </p:spPr>
        <p:txBody>
          <a:bodyPr wrap="none">
            <a:spAutoFit/>
          </a:bodyPr>
          <a:lstStyle/>
          <a:p>
            <a:pPr lvl="0"/>
            <a:r>
              <a:rPr lang="zh-CN" altLang="en-US" sz="1200" smtClean="0">
                <a:solidFill>
                  <a:schemeClr val="tx1">
                    <a:lumMod val="50000"/>
                    <a:lumOff val="50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1" name="矩形 190"/>
          <p:cNvSpPr/>
          <p:nvPr/>
        </p:nvSpPr>
        <p:spPr>
          <a:xfrm>
            <a:off x="15085555" y="3018875"/>
            <a:ext cx="646331" cy="276999"/>
          </a:xfrm>
          <a:prstGeom prst="rect">
            <a:avLst/>
          </a:prstGeom>
        </p:spPr>
        <p:txBody>
          <a:bodyPr wrap="none">
            <a:spAutoFit/>
          </a:bodyPr>
          <a:lstStyle/>
          <a:p>
            <a:pPr lvl="0"/>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2" name="矩形 191"/>
          <p:cNvSpPr/>
          <p:nvPr/>
        </p:nvSpPr>
        <p:spPr>
          <a:xfrm>
            <a:off x="15085555" y="3391854"/>
            <a:ext cx="646331" cy="276999"/>
          </a:xfrm>
          <a:prstGeom prst="rect">
            <a:avLst/>
          </a:prstGeom>
        </p:spPr>
        <p:txBody>
          <a:bodyPr wrap="none">
            <a:spAutoFit/>
          </a:bodyPr>
          <a:lstStyle/>
          <a:p>
            <a:pPr lvl="0"/>
            <a:r>
              <a:rPr lang="zh-CN" altLang="en-US" sz="1200">
                <a:solidFill>
                  <a:srgbClr val="157EFB"/>
                </a:solidFill>
                <a:latin typeface="微软雅黑" panose="020B0503020204020204" pitchFamily="34" charset="-122"/>
                <a:ea typeface="微软雅黑" panose="020B0503020204020204" pitchFamily="34" charset="-122"/>
              </a:rPr>
              <a:t>王东明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grpSp>
        <p:nvGrpSpPr>
          <p:cNvPr id="194" name="组合 193"/>
          <p:cNvGrpSpPr/>
          <p:nvPr/>
        </p:nvGrpSpPr>
        <p:grpSpPr>
          <a:xfrm>
            <a:off x="14149131" y="4123661"/>
            <a:ext cx="3618000" cy="360000"/>
            <a:chOff x="14149131" y="5718646"/>
            <a:chExt cx="3618000" cy="360000"/>
          </a:xfrm>
        </p:grpSpPr>
        <p:sp>
          <p:nvSpPr>
            <p:cNvPr id="195" name="圆角矩形 19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6" name="直接连接符 195"/>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7" name="组合 196"/>
          <p:cNvGrpSpPr/>
          <p:nvPr/>
        </p:nvGrpSpPr>
        <p:grpSpPr>
          <a:xfrm>
            <a:off x="14149131" y="4499999"/>
            <a:ext cx="3618000" cy="360000"/>
            <a:chOff x="14149131" y="5718646"/>
            <a:chExt cx="3618000" cy="360000"/>
          </a:xfrm>
        </p:grpSpPr>
        <p:sp>
          <p:nvSpPr>
            <p:cNvPr id="198" name="圆角矩形 19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9" name="直接连接符 19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组合 199"/>
          <p:cNvGrpSpPr/>
          <p:nvPr/>
        </p:nvGrpSpPr>
        <p:grpSpPr>
          <a:xfrm>
            <a:off x="14149131" y="4869018"/>
            <a:ext cx="3618000" cy="381479"/>
            <a:chOff x="14149131" y="5721231"/>
            <a:chExt cx="3618000" cy="381479"/>
          </a:xfrm>
        </p:grpSpPr>
        <p:sp>
          <p:nvSpPr>
            <p:cNvPr id="201" name="圆角矩形 200"/>
            <p:cNvSpPr/>
            <p:nvPr/>
          </p:nvSpPr>
          <p:spPr>
            <a:xfrm>
              <a:off x="14163769" y="5742710"/>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02" name="直接连接符 20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直接连接符 202"/>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07" name="矩形 206"/>
          <p:cNvSpPr/>
          <p:nvPr/>
        </p:nvSpPr>
        <p:spPr>
          <a:xfrm>
            <a:off x="15085554" y="3812960"/>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白振杰</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09" name="矩形 208"/>
          <p:cNvSpPr/>
          <p:nvPr/>
        </p:nvSpPr>
        <p:spPr>
          <a:xfrm>
            <a:off x="15109622" y="4197970"/>
            <a:ext cx="492443"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李斌</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15" name="矩形 214"/>
          <p:cNvSpPr/>
          <p:nvPr/>
        </p:nvSpPr>
        <p:spPr>
          <a:xfrm>
            <a:off x="15109622" y="4570949"/>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郭志波</a:t>
            </a:r>
            <a:endParaRPr lang="en-US" altLang="zh-CN" sz="1200" dirty="0">
              <a:solidFill>
                <a:srgbClr val="157EFB"/>
              </a:solidFill>
              <a:latin typeface="微软雅黑" panose="020B0503020204020204" pitchFamily="34" charset="-122"/>
              <a:ea typeface="微软雅黑" panose="020B0503020204020204" pitchFamily="34" charset="-122"/>
            </a:endParaRPr>
          </a:p>
        </p:txBody>
      </p:sp>
      <p:sp>
        <p:nvSpPr>
          <p:cNvPr id="217" name="矩形 216"/>
          <p:cNvSpPr/>
          <p:nvPr/>
        </p:nvSpPr>
        <p:spPr>
          <a:xfrm>
            <a:off x="15184832" y="4919865"/>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童俊</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nvGrpSpPr>
          <p:cNvPr id="225" name="组合 224"/>
          <p:cNvGrpSpPr/>
          <p:nvPr/>
        </p:nvGrpSpPr>
        <p:grpSpPr>
          <a:xfrm>
            <a:off x="14149131" y="5218534"/>
            <a:ext cx="3618000" cy="360000"/>
            <a:chOff x="14149131" y="5718646"/>
            <a:chExt cx="3618000" cy="360000"/>
          </a:xfrm>
        </p:grpSpPr>
        <p:sp>
          <p:nvSpPr>
            <p:cNvPr id="226" name="圆角矩形 225"/>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27" name="直接连接符 226"/>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8" name="组合 227"/>
          <p:cNvGrpSpPr/>
          <p:nvPr/>
        </p:nvGrpSpPr>
        <p:grpSpPr>
          <a:xfrm>
            <a:off x="14149131" y="5594872"/>
            <a:ext cx="3618000" cy="360000"/>
            <a:chOff x="14149131" y="5718646"/>
            <a:chExt cx="3618000" cy="360000"/>
          </a:xfrm>
        </p:grpSpPr>
        <p:sp>
          <p:nvSpPr>
            <p:cNvPr id="229" name="圆角矩形 22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30" name="直接连接符 229"/>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5" name="矩形 234"/>
          <p:cNvSpPr/>
          <p:nvPr/>
        </p:nvSpPr>
        <p:spPr>
          <a:xfrm>
            <a:off x="15098333" y="5316907"/>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卢龙城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5" name="文本框 114"/>
          <p:cNvSpPr txBox="1"/>
          <p:nvPr/>
        </p:nvSpPr>
        <p:spPr>
          <a:xfrm>
            <a:off x="11913540" y="4919865"/>
            <a:ext cx="2044700"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可多选发起群聊</a:t>
            </a:r>
          </a:p>
        </p:txBody>
      </p:sp>
      <p:sp>
        <p:nvSpPr>
          <p:cNvPr id="118" name="决策 11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9" name="圆角矩形 118"/>
          <p:cNvSpPr/>
          <p:nvPr/>
        </p:nvSpPr>
        <p:spPr>
          <a:xfrm>
            <a:off x="14298713"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pic>
        <p:nvPicPr>
          <p:cNvPr id="2" name="图片 1"/>
          <p:cNvPicPr>
            <a:picLocks noChangeAspect="1"/>
          </p:cNvPicPr>
          <p:nvPr/>
        </p:nvPicPr>
        <p:blipFill>
          <a:blip r:embed="rId22">
            <a:grayscl/>
          </a:blip>
          <a:stretch>
            <a:fillRect/>
          </a:stretch>
        </p:blipFill>
        <p:spPr>
          <a:xfrm>
            <a:off x="14938404" y="2347662"/>
            <a:ext cx="190476" cy="180952"/>
          </a:xfrm>
          <a:prstGeom prst="rect">
            <a:avLst/>
          </a:prstGeom>
        </p:spPr>
      </p:pic>
      <p:pic>
        <p:nvPicPr>
          <p:cNvPr id="116" name="图片 115"/>
          <p:cNvPicPr>
            <a:picLocks noChangeAspect="1"/>
          </p:cNvPicPr>
          <p:nvPr/>
        </p:nvPicPr>
        <p:blipFill>
          <a:blip r:embed="rId22">
            <a:grayscl/>
          </a:blip>
          <a:stretch>
            <a:fillRect/>
          </a:stretch>
        </p:blipFill>
        <p:spPr>
          <a:xfrm>
            <a:off x="14938404" y="2706008"/>
            <a:ext cx="190476" cy="180952"/>
          </a:xfrm>
          <a:prstGeom prst="rect">
            <a:avLst/>
          </a:prstGeom>
        </p:spPr>
      </p:pic>
      <p:pic>
        <p:nvPicPr>
          <p:cNvPr id="117" name="图片 116"/>
          <p:cNvPicPr>
            <a:picLocks noChangeAspect="1"/>
          </p:cNvPicPr>
          <p:nvPr/>
        </p:nvPicPr>
        <p:blipFill>
          <a:blip r:embed="rId22">
            <a:grayscl/>
          </a:blip>
          <a:stretch>
            <a:fillRect/>
          </a:stretch>
        </p:blipFill>
        <p:spPr>
          <a:xfrm>
            <a:off x="14938404" y="3039641"/>
            <a:ext cx="190476" cy="180952"/>
          </a:xfrm>
          <a:prstGeom prst="rect">
            <a:avLst/>
          </a:prstGeom>
        </p:spPr>
      </p:pic>
      <p:pic>
        <p:nvPicPr>
          <p:cNvPr id="120" name="图片 119"/>
          <p:cNvPicPr>
            <a:picLocks noChangeAspect="1"/>
          </p:cNvPicPr>
          <p:nvPr/>
        </p:nvPicPr>
        <p:blipFill>
          <a:blip r:embed="rId22"/>
          <a:stretch>
            <a:fillRect/>
          </a:stretch>
        </p:blipFill>
        <p:spPr>
          <a:xfrm>
            <a:off x="14938404" y="3435058"/>
            <a:ext cx="190476" cy="180952"/>
          </a:xfrm>
          <a:prstGeom prst="rect">
            <a:avLst/>
          </a:prstGeom>
        </p:spPr>
      </p:pic>
      <p:pic>
        <p:nvPicPr>
          <p:cNvPr id="124" name="图片 123"/>
          <p:cNvPicPr>
            <a:picLocks noChangeAspect="1"/>
          </p:cNvPicPr>
          <p:nvPr/>
        </p:nvPicPr>
        <p:blipFill>
          <a:blip r:embed="rId22"/>
          <a:stretch>
            <a:fillRect/>
          </a:stretch>
        </p:blipFill>
        <p:spPr>
          <a:xfrm>
            <a:off x="14938404" y="5337998"/>
            <a:ext cx="190476" cy="180952"/>
          </a:xfrm>
          <a:prstGeom prst="rect">
            <a:avLst/>
          </a:prstGeom>
        </p:spPr>
      </p:pic>
      <p:cxnSp>
        <p:nvCxnSpPr>
          <p:cNvPr id="97" name="直接连接符 96"/>
          <p:cNvCxnSpPr/>
          <p:nvPr/>
        </p:nvCxnSpPr>
        <p:spPr>
          <a:xfrm>
            <a:off x="14149131" y="188202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a:off x="17642436" y="1257425"/>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23" name="图片 122"/>
          <p:cNvPicPr>
            <a:picLocks noChangeAspect="1"/>
          </p:cNvPicPr>
          <p:nvPr/>
        </p:nvPicPr>
        <p:blipFill>
          <a:blip r:embed="rId23">
            <a:biLevel thresh="25000"/>
            <a:extLst>
              <a:ext uri="{28A0092B-C50C-407E-A947-70E740481C1C}">
                <a14:useLocalDpi xmlns:a14="http://schemas.microsoft.com/office/drawing/2010/main" val="0"/>
              </a:ext>
            </a:extLst>
          </a:blip>
          <a:stretch>
            <a:fillRect/>
          </a:stretch>
        </p:blipFill>
        <p:spPr>
          <a:xfrm>
            <a:off x="15018714" y="5042492"/>
            <a:ext cx="180000" cy="140000"/>
          </a:xfrm>
          <a:prstGeom prst="rect">
            <a:avLst/>
          </a:prstGeom>
        </p:spPr>
      </p:pic>
      <p:pic>
        <p:nvPicPr>
          <p:cNvPr id="126" name="图片 125"/>
          <p:cNvPicPr>
            <a:picLocks noChangeAspect="1"/>
          </p:cNvPicPr>
          <p:nvPr/>
        </p:nvPicPr>
        <p:blipFill>
          <a:blip r:embed="rId22"/>
          <a:stretch>
            <a:fillRect/>
          </a:stretch>
        </p:blipFill>
        <p:spPr>
          <a:xfrm>
            <a:off x="14938404" y="3823678"/>
            <a:ext cx="190476" cy="180952"/>
          </a:xfrm>
          <a:prstGeom prst="rect">
            <a:avLst/>
          </a:prstGeom>
        </p:spPr>
      </p:pic>
      <p:pic>
        <p:nvPicPr>
          <p:cNvPr id="127" name="图片 126"/>
          <p:cNvPicPr>
            <a:picLocks noChangeAspect="1"/>
          </p:cNvPicPr>
          <p:nvPr/>
        </p:nvPicPr>
        <p:blipFill>
          <a:blip r:embed="rId22"/>
          <a:stretch>
            <a:fillRect/>
          </a:stretch>
        </p:blipFill>
        <p:spPr>
          <a:xfrm>
            <a:off x="14938404" y="4235158"/>
            <a:ext cx="190476" cy="180952"/>
          </a:xfrm>
          <a:prstGeom prst="rect">
            <a:avLst/>
          </a:prstGeom>
        </p:spPr>
      </p:pic>
      <p:pic>
        <p:nvPicPr>
          <p:cNvPr id="128" name="图片 127"/>
          <p:cNvPicPr>
            <a:picLocks noChangeAspect="1"/>
          </p:cNvPicPr>
          <p:nvPr/>
        </p:nvPicPr>
        <p:blipFill>
          <a:blip r:embed="rId22"/>
          <a:stretch>
            <a:fillRect/>
          </a:stretch>
        </p:blipFill>
        <p:spPr>
          <a:xfrm>
            <a:off x="14938404" y="4600918"/>
            <a:ext cx="190476" cy="180952"/>
          </a:xfrm>
          <a:prstGeom prst="rect">
            <a:avLst/>
          </a:prstGeom>
        </p:spPr>
      </p:pic>
      <p:grpSp>
        <p:nvGrpSpPr>
          <p:cNvPr id="3" name="组合 2"/>
          <p:cNvGrpSpPr/>
          <p:nvPr/>
        </p:nvGrpSpPr>
        <p:grpSpPr>
          <a:xfrm>
            <a:off x="14947597" y="4952426"/>
            <a:ext cx="192079" cy="294722"/>
            <a:chOff x="14992753" y="4952426"/>
            <a:chExt cx="211160" cy="324000"/>
          </a:xfrm>
        </p:grpSpPr>
        <p:sp>
          <p:nvSpPr>
            <p:cNvPr id="130" name="椭圆 129"/>
            <p:cNvSpPr/>
            <p:nvPr/>
          </p:nvSpPr>
          <p:spPr>
            <a:xfrm>
              <a:off x="15049767" y="4952426"/>
              <a:ext cx="97131" cy="97209"/>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 name="弧形 130"/>
            <p:cNvSpPr/>
            <p:nvPr/>
          </p:nvSpPr>
          <p:spPr>
            <a:xfrm>
              <a:off x="14992753" y="5055242"/>
              <a:ext cx="211160" cy="221184"/>
            </a:xfrm>
            <a:prstGeom prst="arc">
              <a:avLst>
                <a:gd name="adj1" fmla="val 11232506"/>
                <a:gd name="adj2" fmla="val 18402931"/>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pic>
        <p:nvPicPr>
          <p:cNvPr id="133" name="图片 1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18714" y="4290759"/>
            <a:ext cx="180000" cy="140000"/>
          </a:xfrm>
          <a:prstGeom prst="rect">
            <a:avLst/>
          </a:prstGeom>
        </p:spPr>
      </p:pic>
      <p:pic>
        <p:nvPicPr>
          <p:cNvPr id="134" name="图片 13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18714" y="3917780"/>
            <a:ext cx="180000" cy="140000"/>
          </a:xfrm>
          <a:prstGeom prst="rect">
            <a:avLst/>
          </a:prstGeom>
        </p:spPr>
      </p:pic>
      <p:pic>
        <p:nvPicPr>
          <p:cNvPr id="135" name="图片 1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018714" y="3532769"/>
            <a:ext cx="180000" cy="140000"/>
          </a:xfrm>
          <a:prstGeom prst="rect">
            <a:avLst/>
          </a:prstGeom>
        </p:spPr>
      </p:pic>
      <p:pic>
        <p:nvPicPr>
          <p:cNvPr id="137" name="图片 136"/>
          <p:cNvPicPr>
            <a:picLocks noChangeAspect="1"/>
          </p:cNvPicPr>
          <p:nvPr/>
        </p:nvPicPr>
        <p:blipFill>
          <a:blip r:embed="rId23">
            <a:grayscl/>
            <a:extLst>
              <a:ext uri="{28A0092B-C50C-407E-A947-70E740481C1C}">
                <a14:useLocalDpi xmlns:a14="http://schemas.microsoft.com/office/drawing/2010/main" val="0"/>
              </a:ext>
            </a:extLst>
          </a:blip>
          <a:stretch>
            <a:fillRect/>
          </a:stretch>
        </p:blipFill>
        <p:spPr>
          <a:xfrm>
            <a:off x="15018714" y="4687801"/>
            <a:ext cx="180000" cy="140000"/>
          </a:xfrm>
          <a:prstGeom prst="rect">
            <a:avLst/>
          </a:prstGeom>
        </p:spPr>
      </p:pic>
    </p:spTree>
    <p:extLst>
      <p:ext uri="{BB962C8B-B14F-4D97-AF65-F5344CB8AC3E}">
        <p14:creationId xmlns:p14="http://schemas.microsoft.com/office/powerpoint/2010/main" val="39052455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535" y="2460978"/>
            <a:ext cx="10710574" cy="6220178"/>
          </a:xfrm>
          <a:prstGeom prst="rect">
            <a:avLst/>
          </a:prstGeom>
        </p:spPr>
      </p:pic>
      <p:sp>
        <p:nvSpPr>
          <p:cNvPr id="5" name="同侧圆角矩形 4"/>
          <p:cNvSpPr/>
          <p:nvPr/>
        </p:nvSpPr>
        <p:spPr>
          <a:xfrm>
            <a:off x="4047803" y="8011061"/>
            <a:ext cx="735165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2404533" y="2460978"/>
            <a:ext cx="10710575"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4" name="圆角矩形 23"/>
          <p:cNvSpPr/>
          <p:nvPr/>
        </p:nvSpPr>
        <p:spPr>
          <a:xfrm>
            <a:off x="4071757" y="3137309"/>
            <a:ext cx="2508619" cy="4547473"/>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9" name="直接连接符 28"/>
          <p:cNvCxnSpPr/>
          <p:nvPr/>
        </p:nvCxnSpPr>
        <p:spPr>
          <a:xfrm>
            <a:off x="4068410" y="3805296"/>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接连接符 29"/>
          <p:cNvCxnSpPr/>
          <p:nvPr/>
        </p:nvCxnSpPr>
        <p:spPr>
          <a:xfrm>
            <a:off x="4068410" y="4361189"/>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a:off x="4068410" y="711741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32" name="图片 3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360732" y="3322737"/>
            <a:ext cx="330159" cy="330159"/>
          </a:xfrm>
          <a:prstGeom prst="rect">
            <a:avLst/>
          </a:prstGeom>
        </p:spPr>
      </p:pic>
      <p:sp>
        <p:nvSpPr>
          <p:cNvPr id="33" name="文本框 32"/>
          <p:cNvSpPr txBox="1"/>
          <p:nvPr/>
        </p:nvSpPr>
        <p:spPr>
          <a:xfrm>
            <a:off x="4710674" y="3377560"/>
            <a:ext cx="1491252" cy="271869"/>
          </a:xfrm>
          <a:prstGeom prst="rect">
            <a:avLst/>
          </a:prstGeom>
          <a:noFill/>
        </p:spPr>
        <p:txBody>
          <a:bodyPr wrap="square" rtlCol="0" anchor="ctr">
            <a:spAutoFit/>
          </a:bodyPr>
          <a:lstStyle/>
          <a:p>
            <a:pPr>
              <a:lnSpc>
                <a:spcPct val="80000"/>
              </a:lnSpc>
            </a:pPr>
            <a:r>
              <a:rPr kumimoji="1" lang="zh-CN" altLang="en-US" sz="1400">
                <a:solidFill>
                  <a:schemeClr val="bg1"/>
                </a:solidFill>
                <a:latin typeface="微软雅黑"/>
                <a:ea typeface="微软雅黑"/>
                <a:cs typeface="微软雅黑"/>
              </a:rPr>
              <a:t>网络概览</a:t>
            </a: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577" y="3939659"/>
            <a:ext cx="330159" cy="330159"/>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2578" y="6105905"/>
            <a:ext cx="330159" cy="330159"/>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2581" y="6655167"/>
            <a:ext cx="330159" cy="330159"/>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4519" y="9724753"/>
            <a:ext cx="330159" cy="330159"/>
          </a:xfrm>
          <a:prstGeom prst="rect">
            <a:avLst/>
          </a:prstGeom>
        </p:spPr>
      </p:pic>
      <p:cxnSp>
        <p:nvCxnSpPr>
          <p:cNvPr id="38" name="直接连接符 37"/>
          <p:cNvCxnSpPr/>
          <p:nvPr/>
        </p:nvCxnSpPr>
        <p:spPr>
          <a:xfrm>
            <a:off x="4068410" y="6505402"/>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接连接符 38"/>
          <p:cNvCxnSpPr/>
          <p:nvPr/>
        </p:nvCxnSpPr>
        <p:spPr>
          <a:xfrm>
            <a:off x="3424941" y="1017061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4710674" y="3979012"/>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41" name="文本框 40"/>
          <p:cNvSpPr txBox="1"/>
          <p:nvPr/>
        </p:nvSpPr>
        <p:spPr>
          <a:xfrm>
            <a:off x="4710674" y="616544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42" name="文本框 41"/>
          <p:cNvSpPr txBox="1"/>
          <p:nvPr/>
        </p:nvSpPr>
        <p:spPr>
          <a:xfrm>
            <a:off x="4710674" y="6677680"/>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43" name="文本框 42"/>
          <p:cNvSpPr txBox="1"/>
          <p:nvPr/>
        </p:nvSpPr>
        <p:spPr>
          <a:xfrm>
            <a:off x="4710674" y="7313190"/>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44" name="等腰三角形 43"/>
          <p:cNvSpPr/>
          <p:nvPr/>
        </p:nvSpPr>
        <p:spPr>
          <a:xfrm rot="5400000">
            <a:off x="6294744" y="4066701"/>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45" name="等腰三角形 44"/>
          <p:cNvSpPr/>
          <p:nvPr/>
        </p:nvSpPr>
        <p:spPr>
          <a:xfrm rot="5400000">
            <a:off x="6317319" y="6117669"/>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46" name="直接箭头连接符 45"/>
          <p:cNvCxnSpPr/>
          <p:nvPr/>
        </p:nvCxnSpPr>
        <p:spPr>
          <a:xfrm flipV="1">
            <a:off x="10936399" y="2784978"/>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7" name="文本框 46"/>
          <p:cNvSpPr txBox="1"/>
          <p:nvPr/>
        </p:nvSpPr>
        <p:spPr>
          <a:xfrm>
            <a:off x="10936399" y="278497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48" name="直接箭头连接符 47"/>
          <p:cNvCxnSpPr/>
          <p:nvPr/>
        </p:nvCxnSpPr>
        <p:spPr>
          <a:xfrm>
            <a:off x="2401056" y="7313190"/>
            <a:ext cx="168842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9" name="文本框 48"/>
          <p:cNvSpPr txBox="1"/>
          <p:nvPr/>
        </p:nvSpPr>
        <p:spPr>
          <a:xfrm>
            <a:off x="2711869" y="6882303"/>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50" name="组合 49"/>
          <p:cNvGrpSpPr/>
          <p:nvPr/>
        </p:nvGrpSpPr>
        <p:grpSpPr>
          <a:xfrm>
            <a:off x="4068897" y="4367718"/>
            <a:ext cx="2514958" cy="1604017"/>
            <a:chOff x="2432751" y="1742179"/>
            <a:chExt cx="2514958" cy="1604017"/>
          </a:xfrm>
        </p:grpSpPr>
        <p:sp>
          <p:nvSpPr>
            <p:cNvPr id="51" name="圆角矩形 50"/>
            <p:cNvSpPr/>
            <p:nvPr/>
          </p:nvSpPr>
          <p:spPr>
            <a:xfrm>
              <a:off x="2446199" y="1747821"/>
              <a:ext cx="2501510" cy="15983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52" name="直接连接符 51"/>
            <p:cNvCxnSpPr/>
            <p:nvPr/>
          </p:nvCxnSpPr>
          <p:spPr>
            <a:xfrm>
              <a:off x="2432751" y="2108011"/>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3" name="文本框 52"/>
            <p:cNvSpPr txBox="1"/>
            <p:nvPr/>
          </p:nvSpPr>
          <p:spPr>
            <a:xfrm>
              <a:off x="2648859" y="1851044"/>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54" name="文本框 53"/>
            <p:cNvSpPr txBox="1"/>
            <p:nvPr/>
          </p:nvSpPr>
          <p:spPr>
            <a:xfrm>
              <a:off x="2648859" y="22190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55" name="直接连接符 54"/>
            <p:cNvCxnSpPr/>
            <p:nvPr/>
          </p:nvCxnSpPr>
          <p:spPr>
            <a:xfrm>
              <a:off x="2432751" y="174217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6" name="文本框 55"/>
            <p:cNvSpPr txBox="1"/>
            <p:nvPr/>
          </p:nvSpPr>
          <p:spPr>
            <a:xfrm>
              <a:off x="2648859" y="29683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58" name="直接连接符 57"/>
            <p:cNvCxnSpPr/>
            <p:nvPr/>
          </p:nvCxnSpPr>
          <p:spPr>
            <a:xfrm>
              <a:off x="2432751" y="2521667"/>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接连接符 58"/>
            <p:cNvCxnSpPr/>
            <p:nvPr/>
          </p:nvCxnSpPr>
          <p:spPr>
            <a:xfrm>
              <a:off x="2432751" y="2877268"/>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60" name="文本框 59"/>
            <p:cNvSpPr txBox="1"/>
            <p:nvPr/>
          </p:nvSpPr>
          <p:spPr>
            <a:xfrm>
              <a:off x="2648858" y="2587392"/>
              <a:ext cx="2104758"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研发中心测试服务器设备源</a:t>
              </a:r>
              <a:endParaRPr lang="zh-CN" altLang="en-US">
                <a:solidFill>
                  <a:schemeClr val="tx1">
                    <a:lumMod val="85000"/>
                    <a:lumOff val="15000"/>
                  </a:schemeClr>
                </a:solidFill>
              </a:endParaRPr>
            </a:p>
          </p:txBody>
        </p:sp>
      </p:grpSp>
      <p:cxnSp>
        <p:nvCxnSpPr>
          <p:cNvPr id="63" name="直接连接符 62"/>
          <p:cNvCxnSpPr/>
          <p:nvPr/>
        </p:nvCxnSpPr>
        <p:spPr>
          <a:xfrm>
            <a:off x="4068410" y="588048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a:off x="4071757" y="7684782"/>
            <a:ext cx="2479650"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5" name="文本框 64"/>
          <p:cNvSpPr txBox="1"/>
          <p:nvPr/>
        </p:nvSpPr>
        <p:spPr>
          <a:xfrm>
            <a:off x="4799699" y="7649172"/>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220px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66" name="直接箭头连接符 65"/>
          <p:cNvCxnSpPr/>
          <p:nvPr/>
        </p:nvCxnSpPr>
        <p:spPr>
          <a:xfrm flipV="1">
            <a:off x="10936399" y="7684782"/>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7" name="文本框 66"/>
          <p:cNvSpPr txBox="1"/>
          <p:nvPr/>
        </p:nvSpPr>
        <p:spPr>
          <a:xfrm>
            <a:off x="10936399" y="7684782"/>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8" name="图片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2581" y="7192364"/>
            <a:ext cx="330159" cy="330159"/>
          </a:xfrm>
          <a:prstGeom prst="rect">
            <a:avLst/>
          </a:prstGeom>
        </p:spPr>
      </p:pic>
      <p:sp>
        <p:nvSpPr>
          <p:cNvPr id="69" name="圆角矩形 68"/>
          <p:cNvSpPr/>
          <p:nvPr/>
        </p:nvSpPr>
        <p:spPr>
          <a:xfrm>
            <a:off x="6423617" y="4430710"/>
            <a:ext cx="128801" cy="937927"/>
          </a:xfrm>
          <a:prstGeom prst="roundRect">
            <a:avLst>
              <a:gd name="adj" fmla="val 40352"/>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0" name="圆角矩形 159"/>
          <p:cNvSpPr/>
          <p:nvPr/>
        </p:nvSpPr>
        <p:spPr>
          <a:xfrm>
            <a:off x="6715621" y="3147059"/>
            <a:ext cx="4683842" cy="4537724"/>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同侧圆角矩形 160"/>
          <p:cNvSpPr/>
          <p:nvPr/>
        </p:nvSpPr>
        <p:spPr>
          <a:xfrm rot="10800000">
            <a:off x="6715620" y="3820140"/>
            <a:ext cx="4683842" cy="3864639"/>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3" name="直接连接符 162"/>
          <p:cNvCxnSpPr/>
          <p:nvPr/>
        </p:nvCxnSpPr>
        <p:spPr>
          <a:xfrm>
            <a:off x="6715620" y="3818223"/>
            <a:ext cx="468384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37" name="文本框 236"/>
          <p:cNvSpPr txBox="1"/>
          <p:nvPr/>
        </p:nvSpPr>
        <p:spPr>
          <a:xfrm>
            <a:off x="8118819" y="3363681"/>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240" name="组合 6"/>
          <p:cNvGrpSpPr/>
          <p:nvPr/>
        </p:nvGrpSpPr>
        <p:grpSpPr>
          <a:xfrm rot="10800000">
            <a:off x="7192202" y="4030701"/>
            <a:ext cx="3807870" cy="324001"/>
            <a:chOff x="8195296" y="1797435"/>
            <a:chExt cx="3807870" cy="324001"/>
          </a:xfrm>
        </p:grpSpPr>
        <p:sp>
          <p:nvSpPr>
            <p:cNvPr id="241" name="圆角矩形 240"/>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2" name="圆角矩形 241"/>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43"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44" name="文本框 243"/>
            <p:cNvSpPr txBox="1"/>
            <p:nvPr/>
          </p:nvSpPr>
          <p:spPr>
            <a:xfrm rot="10800000">
              <a:off x="8498030"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配置</a:t>
              </a:r>
            </a:p>
          </p:txBody>
        </p:sp>
        <p:sp>
          <p:nvSpPr>
            <p:cNvPr id="245" name="文本框 244"/>
            <p:cNvSpPr txBox="1"/>
            <p:nvPr/>
          </p:nvSpPr>
          <p:spPr>
            <a:xfrm rot="10800000">
              <a:off x="10346961"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概览</a:t>
              </a:r>
              <a:r>
                <a:rPr lang="en-US" altLang="zh-CN" sz="1400" smtClean="0">
                  <a:solidFill>
                    <a:srgbClr val="157EFB"/>
                  </a:solidFill>
                </a:rPr>
                <a:t>	</a:t>
              </a:r>
              <a:endParaRPr lang="zh-CN" altLang="en-US" sz="1400">
                <a:solidFill>
                  <a:srgbClr val="157EFB"/>
                </a:solidFill>
              </a:endParaRPr>
            </a:p>
          </p:txBody>
        </p:sp>
      </p:grpSp>
      <p:cxnSp>
        <p:nvCxnSpPr>
          <p:cNvPr id="246" name="直接箭头连接符 245"/>
          <p:cNvCxnSpPr/>
          <p:nvPr/>
        </p:nvCxnSpPr>
        <p:spPr>
          <a:xfrm>
            <a:off x="11409590" y="7313190"/>
            <a:ext cx="168842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47" name="文本框 246"/>
          <p:cNvSpPr txBox="1"/>
          <p:nvPr/>
        </p:nvSpPr>
        <p:spPr>
          <a:xfrm>
            <a:off x="11720403" y="6882303"/>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251" name="组合 250"/>
          <p:cNvGrpSpPr/>
          <p:nvPr/>
        </p:nvGrpSpPr>
        <p:grpSpPr>
          <a:xfrm>
            <a:off x="6551407" y="3259980"/>
            <a:ext cx="1215673" cy="400110"/>
            <a:chOff x="4377359" y="1576885"/>
            <a:chExt cx="1215673" cy="400110"/>
          </a:xfrm>
        </p:grpSpPr>
        <p:cxnSp>
          <p:nvCxnSpPr>
            <p:cNvPr id="252" name="直接箭头连接符 251"/>
            <p:cNvCxnSpPr/>
            <p:nvPr/>
          </p:nvCxnSpPr>
          <p:spPr>
            <a:xfrm>
              <a:off x="4377359" y="1794385"/>
              <a:ext cx="22210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53" name="文本框 252"/>
            <p:cNvSpPr txBox="1"/>
            <p:nvPr/>
          </p:nvSpPr>
          <p:spPr>
            <a:xfrm>
              <a:off x="4526231" y="1576885"/>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285" name="文本框 284"/>
          <p:cNvSpPr txBox="1"/>
          <p:nvPr/>
        </p:nvSpPr>
        <p:spPr>
          <a:xfrm>
            <a:off x="7233679" y="8115465"/>
            <a:ext cx="1153965" cy="461665"/>
          </a:xfrm>
          <a:prstGeom prst="rect">
            <a:avLst/>
          </a:prstGeom>
          <a:noFill/>
          <a:ln>
            <a:noFill/>
          </a:ln>
        </p:spPr>
        <p:txBody>
          <a:bodyPr wrap="square" rtlCol="0">
            <a:spAutoFit/>
          </a:bodyPr>
          <a:lstStyle/>
          <a:p>
            <a:r>
              <a:rPr lang="zh-CN" altLang="en-US"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a:t>
            </a:r>
            <a:endParaRPr lang="zh-CN" altLang="en-US"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289" name="直接箭头连接符 288"/>
          <p:cNvCxnSpPr/>
          <p:nvPr/>
        </p:nvCxnSpPr>
        <p:spPr>
          <a:xfrm>
            <a:off x="6715621" y="5971735"/>
            <a:ext cx="4693969" cy="0"/>
          </a:xfrm>
          <a:prstGeom prst="straightConnector1">
            <a:avLst/>
          </a:prstGeom>
          <a:ln>
            <a:solidFill>
              <a:srgbClr val="FF66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90" name="文本框 289"/>
          <p:cNvSpPr txBox="1"/>
          <p:nvPr/>
        </p:nvSpPr>
        <p:spPr>
          <a:xfrm>
            <a:off x="8391495" y="5479293"/>
            <a:ext cx="1153965" cy="461665"/>
          </a:xfrm>
          <a:prstGeom prst="rect">
            <a:avLst/>
          </a:prstGeom>
          <a:noFill/>
          <a:ln>
            <a:noFill/>
          </a:ln>
        </p:spPr>
        <p:txBody>
          <a:bodyPr wrap="square" rtlCol="0">
            <a:spAutoFit/>
          </a:bodyPr>
          <a:lstStyle/>
          <a:p>
            <a:r>
              <a:rPr lang="en-US" altLang="zh-CN" sz="2400" b="1" smtClean="0">
                <a:solidFill>
                  <a:srgbClr val="FF66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420px</a:t>
            </a:r>
            <a:endParaRPr lang="zh-CN" altLang="en-US" sz="1600" b="1">
              <a:solidFill>
                <a:srgbClr val="FF66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296" name="图片 29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579988" y="2478979"/>
            <a:ext cx="288000" cy="288000"/>
          </a:xfrm>
          <a:prstGeom prst="rect">
            <a:avLst/>
          </a:prstGeom>
        </p:spPr>
      </p:pic>
      <p:pic>
        <p:nvPicPr>
          <p:cNvPr id="297" name="图片 29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95206" y="2478979"/>
            <a:ext cx="288000" cy="288000"/>
          </a:xfrm>
          <a:prstGeom prst="rect">
            <a:avLst/>
          </a:prstGeom>
        </p:spPr>
      </p:pic>
      <p:pic>
        <p:nvPicPr>
          <p:cNvPr id="298" name="图片 29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0101" y="2494520"/>
            <a:ext cx="288000" cy="288000"/>
          </a:xfrm>
          <a:prstGeom prst="rect">
            <a:avLst/>
          </a:prstGeom>
        </p:spPr>
      </p:pic>
      <p:pic>
        <p:nvPicPr>
          <p:cNvPr id="299" name="图片 298"/>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19596" y="2478979"/>
            <a:ext cx="288000" cy="288000"/>
          </a:xfrm>
          <a:prstGeom prst="rect">
            <a:avLst/>
          </a:prstGeom>
        </p:spPr>
      </p:pic>
      <p:pic>
        <p:nvPicPr>
          <p:cNvPr id="300" name="图片 299"/>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81791" y="2460979"/>
            <a:ext cx="324000" cy="324000"/>
          </a:xfrm>
          <a:prstGeom prst="rect">
            <a:avLst/>
          </a:prstGeom>
        </p:spPr>
      </p:pic>
    </p:spTree>
    <p:extLst>
      <p:ext uri="{BB962C8B-B14F-4D97-AF65-F5344CB8AC3E}">
        <p14:creationId xmlns:p14="http://schemas.microsoft.com/office/powerpoint/2010/main" val="3859431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535" y="2460978"/>
            <a:ext cx="10710574" cy="6220178"/>
          </a:xfrm>
          <a:prstGeom prst="rect">
            <a:avLst/>
          </a:prstGeom>
        </p:spPr>
      </p:pic>
      <p:sp>
        <p:nvSpPr>
          <p:cNvPr id="5" name="同侧圆角矩形 4"/>
          <p:cNvSpPr/>
          <p:nvPr/>
        </p:nvSpPr>
        <p:spPr>
          <a:xfrm>
            <a:off x="3549067" y="8011061"/>
            <a:ext cx="8421511"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2404533" y="2460978"/>
            <a:ext cx="10710575"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4" name="圆角矩形 23"/>
          <p:cNvSpPr/>
          <p:nvPr/>
        </p:nvSpPr>
        <p:spPr>
          <a:xfrm>
            <a:off x="3586331" y="3137309"/>
            <a:ext cx="2508619" cy="4547473"/>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9" name="直接连接符 28"/>
          <p:cNvCxnSpPr/>
          <p:nvPr/>
        </p:nvCxnSpPr>
        <p:spPr>
          <a:xfrm>
            <a:off x="3582984" y="3805296"/>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直接连接符 29"/>
          <p:cNvCxnSpPr/>
          <p:nvPr/>
        </p:nvCxnSpPr>
        <p:spPr>
          <a:xfrm>
            <a:off x="3582984" y="4361189"/>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a:off x="3582984" y="711741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32" name="图片 3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875306" y="3322737"/>
            <a:ext cx="330159" cy="330159"/>
          </a:xfrm>
          <a:prstGeom prst="rect">
            <a:avLst/>
          </a:prstGeom>
        </p:spPr>
      </p:pic>
      <p:sp>
        <p:nvSpPr>
          <p:cNvPr id="33" name="文本框 32"/>
          <p:cNvSpPr txBox="1"/>
          <p:nvPr/>
        </p:nvSpPr>
        <p:spPr>
          <a:xfrm>
            <a:off x="4134936" y="3377560"/>
            <a:ext cx="1491252" cy="271869"/>
          </a:xfrm>
          <a:prstGeom prst="rect">
            <a:avLst/>
          </a:prstGeom>
          <a:noFill/>
        </p:spPr>
        <p:txBody>
          <a:bodyPr wrap="square" rtlCol="0" anchor="ctr">
            <a:spAutoFit/>
          </a:bodyPr>
          <a:lstStyle/>
          <a:p>
            <a:pPr>
              <a:lnSpc>
                <a:spcPct val="80000"/>
              </a:lnSpc>
            </a:pPr>
            <a:r>
              <a:rPr kumimoji="1" lang="zh-CN" altLang="en-US" sz="1400">
                <a:solidFill>
                  <a:schemeClr val="bg1"/>
                </a:solidFill>
                <a:latin typeface="微软雅黑"/>
                <a:ea typeface="微软雅黑"/>
                <a:cs typeface="微软雅黑"/>
              </a:rPr>
              <a:t>网络概览</a:t>
            </a:r>
          </a:p>
        </p:txBody>
      </p:sp>
      <p:pic>
        <p:nvPicPr>
          <p:cNvPr id="34" name="图片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151" y="3939659"/>
            <a:ext cx="330159" cy="330159"/>
          </a:xfrm>
          <a:prstGeom prst="rect">
            <a:avLst/>
          </a:prstGeom>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152" y="6105905"/>
            <a:ext cx="330159" cy="330159"/>
          </a:xfrm>
          <a:prstGeom prst="rect">
            <a:avLst/>
          </a:prstGeom>
        </p:spPr>
      </p:pic>
      <p:pic>
        <p:nvPicPr>
          <p:cNvPr id="36" name="图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7155" y="6655167"/>
            <a:ext cx="330159" cy="330159"/>
          </a:xfrm>
          <a:prstGeom prst="rect">
            <a:avLst/>
          </a:prstGeom>
        </p:spPr>
      </p:pic>
      <p:pic>
        <p:nvPicPr>
          <p:cNvPr id="37" name="图片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4519" y="9724753"/>
            <a:ext cx="330159" cy="330159"/>
          </a:xfrm>
          <a:prstGeom prst="rect">
            <a:avLst/>
          </a:prstGeom>
        </p:spPr>
      </p:pic>
      <p:cxnSp>
        <p:nvCxnSpPr>
          <p:cNvPr id="38" name="直接连接符 37"/>
          <p:cNvCxnSpPr/>
          <p:nvPr/>
        </p:nvCxnSpPr>
        <p:spPr>
          <a:xfrm>
            <a:off x="3582984" y="6505402"/>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直接连接符 38"/>
          <p:cNvCxnSpPr/>
          <p:nvPr/>
        </p:nvCxnSpPr>
        <p:spPr>
          <a:xfrm>
            <a:off x="3424941" y="1017061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40" name="文本框 39"/>
          <p:cNvSpPr txBox="1"/>
          <p:nvPr/>
        </p:nvSpPr>
        <p:spPr>
          <a:xfrm>
            <a:off x="4134936" y="3979012"/>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41" name="文本框 40"/>
          <p:cNvSpPr txBox="1"/>
          <p:nvPr/>
        </p:nvSpPr>
        <p:spPr>
          <a:xfrm>
            <a:off x="4134936" y="616544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42" name="文本框 41"/>
          <p:cNvSpPr txBox="1"/>
          <p:nvPr/>
        </p:nvSpPr>
        <p:spPr>
          <a:xfrm>
            <a:off x="4134936" y="670025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43" name="文本框 42"/>
          <p:cNvSpPr txBox="1"/>
          <p:nvPr/>
        </p:nvSpPr>
        <p:spPr>
          <a:xfrm>
            <a:off x="4134936" y="724545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44" name="等腰三角形 43"/>
          <p:cNvSpPr/>
          <p:nvPr/>
        </p:nvSpPr>
        <p:spPr>
          <a:xfrm rot="5400000">
            <a:off x="5809318" y="4066701"/>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45" name="等腰三角形 44"/>
          <p:cNvSpPr/>
          <p:nvPr/>
        </p:nvSpPr>
        <p:spPr>
          <a:xfrm rot="5400000">
            <a:off x="5831893" y="6117669"/>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cxnSp>
        <p:nvCxnSpPr>
          <p:cNvPr id="46" name="直接箭头连接符 45"/>
          <p:cNvCxnSpPr/>
          <p:nvPr/>
        </p:nvCxnSpPr>
        <p:spPr>
          <a:xfrm flipV="1">
            <a:off x="11581826" y="2784978"/>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7" name="文本框 46"/>
          <p:cNvSpPr txBox="1"/>
          <p:nvPr/>
        </p:nvSpPr>
        <p:spPr>
          <a:xfrm>
            <a:off x="11581826" y="278497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50" name="组合 49"/>
          <p:cNvGrpSpPr/>
          <p:nvPr/>
        </p:nvGrpSpPr>
        <p:grpSpPr>
          <a:xfrm>
            <a:off x="3583471" y="4367718"/>
            <a:ext cx="2514958" cy="1604017"/>
            <a:chOff x="2432751" y="1742179"/>
            <a:chExt cx="2514958" cy="1604017"/>
          </a:xfrm>
        </p:grpSpPr>
        <p:sp>
          <p:nvSpPr>
            <p:cNvPr id="51" name="圆角矩形 50"/>
            <p:cNvSpPr/>
            <p:nvPr/>
          </p:nvSpPr>
          <p:spPr>
            <a:xfrm>
              <a:off x="2446199" y="1747821"/>
              <a:ext cx="2501510" cy="1598375"/>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52" name="直接连接符 51"/>
            <p:cNvCxnSpPr/>
            <p:nvPr/>
          </p:nvCxnSpPr>
          <p:spPr>
            <a:xfrm>
              <a:off x="2432751" y="2108011"/>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3" name="文本框 52"/>
            <p:cNvSpPr txBox="1"/>
            <p:nvPr/>
          </p:nvSpPr>
          <p:spPr>
            <a:xfrm>
              <a:off x="2648859" y="1851044"/>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54" name="文本框 53"/>
            <p:cNvSpPr txBox="1"/>
            <p:nvPr/>
          </p:nvSpPr>
          <p:spPr>
            <a:xfrm>
              <a:off x="2648859" y="22190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55" name="直接连接符 54"/>
            <p:cNvCxnSpPr/>
            <p:nvPr/>
          </p:nvCxnSpPr>
          <p:spPr>
            <a:xfrm>
              <a:off x="2432751" y="174217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6" name="文本框 55"/>
            <p:cNvSpPr txBox="1"/>
            <p:nvPr/>
          </p:nvSpPr>
          <p:spPr>
            <a:xfrm>
              <a:off x="2648859" y="29683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58" name="直接连接符 57"/>
            <p:cNvCxnSpPr/>
            <p:nvPr/>
          </p:nvCxnSpPr>
          <p:spPr>
            <a:xfrm>
              <a:off x="2432751" y="2521667"/>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直接连接符 58"/>
            <p:cNvCxnSpPr/>
            <p:nvPr/>
          </p:nvCxnSpPr>
          <p:spPr>
            <a:xfrm>
              <a:off x="2432751" y="2877268"/>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60" name="文本框 59"/>
            <p:cNvSpPr txBox="1"/>
            <p:nvPr/>
          </p:nvSpPr>
          <p:spPr>
            <a:xfrm>
              <a:off x="2648858" y="2587392"/>
              <a:ext cx="2104758"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研发中心测试服务器设备源</a:t>
              </a:r>
              <a:endParaRPr lang="zh-CN" altLang="en-US">
                <a:solidFill>
                  <a:schemeClr val="tx1">
                    <a:lumMod val="85000"/>
                    <a:lumOff val="15000"/>
                  </a:schemeClr>
                </a:solidFill>
              </a:endParaRPr>
            </a:p>
          </p:txBody>
        </p:sp>
      </p:grpSp>
      <p:cxnSp>
        <p:nvCxnSpPr>
          <p:cNvPr id="63" name="直接连接符 62"/>
          <p:cNvCxnSpPr/>
          <p:nvPr/>
        </p:nvCxnSpPr>
        <p:spPr>
          <a:xfrm>
            <a:off x="3582984" y="588048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直接箭头连接符 63"/>
          <p:cNvCxnSpPr/>
          <p:nvPr/>
        </p:nvCxnSpPr>
        <p:spPr>
          <a:xfrm>
            <a:off x="3586331" y="7684782"/>
            <a:ext cx="2479650"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5" name="文本框 64"/>
          <p:cNvSpPr txBox="1"/>
          <p:nvPr/>
        </p:nvSpPr>
        <p:spPr>
          <a:xfrm>
            <a:off x="3888235" y="7649172"/>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220px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66" name="直接箭头连接符 65"/>
          <p:cNvCxnSpPr/>
          <p:nvPr/>
        </p:nvCxnSpPr>
        <p:spPr>
          <a:xfrm flipV="1">
            <a:off x="11581826" y="7684782"/>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7" name="文本框 66"/>
          <p:cNvSpPr txBox="1"/>
          <p:nvPr/>
        </p:nvSpPr>
        <p:spPr>
          <a:xfrm>
            <a:off x="11581826" y="7684782"/>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68" name="图片 6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7155" y="7192364"/>
            <a:ext cx="330159" cy="330159"/>
          </a:xfrm>
          <a:prstGeom prst="rect">
            <a:avLst/>
          </a:prstGeom>
        </p:spPr>
      </p:pic>
      <p:sp>
        <p:nvSpPr>
          <p:cNvPr id="69" name="圆角矩形 68"/>
          <p:cNvSpPr/>
          <p:nvPr/>
        </p:nvSpPr>
        <p:spPr>
          <a:xfrm>
            <a:off x="5938191" y="4430710"/>
            <a:ext cx="128801" cy="937927"/>
          </a:xfrm>
          <a:prstGeom prst="roundRect">
            <a:avLst>
              <a:gd name="adj" fmla="val 40352"/>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0" name="圆角矩形 159"/>
          <p:cNvSpPr/>
          <p:nvPr/>
        </p:nvSpPr>
        <p:spPr>
          <a:xfrm>
            <a:off x="6243504" y="3147059"/>
            <a:ext cx="5701006" cy="4537724"/>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1" name="同侧圆角矩形 160"/>
          <p:cNvSpPr/>
          <p:nvPr/>
        </p:nvSpPr>
        <p:spPr>
          <a:xfrm rot="10800000">
            <a:off x="6243502" y="3820139"/>
            <a:ext cx="5701007" cy="3864639"/>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63" name="直接连接符 162"/>
          <p:cNvCxnSpPr/>
          <p:nvPr/>
        </p:nvCxnSpPr>
        <p:spPr>
          <a:xfrm>
            <a:off x="6243503" y="3818223"/>
            <a:ext cx="570100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237" name="文本框 236"/>
          <p:cNvSpPr txBox="1"/>
          <p:nvPr/>
        </p:nvSpPr>
        <p:spPr>
          <a:xfrm>
            <a:off x="8318485" y="3363681"/>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240" name="组合 6"/>
          <p:cNvGrpSpPr/>
          <p:nvPr/>
        </p:nvGrpSpPr>
        <p:grpSpPr>
          <a:xfrm rot="10800000">
            <a:off x="7190070" y="4030701"/>
            <a:ext cx="3807870" cy="324001"/>
            <a:chOff x="8195296" y="1797435"/>
            <a:chExt cx="3807870" cy="324001"/>
          </a:xfrm>
        </p:grpSpPr>
        <p:sp>
          <p:nvSpPr>
            <p:cNvPr id="241" name="圆角矩形 240"/>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2" name="圆角矩形 241"/>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43"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44" name="文本框 243"/>
            <p:cNvSpPr txBox="1"/>
            <p:nvPr/>
          </p:nvSpPr>
          <p:spPr>
            <a:xfrm rot="10800000">
              <a:off x="8498030"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配置</a:t>
              </a:r>
            </a:p>
          </p:txBody>
        </p:sp>
        <p:sp>
          <p:nvSpPr>
            <p:cNvPr id="245" name="文本框 244"/>
            <p:cNvSpPr txBox="1"/>
            <p:nvPr/>
          </p:nvSpPr>
          <p:spPr>
            <a:xfrm rot="10800000">
              <a:off x="10346961"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概览</a:t>
              </a:r>
              <a:r>
                <a:rPr lang="en-US" altLang="zh-CN" sz="1400" smtClean="0">
                  <a:solidFill>
                    <a:srgbClr val="157EFB"/>
                  </a:solidFill>
                </a:rPr>
                <a:t>	</a:t>
              </a:r>
              <a:endParaRPr lang="zh-CN" altLang="en-US" sz="1400">
                <a:solidFill>
                  <a:srgbClr val="157EFB"/>
                </a:solidFill>
              </a:endParaRPr>
            </a:p>
          </p:txBody>
        </p:sp>
      </p:grpSp>
      <p:cxnSp>
        <p:nvCxnSpPr>
          <p:cNvPr id="57" name="直接箭头连接符 56"/>
          <p:cNvCxnSpPr/>
          <p:nvPr/>
        </p:nvCxnSpPr>
        <p:spPr>
          <a:xfrm>
            <a:off x="2401056" y="8487235"/>
            <a:ext cx="1148011"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1" name="文本框 60"/>
          <p:cNvSpPr txBox="1"/>
          <p:nvPr/>
        </p:nvSpPr>
        <p:spPr>
          <a:xfrm>
            <a:off x="2498922" y="805634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102px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11944510" y="8487235"/>
            <a:ext cx="1148011"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0" name="文本框 69"/>
          <p:cNvSpPr txBox="1"/>
          <p:nvPr/>
        </p:nvSpPr>
        <p:spPr>
          <a:xfrm>
            <a:off x="12042376" y="805634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102px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71" name="组合 70"/>
          <p:cNvGrpSpPr/>
          <p:nvPr/>
        </p:nvGrpSpPr>
        <p:grpSpPr>
          <a:xfrm>
            <a:off x="6061073" y="3259192"/>
            <a:ext cx="1215673" cy="400110"/>
            <a:chOff x="4377359" y="1576885"/>
            <a:chExt cx="1215673" cy="400110"/>
          </a:xfrm>
        </p:grpSpPr>
        <p:cxnSp>
          <p:nvCxnSpPr>
            <p:cNvPr id="72" name="直接箭头连接符 71"/>
            <p:cNvCxnSpPr/>
            <p:nvPr/>
          </p:nvCxnSpPr>
          <p:spPr>
            <a:xfrm>
              <a:off x="4377359" y="1794385"/>
              <a:ext cx="22210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3" name="文本框 72"/>
            <p:cNvSpPr txBox="1"/>
            <p:nvPr/>
          </p:nvSpPr>
          <p:spPr>
            <a:xfrm>
              <a:off x="4526231" y="1576885"/>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sp>
        <p:nvSpPr>
          <p:cNvPr id="95" name="矩形 94"/>
          <p:cNvSpPr/>
          <p:nvPr/>
        </p:nvSpPr>
        <p:spPr>
          <a:xfrm>
            <a:off x="8018699" y="4759519"/>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6" name="矩形 95"/>
          <p:cNvSpPr/>
          <p:nvPr/>
        </p:nvSpPr>
        <p:spPr>
          <a:xfrm>
            <a:off x="6602617" y="4641786"/>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7" name="矩形 96"/>
          <p:cNvSpPr/>
          <p:nvPr/>
        </p:nvSpPr>
        <p:spPr>
          <a:xfrm>
            <a:off x="6602617" y="6418863"/>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矩形 97"/>
          <p:cNvSpPr/>
          <p:nvPr/>
        </p:nvSpPr>
        <p:spPr>
          <a:xfrm>
            <a:off x="6602617" y="7099220"/>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9" name="矩形 98"/>
          <p:cNvSpPr/>
          <p:nvPr/>
        </p:nvSpPr>
        <p:spPr>
          <a:xfrm>
            <a:off x="8018699" y="7111138"/>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00" name="组 218"/>
          <p:cNvGrpSpPr/>
          <p:nvPr/>
        </p:nvGrpSpPr>
        <p:grpSpPr>
          <a:xfrm>
            <a:off x="8142436" y="6559220"/>
            <a:ext cx="3439390" cy="309313"/>
            <a:chOff x="3084412" y="1056946"/>
            <a:chExt cx="3439390" cy="309313"/>
          </a:xfrm>
        </p:grpSpPr>
        <p:grpSp>
          <p:nvGrpSpPr>
            <p:cNvPr id="101" name="组 219"/>
            <p:cNvGrpSpPr/>
            <p:nvPr/>
          </p:nvGrpSpPr>
          <p:grpSpPr>
            <a:xfrm>
              <a:off x="3084412" y="1056946"/>
              <a:ext cx="658610" cy="309313"/>
              <a:chOff x="3084412" y="1056946"/>
              <a:chExt cx="658610" cy="309313"/>
            </a:xfrm>
          </p:grpSpPr>
          <p:grpSp>
            <p:nvGrpSpPr>
              <p:cNvPr id="117" name="组 235"/>
              <p:cNvGrpSpPr>
                <a:grpSpLocks noChangeAspect="1"/>
              </p:cNvGrpSpPr>
              <p:nvPr/>
            </p:nvGrpSpPr>
            <p:grpSpPr>
              <a:xfrm>
                <a:off x="3084412" y="1114259"/>
                <a:ext cx="168385" cy="252000"/>
                <a:chOff x="3866345" y="2704350"/>
                <a:chExt cx="2153455" cy="3222806"/>
              </a:xfrm>
            </p:grpSpPr>
            <p:sp>
              <p:nvSpPr>
                <p:cNvPr id="119" name="椭圆 1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0" name="空心弧 1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18" name="矩形 117"/>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102" name="组 220"/>
            <p:cNvGrpSpPr/>
            <p:nvPr/>
          </p:nvGrpSpPr>
          <p:grpSpPr>
            <a:xfrm>
              <a:off x="3923928" y="1056946"/>
              <a:ext cx="815153" cy="309313"/>
              <a:chOff x="3084412" y="1056946"/>
              <a:chExt cx="815153" cy="309313"/>
            </a:xfrm>
          </p:grpSpPr>
          <p:grpSp>
            <p:nvGrpSpPr>
              <p:cNvPr id="113" name="组 231"/>
              <p:cNvGrpSpPr>
                <a:grpSpLocks noChangeAspect="1"/>
              </p:cNvGrpSpPr>
              <p:nvPr/>
            </p:nvGrpSpPr>
            <p:grpSpPr>
              <a:xfrm>
                <a:off x="3084412" y="1114259"/>
                <a:ext cx="168385" cy="252000"/>
                <a:chOff x="3866345" y="2704350"/>
                <a:chExt cx="2153455" cy="3222806"/>
              </a:xfrm>
            </p:grpSpPr>
            <p:sp>
              <p:nvSpPr>
                <p:cNvPr id="115" name="椭圆 114"/>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6" name="空心弧 11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14" name="矩形 113"/>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103" name="组 221"/>
            <p:cNvGrpSpPr/>
            <p:nvPr/>
          </p:nvGrpSpPr>
          <p:grpSpPr>
            <a:xfrm>
              <a:off x="4860032" y="1056946"/>
              <a:ext cx="799674" cy="309313"/>
              <a:chOff x="3084412" y="1056946"/>
              <a:chExt cx="799674" cy="309313"/>
            </a:xfrm>
          </p:grpSpPr>
          <p:grpSp>
            <p:nvGrpSpPr>
              <p:cNvPr id="109" name="组 227"/>
              <p:cNvGrpSpPr>
                <a:grpSpLocks noChangeAspect="1"/>
              </p:cNvGrpSpPr>
              <p:nvPr/>
            </p:nvGrpSpPr>
            <p:grpSpPr>
              <a:xfrm>
                <a:off x="3084412" y="1114259"/>
                <a:ext cx="168385" cy="252000"/>
                <a:chOff x="3866345" y="2704350"/>
                <a:chExt cx="2153455" cy="3222806"/>
              </a:xfrm>
            </p:grpSpPr>
            <p:sp>
              <p:nvSpPr>
                <p:cNvPr id="111" name="椭圆 110"/>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2" name="空心弧 111"/>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10" name="矩形 10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104" name="组 222"/>
            <p:cNvGrpSpPr/>
            <p:nvPr/>
          </p:nvGrpSpPr>
          <p:grpSpPr>
            <a:xfrm>
              <a:off x="5724128" y="1056946"/>
              <a:ext cx="799674" cy="309313"/>
              <a:chOff x="3084412" y="1056946"/>
              <a:chExt cx="799674" cy="309313"/>
            </a:xfrm>
          </p:grpSpPr>
          <p:grpSp>
            <p:nvGrpSpPr>
              <p:cNvPr id="105" name="组 223"/>
              <p:cNvGrpSpPr>
                <a:grpSpLocks noChangeAspect="1"/>
              </p:cNvGrpSpPr>
              <p:nvPr/>
            </p:nvGrpSpPr>
            <p:grpSpPr>
              <a:xfrm>
                <a:off x="3084412" y="1114259"/>
                <a:ext cx="168385" cy="252000"/>
                <a:chOff x="3866345" y="2704350"/>
                <a:chExt cx="2153455" cy="3222806"/>
              </a:xfrm>
            </p:grpSpPr>
            <p:sp>
              <p:nvSpPr>
                <p:cNvPr id="107" name="椭圆 106"/>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8" name="空心弧 10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06" name="矩形 10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121" name="矩形 120"/>
          <p:cNvSpPr/>
          <p:nvPr/>
        </p:nvSpPr>
        <p:spPr>
          <a:xfrm>
            <a:off x="8018700" y="5119450"/>
            <a:ext cx="3481034" cy="1200329"/>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6468873" y="7006648"/>
            <a:ext cx="5282861"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3" name="直接连接符 122"/>
          <p:cNvCxnSpPr/>
          <p:nvPr/>
        </p:nvCxnSpPr>
        <p:spPr>
          <a:xfrm>
            <a:off x="6408075" y="6364215"/>
            <a:ext cx="5343659"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28" name="圆角矩形 127"/>
          <p:cNvSpPr/>
          <p:nvPr/>
        </p:nvSpPr>
        <p:spPr>
          <a:xfrm>
            <a:off x="11777571" y="4810764"/>
            <a:ext cx="119235" cy="1384556"/>
          </a:xfrm>
          <a:prstGeom prst="roundRect">
            <a:avLst>
              <a:gd name="adj" fmla="val 40352"/>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9" name="文本框 128"/>
          <p:cNvSpPr txBox="1"/>
          <p:nvPr/>
        </p:nvSpPr>
        <p:spPr>
          <a:xfrm>
            <a:off x="7233679" y="8115465"/>
            <a:ext cx="1153965" cy="461665"/>
          </a:xfrm>
          <a:prstGeom prst="rect">
            <a:avLst/>
          </a:prstGeom>
          <a:noFill/>
          <a:ln>
            <a:noFill/>
          </a:ln>
        </p:spPr>
        <p:txBody>
          <a:bodyPr wrap="square" rtlCol="0">
            <a:spAutoFit/>
          </a:bodyPr>
          <a:lstStyle/>
          <a:p>
            <a:r>
              <a:rPr lang="zh-CN" altLang="en-US"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endParaRPr lang="zh-CN" altLang="en-US"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30" name="图片 1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9734" y="4851451"/>
            <a:ext cx="252000" cy="252000"/>
          </a:xfrm>
          <a:prstGeom prst="rect">
            <a:avLst/>
          </a:prstGeom>
        </p:spPr>
      </p:pic>
      <p:pic>
        <p:nvPicPr>
          <p:cNvPr id="131" name="图片 1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9734" y="6533495"/>
            <a:ext cx="252000" cy="252000"/>
          </a:xfrm>
          <a:prstGeom prst="rect">
            <a:avLst/>
          </a:prstGeom>
        </p:spPr>
      </p:pic>
      <p:pic>
        <p:nvPicPr>
          <p:cNvPr id="132" name="图片 1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99734" y="7172346"/>
            <a:ext cx="252000" cy="252000"/>
          </a:xfrm>
          <a:prstGeom prst="rect">
            <a:avLst/>
          </a:prstGeom>
        </p:spPr>
      </p:pic>
      <p:cxnSp>
        <p:nvCxnSpPr>
          <p:cNvPr id="133" name="直接箭头连接符 132"/>
          <p:cNvCxnSpPr/>
          <p:nvPr/>
        </p:nvCxnSpPr>
        <p:spPr>
          <a:xfrm>
            <a:off x="6227066" y="3961828"/>
            <a:ext cx="5743512" cy="0"/>
          </a:xfrm>
          <a:prstGeom prst="straightConnector1">
            <a:avLst/>
          </a:prstGeom>
          <a:ln>
            <a:solidFill>
              <a:srgbClr val="FF66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4" name="文本框 133"/>
          <p:cNvSpPr txBox="1"/>
          <p:nvPr/>
        </p:nvSpPr>
        <p:spPr>
          <a:xfrm>
            <a:off x="8680223" y="3480389"/>
            <a:ext cx="1153965" cy="461665"/>
          </a:xfrm>
          <a:prstGeom prst="rect">
            <a:avLst/>
          </a:prstGeom>
          <a:noFill/>
          <a:ln>
            <a:noFill/>
          </a:ln>
        </p:spPr>
        <p:txBody>
          <a:bodyPr wrap="square" rtlCol="0">
            <a:spAutoFit/>
          </a:bodyPr>
          <a:lstStyle/>
          <a:p>
            <a:r>
              <a:rPr lang="en-US" altLang="zh-CN" sz="2400" b="1" smtClean="0">
                <a:solidFill>
                  <a:srgbClr val="FF66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516px</a:t>
            </a:r>
            <a:endParaRPr lang="zh-CN" altLang="en-US" sz="1600" b="1">
              <a:solidFill>
                <a:srgbClr val="FF66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140" name="图片 139"/>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579988" y="2478979"/>
            <a:ext cx="288000" cy="288000"/>
          </a:xfrm>
          <a:prstGeom prst="rect">
            <a:avLst/>
          </a:prstGeom>
        </p:spPr>
      </p:pic>
      <p:pic>
        <p:nvPicPr>
          <p:cNvPr id="141" name="图片 140"/>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95206" y="2478979"/>
            <a:ext cx="288000" cy="288000"/>
          </a:xfrm>
          <a:prstGeom prst="rect">
            <a:avLst/>
          </a:prstGeom>
        </p:spPr>
      </p:pic>
      <p:pic>
        <p:nvPicPr>
          <p:cNvPr id="142" name="图片 141"/>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0101" y="2494520"/>
            <a:ext cx="288000" cy="288000"/>
          </a:xfrm>
          <a:prstGeom prst="rect">
            <a:avLst/>
          </a:prstGeom>
        </p:spPr>
      </p:pic>
      <p:pic>
        <p:nvPicPr>
          <p:cNvPr id="143" name="图片 142"/>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19596" y="2478979"/>
            <a:ext cx="288000" cy="288000"/>
          </a:xfrm>
          <a:prstGeom prst="rect">
            <a:avLst/>
          </a:prstGeom>
        </p:spPr>
      </p:pic>
      <p:pic>
        <p:nvPicPr>
          <p:cNvPr id="144" name="图片 143"/>
          <p:cNvPicPr>
            <a:picLocks noChangeAspect="1"/>
          </p:cNvPicPr>
          <p:nvPr/>
        </p:nvPicPr>
        <p:blipFill>
          <a:blip r:embed="rId17">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81791" y="2460979"/>
            <a:ext cx="324000" cy="324000"/>
          </a:xfrm>
          <a:prstGeom prst="rect">
            <a:avLst/>
          </a:prstGeom>
        </p:spPr>
      </p:pic>
    </p:spTree>
    <p:extLst>
      <p:ext uri="{BB962C8B-B14F-4D97-AF65-F5344CB8AC3E}">
        <p14:creationId xmlns:p14="http://schemas.microsoft.com/office/powerpoint/2010/main" val="2283842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612" y="452441"/>
            <a:ext cx="15838313" cy="8701409"/>
          </a:xfrm>
          <a:prstGeom prst="rect">
            <a:avLst/>
          </a:prstGeom>
        </p:spPr>
      </p:pic>
      <p:sp>
        <p:nvSpPr>
          <p:cNvPr id="5" name="同侧圆角矩形 4"/>
          <p:cNvSpPr/>
          <p:nvPr/>
        </p:nvSpPr>
        <p:spPr>
          <a:xfrm>
            <a:off x="2830684" y="8483762"/>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136611" y="452441"/>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 name="文本框 6"/>
          <p:cNvSpPr txBox="1"/>
          <p:nvPr/>
        </p:nvSpPr>
        <p:spPr>
          <a:xfrm>
            <a:off x="6312570" y="5633028"/>
            <a:ext cx="9917287" cy="1631216"/>
          </a:xfrm>
          <a:prstGeom prst="rect">
            <a:avLst/>
          </a:prstGeom>
          <a:noFill/>
          <a:ln>
            <a:noFill/>
          </a:ln>
        </p:spPr>
        <p:txBody>
          <a:bodyPr wrap="square" rtlCol="0">
            <a:spAutoFit/>
          </a:bodyPr>
          <a:lstStyle/>
          <a:p>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a:t>
            </a:r>
            <a:r>
              <a:rPr lang="zh-CN" altLang="en-US"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、最佳显示面积：</a:t>
            </a:r>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1400px </a:t>
            </a:r>
            <a:r>
              <a:rPr lang="zh-CN" altLang="en-US"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765px</a:t>
            </a:r>
          </a:p>
          <a:p>
            <a:endParaRPr lang="en-US" altLang="zh-CN" sz="24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1400 = 1440</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（屏幕）</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 24</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（滚动条）</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- 16</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（余地）</a:t>
            </a:r>
            <a:endPar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en-US" altLang="zh-CN"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765 = </a:t>
            </a:r>
            <a:r>
              <a:rPr lang="zh-CN" altLang="en-US" sz="20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900</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（屏幕）</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85</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Chrome</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标签、书签栏、地址栏）</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- 40 </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（横向</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Win7</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任务栏）</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10</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（余地） </a:t>
            </a:r>
            <a:endParaRPr lang="zh-CN" altLang="en-US"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1142258" y="8916798"/>
            <a:ext cx="168842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1453071" y="842872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15285180" y="8916798"/>
            <a:ext cx="168842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 name="文本框 11"/>
          <p:cNvSpPr txBox="1"/>
          <p:nvPr/>
        </p:nvSpPr>
        <p:spPr>
          <a:xfrm>
            <a:off x="15618571" y="842872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flipV="1">
            <a:off x="7797797" y="448444"/>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7797797" y="448444"/>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flipV="1">
            <a:off x="7865160" y="8483762"/>
            <a:ext cx="0" cy="657225"/>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7865160" y="8596652"/>
            <a:ext cx="1066801" cy="400110"/>
          </a:xfrm>
          <a:prstGeom prst="rect">
            <a:avLst/>
          </a:prstGeom>
          <a:noFill/>
          <a:ln>
            <a:noFill/>
          </a:ln>
        </p:spPr>
        <p:txBody>
          <a:bodyPr wrap="square" rtlCol="0">
            <a:spAutoFit/>
          </a:bodyPr>
          <a:lstStyle/>
          <a:p>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6</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a:off x="1136612" y="4256583"/>
            <a:ext cx="15838313"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V="1">
            <a:off x="5669471" y="452442"/>
            <a:ext cx="0" cy="870140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8331197" y="4259908"/>
            <a:ext cx="1441416"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1400px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8" name="文本框 27"/>
          <p:cNvSpPr txBox="1"/>
          <p:nvPr/>
        </p:nvSpPr>
        <p:spPr>
          <a:xfrm>
            <a:off x="5666833" y="5120028"/>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765px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33" name="组合 32"/>
          <p:cNvGrpSpPr/>
          <p:nvPr/>
        </p:nvGrpSpPr>
        <p:grpSpPr>
          <a:xfrm>
            <a:off x="1704607" y="1367523"/>
            <a:ext cx="1143000" cy="6121425"/>
            <a:chOff x="713215" y="814828"/>
            <a:chExt cx="1143000" cy="6121425"/>
          </a:xfrm>
        </p:grpSpPr>
        <p:sp>
          <p:nvSpPr>
            <p:cNvPr id="34" name="文本框 33"/>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36" name="文本框 35"/>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37" name="文本框 36"/>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39" name="图片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40" name="图片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42" name="图片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43" name="文本框 42"/>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44" name="图片 43"/>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415179" y="479091"/>
            <a:ext cx="288000" cy="288000"/>
          </a:xfrm>
          <a:prstGeom prst="rect">
            <a:avLst/>
          </a:prstGeom>
        </p:spPr>
      </p:pic>
      <p:pic>
        <p:nvPicPr>
          <p:cNvPr id="45" name="图片 4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530397" y="479091"/>
            <a:ext cx="288000" cy="288000"/>
          </a:xfrm>
          <a:prstGeom prst="rect">
            <a:avLst/>
          </a:prstGeom>
        </p:spPr>
      </p:pic>
      <p:pic>
        <p:nvPicPr>
          <p:cNvPr id="46" name="图片 45"/>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005292" y="494632"/>
            <a:ext cx="288000" cy="288000"/>
          </a:xfrm>
          <a:prstGeom prst="rect">
            <a:avLst/>
          </a:prstGeom>
        </p:spPr>
      </p:pic>
      <p:pic>
        <p:nvPicPr>
          <p:cNvPr id="47" name="图片 46"/>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54787" y="479091"/>
            <a:ext cx="288000" cy="288000"/>
          </a:xfrm>
          <a:prstGeom prst="rect">
            <a:avLst/>
          </a:prstGeom>
        </p:spPr>
      </p:pic>
      <p:pic>
        <p:nvPicPr>
          <p:cNvPr id="48" name="图片 47"/>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6982" y="461091"/>
            <a:ext cx="324000" cy="324000"/>
          </a:xfrm>
          <a:prstGeom prst="rect">
            <a:avLst/>
          </a:prstGeom>
        </p:spPr>
      </p:pic>
    </p:spTree>
    <p:extLst>
      <p:ext uri="{BB962C8B-B14F-4D97-AF65-F5344CB8AC3E}">
        <p14:creationId xmlns:p14="http://schemas.microsoft.com/office/powerpoint/2010/main" val="38434549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999718" y="470273"/>
            <a:ext cx="11593688" cy="8695266"/>
            <a:chOff x="2404534" y="891823"/>
            <a:chExt cx="11702857" cy="8777143"/>
          </a:xfrm>
        </p:grpSpPr>
        <p:pic>
          <p:nvPicPr>
            <p:cNvPr id="20" name="图片 19"/>
            <p:cNvPicPr>
              <a:picLocks noChangeAspect="1"/>
            </p:cNvPicPr>
            <p:nvPr/>
          </p:nvPicPr>
          <p:blipFill>
            <a:blip r:embed="rId2"/>
            <a:stretch>
              <a:fillRect/>
            </a:stretch>
          </p:blipFill>
          <p:spPr>
            <a:xfrm>
              <a:off x="2404534" y="891823"/>
              <a:ext cx="11702857" cy="8777143"/>
            </a:xfrm>
            <a:prstGeom prst="rect">
              <a:avLst/>
            </a:prstGeom>
          </p:spPr>
        </p:pic>
        <p:sp>
          <p:nvSpPr>
            <p:cNvPr id="21" name="矩形 20"/>
            <p:cNvSpPr/>
            <p:nvPr/>
          </p:nvSpPr>
          <p:spPr>
            <a:xfrm>
              <a:off x="2449690" y="2462747"/>
              <a:ext cx="11458222" cy="6590941"/>
            </a:xfrm>
            <a:prstGeom prst="rect">
              <a:avLst/>
            </a:prstGeom>
            <a:solidFill>
              <a:srgbClr val="99999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874" y="2039427"/>
            <a:ext cx="10710574" cy="6220178"/>
          </a:xfrm>
          <a:prstGeom prst="rect">
            <a:avLst/>
          </a:prstGeom>
        </p:spPr>
      </p:pic>
      <p:sp>
        <p:nvSpPr>
          <p:cNvPr id="5" name="同侧圆角矩形 4"/>
          <p:cNvSpPr/>
          <p:nvPr/>
        </p:nvSpPr>
        <p:spPr>
          <a:xfrm>
            <a:off x="4037874" y="7589510"/>
            <a:ext cx="867028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3044872" y="2039427"/>
            <a:ext cx="10696965"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7" name="文本框 6"/>
          <p:cNvSpPr txBox="1"/>
          <p:nvPr/>
        </p:nvSpPr>
        <p:spPr>
          <a:xfrm>
            <a:off x="6285152" y="5382249"/>
            <a:ext cx="7202688" cy="1631216"/>
          </a:xfrm>
          <a:prstGeom prst="rect">
            <a:avLst/>
          </a:prstGeom>
          <a:noFill/>
          <a:ln>
            <a:noFill/>
          </a:ln>
        </p:spPr>
        <p:txBody>
          <a:bodyPr wrap="square" rtlCol="0">
            <a:spAutoFit/>
          </a:bodyPr>
          <a:lstStyle/>
          <a:p>
            <a:r>
              <a:rPr lang="en-US" altLang="zh-CN" sz="24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r>
              <a:rPr lang="zh-CN" altLang="en-US"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、最小显示面积：</a:t>
            </a:r>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950px </a:t>
            </a:r>
            <a:r>
              <a:rPr lang="zh-CN" altLang="en-US"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4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550px</a:t>
            </a:r>
          </a:p>
          <a:p>
            <a:endParaRPr lang="en-US" altLang="zh-CN" sz="24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950 = 1024</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（屏幕）</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 24</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（滚动条）</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 40</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a:t>
            </a:r>
            <a:r>
              <a:rPr lang="zh-CN" altLang="en-US"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纵向</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Win7</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任务栏）</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- 10</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（余地）</a:t>
            </a:r>
            <a:endPar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endParaRPr lang="en-US" altLang="zh-CN"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a:p>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550 = </a:t>
            </a:r>
            <a:r>
              <a:rPr lang="zh-CN" altLang="en-US" sz="20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768</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（屏幕）</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164</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（各种栏）</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- 40 </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（横向</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Win7</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任务栏）</a:t>
            </a:r>
            <a:r>
              <a:rPr lang="en-US" altLang="zh-CN"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- 14 </a:t>
            </a:r>
            <a:r>
              <a:rPr lang="zh-CN" altLang="en-US" sz="1600" b="1" smtClean="0">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（余地） </a:t>
            </a:r>
            <a:endParaRPr lang="zh-CN" altLang="en-US" sz="1600" b="1">
              <a:solidFill>
                <a:srgbClr val="FFFF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9" name="直接箭头连接符 8"/>
          <p:cNvCxnSpPr/>
          <p:nvPr/>
        </p:nvCxnSpPr>
        <p:spPr>
          <a:xfrm>
            <a:off x="2999717" y="8022546"/>
            <a:ext cx="1038158"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3061779" y="7563429"/>
            <a:ext cx="1066801" cy="400110"/>
          </a:xfrm>
          <a:prstGeom prst="rect">
            <a:avLst/>
          </a:prstGeom>
          <a:noFill/>
          <a:ln>
            <a:noFill/>
          </a:ln>
        </p:spPr>
        <p:txBody>
          <a:bodyPr wrap="square" rtlCol="0">
            <a:spAutoFit/>
          </a:bodyPr>
          <a:lstStyle/>
          <a:p>
            <a:pPr algn="ct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7</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3" name="直接箭头连接符 12"/>
          <p:cNvCxnSpPr/>
          <p:nvPr/>
        </p:nvCxnSpPr>
        <p:spPr>
          <a:xfrm flipV="1">
            <a:off x="7459567" y="2026543"/>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 name="文本框 14"/>
          <p:cNvSpPr txBox="1"/>
          <p:nvPr/>
        </p:nvSpPr>
        <p:spPr>
          <a:xfrm>
            <a:off x="7459567" y="2026543"/>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6" name="直接箭头连接符 15"/>
          <p:cNvCxnSpPr/>
          <p:nvPr/>
        </p:nvCxnSpPr>
        <p:spPr>
          <a:xfrm flipV="1">
            <a:off x="7526930" y="7589510"/>
            <a:ext cx="0" cy="657225"/>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文本框 16"/>
          <p:cNvSpPr txBox="1"/>
          <p:nvPr/>
        </p:nvSpPr>
        <p:spPr>
          <a:xfrm>
            <a:off x="7526930" y="7702400"/>
            <a:ext cx="1066801" cy="400110"/>
          </a:xfrm>
          <a:prstGeom prst="rect">
            <a:avLst/>
          </a:prstGeom>
          <a:noFill/>
          <a:ln>
            <a:noFill/>
          </a:ln>
        </p:spPr>
        <p:txBody>
          <a:bodyPr wrap="square" rtlCol="0">
            <a:spAutoFit/>
          </a:bodyPr>
          <a:lstStyle/>
          <a:p>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6</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a:off x="3044874" y="4005804"/>
            <a:ext cx="10696964"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5" name="直接箭头连接符 24"/>
          <p:cNvCxnSpPr/>
          <p:nvPr/>
        </p:nvCxnSpPr>
        <p:spPr>
          <a:xfrm flipV="1">
            <a:off x="5331241" y="2047699"/>
            <a:ext cx="0" cy="6211906"/>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7" name="文本框 26"/>
          <p:cNvSpPr txBox="1"/>
          <p:nvPr/>
        </p:nvSpPr>
        <p:spPr>
          <a:xfrm>
            <a:off x="7992967" y="4009129"/>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950px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8" name="文本框 27"/>
          <p:cNvSpPr txBox="1"/>
          <p:nvPr/>
        </p:nvSpPr>
        <p:spPr>
          <a:xfrm>
            <a:off x="5328603" y="4869249"/>
            <a:ext cx="1066801" cy="400110"/>
          </a:xfrm>
          <a:prstGeom prst="rect">
            <a:avLst/>
          </a:prstGeom>
          <a:noFill/>
          <a:ln>
            <a:noFill/>
          </a:ln>
        </p:spPr>
        <p:txBody>
          <a:bodyPr wrap="square" rtlCol="0">
            <a:spAutoFit/>
          </a:bodyPr>
          <a:lstStyle/>
          <a:p>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5</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229705" y="2059886"/>
            <a:ext cx="288000" cy="288000"/>
          </a:xfrm>
          <a:prstGeom prst="rect">
            <a:avLst/>
          </a:prstGeom>
        </p:spPr>
      </p:pic>
      <p:pic>
        <p:nvPicPr>
          <p:cNvPr id="26" name="图片 25"/>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344923" y="2059886"/>
            <a:ext cx="288000" cy="288000"/>
          </a:xfrm>
          <a:prstGeom prst="rect">
            <a:avLst/>
          </a:prstGeom>
        </p:spPr>
      </p:pic>
      <p:pic>
        <p:nvPicPr>
          <p:cNvPr id="29" name="图片 28"/>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819818" y="2075427"/>
            <a:ext cx="288000" cy="288000"/>
          </a:xfrm>
          <a:prstGeom prst="rect">
            <a:avLst/>
          </a:prstGeom>
        </p:spPr>
      </p:pic>
      <p:pic>
        <p:nvPicPr>
          <p:cNvPr id="30" name="图片 29"/>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269313" y="2059886"/>
            <a:ext cx="288000" cy="288000"/>
          </a:xfrm>
          <a:prstGeom prst="rect">
            <a:avLst/>
          </a:prstGeom>
        </p:spPr>
      </p:pic>
      <p:pic>
        <p:nvPicPr>
          <p:cNvPr id="31" name="图片 30"/>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731508" y="2041886"/>
            <a:ext cx="324000" cy="324000"/>
          </a:xfrm>
          <a:prstGeom prst="rect">
            <a:avLst/>
          </a:prstGeom>
        </p:spPr>
      </p:pic>
      <p:cxnSp>
        <p:nvCxnSpPr>
          <p:cNvPr id="32" name="直接箭头连接符 31"/>
          <p:cNvCxnSpPr/>
          <p:nvPr/>
        </p:nvCxnSpPr>
        <p:spPr>
          <a:xfrm>
            <a:off x="12708162" y="8022546"/>
            <a:ext cx="1038158"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3" name="文本框 32"/>
          <p:cNvSpPr txBox="1"/>
          <p:nvPr/>
        </p:nvSpPr>
        <p:spPr>
          <a:xfrm>
            <a:off x="12770224" y="7563429"/>
            <a:ext cx="1066801" cy="400110"/>
          </a:xfrm>
          <a:prstGeom prst="rect">
            <a:avLst/>
          </a:prstGeom>
          <a:noFill/>
          <a:ln>
            <a:noFill/>
          </a:ln>
        </p:spPr>
        <p:txBody>
          <a:bodyPr wrap="square" rtlCol="0">
            <a:spAutoFit/>
          </a:bodyPr>
          <a:lstStyle/>
          <a:p>
            <a:pPr algn="ct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7</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25612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520393" y="1567055"/>
            <a:ext cx="12891911" cy="6242755"/>
          </a:xfrm>
          <a:prstGeom prst="rect">
            <a:avLst/>
          </a:prstGeom>
          <a:solidFill>
            <a:schemeClr val="bg1">
              <a:lumMod val="95000"/>
            </a:schemeClr>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716716" y="2525654"/>
            <a:ext cx="9967722" cy="4401205"/>
          </a:xfrm>
          <a:prstGeom prst="rect">
            <a:avLst/>
          </a:prstGeom>
          <a:noFill/>
          <a:ln>
            <a:noFill/>
          </a:ln>
        </p:spPr>
        <p:txBody>
          <a:bodyPr wrap="square" rtlCol="0">
            <a:spAutoFit/>
          </a:bodyPr>
          <a:lstStyle/>
          <a:p>
            <a:r>
              <a:rPr lang="zh-CN" altLang="en-US" sz="2000" b="1" smtClean="0">
                <a:solidFill>
                  <a:srgbClr val="FF6600"/>
                </a:solidFill>
                <a:latin typeface="微软雅黑" panose="020B0503020204020204" pitchFamily="34" charset="-122"/>
                <a:ea typeface="微软雅黑" panose="020B0503020204020204" pitchFamily="34" charset="-122"/>
              </a:rPr>
              <a:t>求：</a:t>
            </a:r>
            <a:r>
              <a:rPr lang="en-US" altLang="zh-CN" sz="2000" b="1" smtClean="0">
                <a:solidFill>
                  <a:srgbClr val="FF6600"/>
                </a:solidFill>
                <a:latin typeface="微软雅黑" panose="020B0503020204020204" pitchFamily="34" charset="-122"/>
                <a:ea typeface="微软雅黑" panose="020B0503020204020204" pitchFamily="34" charset="-122"/>
              </a:rPr>
              <a:t>	Dock</a:t>
            </a:r>
            <a:r>
              <a:rPr lang="zh-CN" altLang="en-US" sz="2000" b="1" smtClean="0">
                <a:solidFill>
                  <a:srgbClr val="FF6600"/>
                </a:solidFill>
                <a:latin typeface="微软雅黑" panose="020B0503020204020204" pitchFamily="34" charset="-122"/>
                <a:ea typeface="微软雅黑" panose="020B0503020204020204" pitchFamily="34" charset="-122"/>
              </a:rPr>
              <a:t>栏与边界的距离 </a:t>
            </a:r>
            <a:r>
              <a:rPr lang="en-US" altLang="zh-CN" sz="2000" b="1" smtClean="0">
                <a:solidFill>
                  <a:srgbClr val="FF6600"/>
                </a:solidFill>
                <a:latin typeface="微软雅黑" panose="020B0503020204020204" pitchFamily="34" charset="-122"/>
                <a:ea typeface="微软雅黑" panose="020B0503020204020204" pitchFamily="34" charset="-122"/>
              </a:rPr>
              <a:t>X</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1000" b="1" smtClean="0">
                <a:solidFill>
                  <a:srgbClr val="007AFF"/>
                </a:solidFill>
                <a:latin typeface="微软雅黑" panose="020B0503020204020204" pitchFamily="34" charset="-122"/>
                <a:ea typeface="微软雅黑" panose="020B0503020204020204" pitchFamily="34" charset="-122"/>
              </a:rPr>
              <a:t> </a:t>
            </a:r>
            <a:endParaRPr lang="en-US" altLang="zh-CN" sz="20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zh-CN" altLang="en-US" sz="2000" b="1" smtClean="0">
                <a:solidFill>
                  <a:srgbClr val="FF6600"/>
                </a:solidFill>
                <a:latin typeface="微软雅黑" panose="020B0503020204020204" pitchFamily="34" charset="-122"/>
                <a:ea typeface="微软雅黑" panose="020B0503020204020204" pitchFamily="34" charset="-122"/>
              </a:rPr>
              <a:t>设 </a:t>
            </a:r>
            <a:r>
              <a:rPr lang="en-US" altLang="zh-CN" sz="2000" b="1" smtClean="0">
                <a:solidFill>
                  <a:srgbClr val="FF6600"/>
                </a:solidFill>
                <a:latin typeface="微软雅黑" panose="020B0503020204020204" pitchFamily="34" charset="-122"/>
                <a:ea typeface="微软雅黑" panose="020B0503020204020204" pitchFamily="34" charset="-122"/>
              </a:rPr>
              <a:t>:</a:t>
            </a:r>
          </a:p>
          <a:p>
            <a:r>
              <a:rPr lang="en-US" altLang="zh-CN" sz="2000" b="1" smtClean="0">
                <a:solidFill>
                  <a:srgbClr val="FF6600"/>
                </a:solidFill>
                <a:latin typeface="微软雅黑" panose="020B0503020204020204" pitchFamily="34" charset="-122"/>
                <a:ea typeface="微软雅黑" panose="020B0503020204020204" pitchFamily="34" charset="-122"/>
              </a:rPr>
              <a:t>	1)</a:t>
            </a:r>
            <a:r>
              <a:rPr lang="zh-CN" altLang="en-US" sz="2000" b="1" smtClean="0">
                <a:solidFill>
                  <a:srgbClr val="FF6600"/>
                </a:solidFill>
                <a:latin typeface="微软雅黑" panose="020B0503020204020204" pitchFamily="34" charset="-122"/>
                <a:ea typeface="微软雅黑" panose="020B0503020204020204" pitchFamily="34" charset="-122"/>
              </a:rPr>
              <a:t>最佳面积情况下 </a:t>
            </a:r>
            <a:r>
              <a:rPr lang="zh-CN" altLang="en-US" sz="2000" b="1" smtClean="0">
                <a:solidFill>
                  <a:srgbClr val="007AFF"/>
                </a:solidFill>
                <a:latin typeface="Arial Black" panose="020B0A04020102020204" pitchFamily="34" charset="0"/>
                <a:ea typeface="微软雅黑" panose="020B0503020204020204" pitchFamily="34" charset="-122"/>
              </a:rPr>
              <a:t>Ｘ</a:t>
            </a:r>
            <a:r>
              <a:rPr lang="en-US" altLang="zh-CN" sz="1100" b="1" smtClean="0">
                <a:solidFill>
                  <a:srgbClr val="007AFF"/>
                </a:solidFill>
                <a:latin typeface="Arial Black" panose="020B0A04020102020204" pitchFamily="34" charset="0"/>
                <a:ea typeface="微软雅黑" panose="020B0503020204020204" pitchFamily="34" charset="-122"/>
              </a:rPr>
              <a:t>prefect</a:t>
            </a:r>
            <a:r>
              <a:rPr lang="en-US" altLang="zh-CN" sz="2000" b="1" smtClean="0">
                <a:solidFill>
                  <a:srgbClr val="FF6600"/>
                </a:solidFill>
                <a:latin typeface="微软雅黑" panose="020B0503020204020204" pitchFamily="34" charset="-122"/>
                <a:ea typeface="微软雅黑" panose="020B0503020204020204" pitchFamily="34" charset="-122"/>
              </a:rPr>
              <a:t>= 150</a:t>
            </a:r>
            <a:r>
              <a:rPr lang="zh-CN" altLang="en-US"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Arial Black" panose="020B0A04020102020204" pitchFamily="34" charset="0"/>
                <a:ea typeface="微软雅黑" panose="020B0503020204020204" pitchFamily="34" charset="-122"/>
              </a:rPr>
              <a:t>W</a:t>
            </a:r>
            <a:r>
              <a:rPr lang="en-US" altLang="zh-CN" sz="1100" b="1" smtClean="0">
                <a:solidFill>
                  <a:srgbClr val="007AFF"/>
                </a:solidFill>
                <a:latin typeface="Arial Black" panose="020B0A04020102020204" pitchFamily="34" charset="0"/>
                <a:ea typeface="微软雅黑" panose="020B0503020204020204" pitchFamily="34" charset="-122"/>
              </a:rPr>
              <a:t>prefect</a:t>
            </a:r>
            <a:r>
              <a:rPr lang="zh-CN" altLang="en-US"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 1400</a:t>
            </a:r>
          </a:p>
          <a:p>
            <a:r>
              <a:rPr lang="en-US" altLang="zh-CN" sz="2000" b="1" smtClean="0">
                <a:solidFill>
                  <a:srgbClr val="FF6600"/>
                </a:solidFill>
                <a:latin typeface="微软雅黑" panose="020B0503020204020204" pitchFamily="34" charset="-122"/>
                <a:ea typeface="微软雅黑" panose="020B0503020204020204" pitchFamily="34" charset="-122"/>
              </a:rPr>
              <a:t>	2)</a:t>
            </a:r>
            <a:r>
              <a:rPr lang="zh-CN" altLang="en-US" sz="2000" b="1" smtClean="0">
                <a:solidFill>
                  <a:srgbClr val="FF6600"/>
                </a:solidFill>
                <a:latin typeface="微软雅黑" panose="020B0503020204020204" pitchFamily="34" charset="-122"/>
                <a:ea typeface="微软雅黑" panose="020B0503020204020204" pitchFamily="34" charset="-122"/>
              </a:rPr>
              <a:t>最小面积情况下 </a:t>
            </a:r>
            <a:r>
              <a:rPr lang="zh-CN" altLang="en-US" sz="2000" b="1" smtClean="0">
                <a:solidFill>
                  <a:srgbClr val="007AFF"/>
                </a:solidFill>
                <a:latin typeface="Arial Black" panose="020B0A04020102020204" pitchFamily="34" charset="0"/>
                <a:ea typeface="微软雅黑" panose="020B0503020204020204" pitchFamily="34" charset="-122"/>
              </a:rPr>
              <a:t>Ｘ</a:t>
            </a:r>
            <a:r>
              <a:rPr lang="en-US" altLang="zh-CN" sz="1100" b="1" smtClean="0">
                <a:solidFill>
                  <a:srgbClr val="007AFF"/>
                </a:solidFill>
                <a:latin typeface="Arial Black" panose="020B0A04020102020204" pitchFamily="34" charset="0"/>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70</a:t>
            </a:r>
            <a:r>
              <a:rPr lang="zh-CN" altLang="en-US"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Arial Black" panose="020B0A04020102020204" pitchFamily="34" charset="0"/>
                <a:ea typeface="微软雅黑" panose="020B0503020204020204" pitchFamily="34" charset="-122"/>
              </a:rPr>
              <a:t>W</a:t>
            </a:r>
            <a:r>
              <a:rPr lang="en-US" altLang="zh-CN" sz="1100" b="1" smtClean="0">
                <a:solidFill>
                  <a:srgbClr val="007AFF"/>
                </a:solidFill>
                <a:latin typeface="Arial Black" panose="020B0A04020102020204" pitchFamily="34" charset="0"/>
                <a:ea typeface="微软雅黑" panose="020B0503020204020204" pitchFamily="34" charset="-122"/>
              </a:rPr>
              <a:t>min</a:t>
            </a:r>
            <a:r>
              <a:rPr lang="zh-CN" altLang="en-US"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 950 	</a:t>
            </a:r>
          </a:p>
          <a:p>
            <a:endParaRPr lang="en-US" altLang="zh-CN" sz="20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zh-CN" altLang="en-US" sz="2000" b="1" smtClean="0">
                <a:solidFill>
                  <a:srgbClr val="FF6600"/>
                </a:solidFill>
                <a:latin typeface="微软雅黑" panose="020B0503020204020204" pitchFamily="34" charset="-122"/>
                <a:ea typeface="微软雅黑" panose="020B0503020204020204" pitchFamily="34" charset="-122"/>
              </a:rPr>
              <a:t>则：</a:t>
            </a:r>
            <a:endParaRPr lang="en-US" altLang="zh-CN" sz="20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en-US" altLang="zh-CN" sz="2000" b="1" smtClean="0">
                <a:solidFill>
                  <a:srgbClr val="FF6600"/>
                </a:solidFill>
                <a:latin typeface="微软雅黑" panose="020B0503020204020204" pitchFamily="34" charset="-122"/>
                <a:ea typeface="微软雅黑" panose="020B0503020204020204" pitchFamily="34" charset="-122"/>
              </a:rPr>
              <a:t>	X</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 = [( W</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微软雅黑" panose="020B0503020204020204" pitchFamily="34" charset="-122"/>
                <a:ea typeface="微软雅黑" panose="020B0503020204020204" pitchFamily="34" charset="-122"/>
              </a:rPr>
              <a:t>W</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007AFF"/>
                </a:solidFill>
                <a:latin typeface="微软雅黑" panose="020B0503020204020204" pitchFamily="34" charset="-122"/>
                <a:ea typeface="微软雅黑" panose="020B0503020204020204" pitchFamily="34" charset="-122"/>
              </a:rPr>
              <a:t>W</a:t>
            </a:r>
            <a:r>
              <a:rPr lang="en-US" altLang="zh-CN" sz="1200" b="1" smtClean="0">
                <a:solidFill>
                  <a:srgbClr val="007AFF"/>
                </a:solidFill>
                <a:latin typeface="微软雅黑" panose="020B0503020204020204" pitchFamily="34" charset="-122"/>
                <a:ea typeface="微软雅黑" panose="020B0503020204020204" pitchFamily="34" charset="-122"/>
              </a:rPr>
              <a:t>prefect</a:t>
            </a:r>
            <a:r>
              <a:rPr lang="en-US" altLang="zh-CN" sz="2000" b="1" smtClean="0">
                <a:solidFill>
                  <a:srgbClr val="FF6600"/>
                </a:solidFill>
                <a:latin typeface="微软雅黑" panose="020B0503020204020204" pitchFamily="34" charset="-122"/>
                <a:ea typeface="微软雅黑" panose="020B0503020204020204" pitchFamily="34" charset="-122"/>
              </a:rPr>
              <a:t> – </a:t>
            </a:r>
            <a:r>
              <a:rPr lang="en-US" altLang="zh-CN" sz="2000" b="1" smtClean="0">
                <a:solidFill>
                  <a:srgbClr val="007AFF"/>
                </a:solidFill>
                <a:latin typeface="微软雅黑" panose="020B0503020204020204" pitchFamily="34" charset="-122"/>
                <a:ea typeface="微软雅黑" panose="020B0503020204020204" pitchFamily="34" charset="-122"/>
              </a:rPr>
              <a:t>W</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微软雅黑" panose="020B0503020204020204" pitchFamily="34" charset="-122"/>
                <a:ea typeface="微软雅黑" panose="020B0503020204020204" pitchFamily="34" charset="-122"/>
              </a:rPr>
              <a:t>X</a:t>
            </a:r>
            <a:r>
              <a:rPr lang="en-US" altLang="zh-CN" sz="1200" b="1" smtClean="0">
                <a:solidFill>
                  <a:srgbClr val="007AFF"/>
                </a:solidFill>
                <a:latin typeface="微软雅黑" panose="020B0503020204020204" pitchFamily="34" charset="-122"/>
                <a:ea typeface="微软雅黑" panose="020B0503020204020204" pitchFamily="34" charset="-122"/>
              </a:rPr>
              <a:t>prefect</a:t>
            </a:r>
            <a:r>
              <a:rPr lang="en-US" altLang="zh-CN" sz="12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007AFF"/>
                </a:solidFill>
                <a:latin typeface="微软雅黑" panose="020B0503020204020204" pitchFamily="34" charset="-122"/>
                <a:ea typeface="微软雅黑" panose="020B0503020204020204" pitchFamily="34" charset="-122"/>
              </a:rPr>
              <a:t>X</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 + </a:t>
            </a:r>
            <a:r>
              <a:rPr lang="en-US" altLang="zh-CN" sz="2000" b="1" smtClean="0">
                <a:solidFill>
                  <a:srgbClr val="007AFF"/>
                </a:solidFill>
                <a:latin typeface="微软雅黑" panose="020B0503020204020204" pitchFamily="34" charset="-122"/>
                <a:ea typeface="微软雅黑" panose="020B0503020204020204" pitchFamily="34" charset="-122"/>
              </a:rPr>
              <a:t>X</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zh-CN" altLang="en-US" sz="1600" b="1" smtClean="0">
                <a:solidFill>
                  <a:srgbClr val="FF6600"/>
                </a:solidFill>
                <a:latin typeface="微软雅黑" panose="020B0503020204020204" pitchFamily="34" charset="-122"/>
                <a:ea typeface="微软雅黑" panose="020B0503020204020204" pitchFamily="34" charset="-122"/>
              </a:rPr>
              <a:t>；</a:t>
            </a:r>
            <a:endParaRPr lang="en-US" altLang="zh-CN" sz="12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en-US" altLang="zh-CN" sz="2000" b="1" smtClean="0">
                <a:solidFill>
                  <a:srgbClr val="FF6600"/>
                </a:solidFill>
                <a:latin typeface="微软雅黑" panose="020B0503020204020204" pitchFamily="34" charset="-122"/>
                <a:ea typeface="微软雅黑" panose="020B0503020204020204" pitchFamily="34" charset="-122"/>
              </a:rPr>
              <a:t>	X</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 = X</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&lt;=70 </a:t>
            </a:r>
            <a:r>
              <a:rPr lang="en-US" altLang="zh-CN"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70 </a:t>
            </a:r>
            <a:r>
              <a:rPr lang="en-US" altLang="zh-CN" sz="2000" b="1" smtClean="0">
                <a:solidFill>
                  <a:srgbClr val="FF6600"/>
                </a:solidFill>
                <a:latin typeface="微软雅黑" panose="020B0503020204020204" pitchFamily="34" charset="-122"/>
                <a:ea typeface="微软雅黑" panose="020B0503020204020204" pitchFamily="34" charset="-122"/>
              </a:rPr>
              <a:t>: X</a:t>
            </a:r>
            <a:r>
              <a:rPr lang="en-US" altLang="zh-CN" sz="1200" b="1" smtClean="0">
                <a:solidFill>
                  <a:srgbClr val="FF6600"/>
                </a:solidFill>
                <a:latin typeface="微软雅黑" panose="020B0503020204020204" pitchFamily="34" charset="-122"/>
                <a:ea typeface="微软雅黑" panose="020B0503020204020204" pitchFamily="34" charset="-122"/>
              </a:rPr>
              <a:t>now </a:t>
            </a:r>
            <a:r>
              <a:rPr lang="en-US" altLang="zh-CN" sz="2000" b="1" smtClean="0">
                <a:solidFill>
                  <a:srgbClr val="FF6600"/>
                </a:solidFill>
                <a:latin typeface="微软雅黑" panose="020B0503020204020204" pitchFamily="34" charset="-122"/>
                <a:ea typeface="微软雅黑" panose="020B0503020204020204" pitchFamily="34" charset="-122"/>
              </a:rPr>
              <a:t>;</a:t>
            </a:r>
          </a:p>
          <a:p>
            <a:endParaRPr lang="en-US" altLang="zh-CN" sz="2000" b="1">
              <a:solidFill>
                <a:srgbClr val="FF6600"/>
              </a:solidFill>
              <a:latin typeface="微软雅黑" panose="020B0503020204020204" pitchFamily="34" charset="-122"/>
              <a:ea typeface="微软雅黑" panose="020B0503020204020204" pitchFamily="34" charset="-122"/>
            </a:endParaRPr>
          </a:p>
          <a:p>
            <a:r>
              <a:rPr lang="en-US" altLang="zh-CN" sz="2000" b="1" smtClean="0">
                <a:solidFill>
                  <a:srgbClr val="FF6600"/>
                </a:solidFill>
                <a:latin typeface="微软雅黑" panose="020B0503020204020204" pitchFamily="34" charset="-122"/>
                <a:ea typeface="微软雅黑" panose="020B0503020204020204" pitchFamily="34" charset="-122"/>
              </a:rPr>
              <a:t>	X</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 = X</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&gt;=150 ? 150 : X</a:t>
            </a:r>
            <a:r>
              <a:rPr lang="en-US" altLang="zh-CN" sz="1200" b="1" smtClean="0">
                <a:solidFill>
                  <a:srgbClr val="FF6600"/>
                </a:solidFill>
                <a:latin typeface="微软雅黑" panose="020B0503020204020204" pitchFamily="34" charset="-122"/>
                <a:ea typeface="微软雅黑" panose="020B0503020204020204" pitchFamily="34" charset="-122"/>
              </a:rPr>
              <a:t>now </a:t>
            </a:r>
            <a:r>
              <a:rPr lang="en-US" altLang="zh-CN" sz="2000" b="1" smtClean="0">
                <a:solidFill>
                  <a:srgbClr val="FF6600"/>
                </a:solidFill>
                <a:latin typeface="微软雅黑" panose="020B0503020204020204" pitchFamily="34" charset="-122"/>
                <a:ea typeface="微软雅黑" panose="020B0503020204020204" pitchFamily="34" charset="-122"/>
              </a:rPr>
              <a:t>;</a:t>
            </a:r>
          </a:p>
        </p:txBody>
      </p:sp>
      <p:grpSp>
        <p:nvGrpSpPr>
          <p:cNvPr id="11" name="组合 10"/>
          <p:cNvGrpSpPr/>
          <p:nvPr/>
        </p:nvGrpSpPr>
        <p:grpSpPr>
          <a:xfrm>
            <a:off x="10854872" y="2520331"/>
            <a:ext cx="4448112" cy="2572401"/>
            <a:chOff x="7653866" y="2521795"/>
            <a:chExt cx="4448112" cy="2572401"/>
          </a:xfrm>
        </p:grpSpPr>
        <p:grpSp>
          <p:nvGrpSpPr>
            <p:cNvPr id="2" name="组合 1"/>
            <p:cNvGrpSpPr/>
            <p:nvPr/>
          </p:nvGrpSpPr>
          <p:grpSpPr>
            <a:xfrm>
              <a:off x="7653866" y="2521795"/>
              <a:ext cx="4448112" cy="2572401"/>
              <a:chOff x="2359377" y="2052311"/>
              <a:chExt cx="10755731" cy="6220178"/>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534" y="2052311"/>
                <a:ext cx="10710574" cy="6220178"/>
              </a:xfrm>
              <a:prstGeom prst="rect">
                <a:avLst/>
              </a:prstGeom>
            </p:spPr>
          </p:pic>
          <p:sp>
            <p:nvSpPr>
              <p:cNvPr id="36" name="同侧圆角矩形 35"/>
              <p:cNvSpPr/>
              <p:nvPr/>
            </p:nvSpPr>
            <p:spPr>
              <a:xfrm>
                <a:off x="3397534" y="7602394"/>
                <a:ext cx="867028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7" name="矩形 36"/>
              <p:cNvSpPr/>
              <p:nvPr/>
            </p:nvSpPr>
            <p:spPr>
              <a:xfrm>
                <a:off x="2404532" y="2052311"/>
                <a:ext cx="10696965"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9" name="直接箭头连接符 38"/>
              <p:cNvCxnSpPr/>
              <p:nvPr/>
            </p:nvCxnSpPr>
            <p:spPr>
              <a:xfrm>
                <a:off x="2359377" y="8035430"/>
                <a:ext cx="1038158"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直接箭头连接符 44"/>
              <p:cNvCxnSpPr/>
              <p:nvPr/>
            </p:nvCxnSpPr>
            <p:spPr>
              <a:xfrm>
                <a:off x="2404534" y="4018688"/>
                <a:ext cx="10696964"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49" name="图片 48"/>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589365" y="2072770"/>
                <a:ext cx="288000" cy="288000"/>
              </a:xfrm>
              <a:prstGeom prst="rect">
                <a:avLst/>
              </a:prstGeom>
            </p:spPr>
          </p:pic>
          <p:pic>
            <p:nvPicPr>
              <p:cNvPr id="50" name="图片 4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704583" y="2072770"/>
                <a:ext cx="288000" cy="288000"/>
              </a:xfrm>
              <a:prstGeom prst="rect">
                <a:avLst/>
              </a:prstGeom>
            </p:spPr>
          </p:pic>
          <p:pic>
            <p:nvPicPr>
              <p:cNvPr id="51" name="图片 50"/>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9478" y="2088311"/>
                <a:ext cx="288000" cy="288000"/>
              </a:xfrm>
              <a:prstGeom prst="rect">
                <a:avLst/>
              </a:prstGeom>
            </p:spPr>
          </p:pic>
          <p:pic>
            <p:nvPicPr>
              <p:cNvPr id="52" name="图片 51"/>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28973" y="2072770"/>
                <a:ext cx="288000" cy="288000"/>
              </a:xfrm>
              <a:prstGeom prst="rect">
                <a:avLst/>
              </a:prstGeom>
            </p:spPr>
          </p:pic>
          <p:pic>
            <p:nvPicPr>
              <p:cNvPr id="53" name="图片 52"/>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1168" y="2054770"/>
                <a:ext cx="324000" cy="324000"/>
              </a:xfrm>
              <a:prstGeom prst="rect">
                <a:avLst/>
              </a:prstGeom>
            </p:spPr>
          </p:pic>
        </p:grpSp>
        <p:sp>
          <p:nvSpPr>
            <p:cNvPr id="8" name="矩形 7"/>
            <p:cNvSpPr/>
            <p:nvPr/>
          </p:nvSpPr>
          <p:spPr>
            <a:xfrm>
              <a:off x="7705675" y="4612635"/>
              <a:ext cx="696024" cy="400110"/>
            </a:xfrm>
            <a:prstGeom prst="rect">
              <a:avLst/>
            </a:prstGeom>
          </p:spPr>
          <p:txBody>
            <a:bodyPr wrap="none">
              <a:spAutoFit/>
            </a:bodyPr>
            <a:lstStyle/>
            <a:p>
              <a:r>
                <a:rPr lang="en-US" altLang="zh-CN" sz="2000" b="1" smtClean="0">
                  <a:solidFill>
                    <a:srgbClr val="FFFF00"/>
                  </a:solidFill>
                  <a:latin typeface="微软雅黑" panose="020B0503020204020204" pitchFamily="34" charset="-122"/>
                  <a:ea typeface="微软雅黑" panose="020B0503020204020204" pitchFamily="34" charset="-122"/>
                </a:rPr>
                <a:t>X</a:t>
              </a:r>
              <a:r>
                <a:rPr lang="en-US" altLang="zh-CN" sz="1200" b="1" smtClean="0">
                  <a:solidFill>
                    <a:srgbClr val="FFFF00"/>
                  </a:solidFill>
                  <a:latin typeface="微软雅黑" panose="020B0503020204020204" pitchFamily="34" charset="-122"/>
                  <a:ea typeface="微软雅黑" panose="020B0503020204020204" pitchFamily="34" charset="-122"/>
                </a:rPr>
                <a:t>now</a:t>
              </a:r>
              <a:endParaRPr lang="zh-CN" altLang="en-US">
                <a:solidFill>
                  <a:srgbClr val="FFFF00"/>
                </a:solidFill>
              </a:endParaRPr>
            </a:p>
          </p:txBody>
        </p:sp>
        <p:sp>
          <p:nvSpPr>
            <p:cNvPr id="57" name="矩形 56"/>
            <p:cNvSpPr/>
            <p:nvPr/>
          </p:nvSpPr>
          <p:spPr>
            <a:xfrm>
              <a:off x="9578344" y="2913441"/>
              <a:ext cx="792205" cy="400110"/>
            </a:xfrm>
            <a:prstGeom prst="rect">
              <a:avLst/>
            </a:prstGeom>
          </p:spPr>
          <p:txBody>
            <a:bodyPr wrap="none">
              <a:spAutoFit/>
            </a:bodyPr>
            <a:lstStyle/>
            <a:p>
              <a:r>
                <a:rPr lang="en-US" altLang="zh-CN" sz="2000" b="1" smtClean="0">
                  <a:solidFill>
                    <a:srgbClr val="FFFF00"/>
                  </a:solidFill>
                  <a:latin typeface="微软雅黑" panose="020B0503020204020204" pitchFamily="34" charset="-122"/>
                  <a:ea typeface="微软雅黑" panose="020B0503020204020204" pitchFamily="34" charset="-122"/>
                </a:rPr>
                <a:t>W</a:t>
              </a:r>
              <a:r>
                <a:rPr lang="en-US" altLang="zh-CN" sz="1200" b="1" smtClean="0">
                  <a:solidFill>
                    <a:srgbClr val="FFFF00"/>
                  </a:solidFill>
                  <a:latin typeface="微软雅黑" panose="020B0503020204020204" pitchFamily="34" charset="-122"/>
                  <a:ea typeface="微软雅黑" panose="020B0503020204020204" pitchFamily="34" charset="-122"/>
                </a:rPr>
                <a:t>now</a:t>
              </a:r>
              <a:endParaRPr lang="zh-CN" altLang="en-US">
                <a:solidFill>
                  <a:srgbClr val="FFFF00"/>
                </a:solidFill>
              </a:endParaRPr>
            </a:p>
          </p:txBody>
        </p:sp>
      </p:grpSp>
    </p:spTree>
    <p:extLst>
      <p:ext uri="{BB962C8B-B14F-4D97-AF65-F5344CB8AC3E}">
        <p14:creationId xmlns:p14="http://schemas.microsoft.com/office/powerpoint/2010/main" val="819778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94" y="475364"/>
            <a:ext cx="15838313" cy="8701409"/>
          </a:xfrm>
          <a:prstGeom prst="rect">
            <a:avLst/>
          </a:prstGeom>
        </p:spPr>
      </p:pic>
      <p:sp>
        <p:nvSpPr>
          <p:cNvPr id="5" name="同侧圆角矩形 4"/>
          <p:cNvSpPr/>
          <p:nvPr/>
        </p:nvSpPr>
        <p:spPr>
          <a:xfrm>
            <a:off x="2798966" y="8506685"/>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104893" y="475364"/>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805961" y="1162124"/>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0" name="圆角矩形 29"/>
          <p:cNvSpPr/>
          <p:nvPr/>
        </p:nvSpPr>
        <p:spPr>
          <a:xfrm>
            <a:off x="2802614" y="1162124"/>
            <a:ext cx="251196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31" name="直接连接符 30"/>
          <p:cNvCxnSpPr/>
          <p:nvPr/>
        </p:nvCxnSpPr>
        <p:spPr>
          <a:xfrm>
            <a:off x="2802614" y="1830112"/>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直接连接符 31"/>
          <p:cNvCxnSpPr/>
          <p:nvPr/>
        </p:nvCxnSpPr>
        <p:spPr>
          <a:xfrm>
            <a:off x="2802614" y="2453739"/>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直接连接符 34"/>
          <p:cNvCxnSpPr/>
          <p:nvPr/>
        </p:nvCxnSpPr>
        <p:spPr>
          <a:xfrm>
            <a:off x="2802614" y="7560838"/>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094936" y="1347553"/>
            <a:ext cx="330159" cy="330159"/>
          </a:xfrm>
          <a:prstGeom prst="rect">
            <a:avLst/>
          </a:prstGeom>
        </p:spPr>
      </p:pic>
      <p:sp>
        <p:nvSpPr>
          <p:cNvPr id="44" name="文本框 43"/>
          <p:cNvSpPr txBox="1"/>
          <p:nvPr/>
        </p:nvSpPr>
        <p:spPr>
          <a:xfrm>
            <a:off x="3354566" y="1402376"/>
            <a:ext cx="1491252" cy="271869"/>
          </a:xfrm>
          <a:prstGeom prst="rect">
            <a:avLst/>
          </a:prstGeom>
          <a:noFill/>
        </p:spPr>
        <p:txBody>
          <a:bodyPr wrap="square" rtlCol="0" anchor="ctr">
            <a:spAutoFit/>
          </a:bodyPr>
          <a:lstStyle/>
          <a:p>
            <a:pPr>
              <a:lnSpc>
                <a:spcPct val="80000"/>
              </a:lnSpc>
            </a:pPr>
            <a:r>
              <a:rPr kumimoji="1" lang="zh-CN" altLang="en-US" sz="1400">
                <a:solidFill>
                  <a:schemeClr val="bg1"/>
                </a:solidFill>
                <a:latin typeface="微软雅黑"/>
                <a:ea typeface="微软雅黑"/>
                <a:cs typeface="微软雅黑"/>
              </a:rPr>
              <a:t>网络概览</a:t>
            </a:r>
          </a:p>
        </p:txBody>
      </p:sp>
      <p:pic>
        <p:nvPicPr>
          <p:cNvPr id="45" name="图片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781" y="1964475"/>
            <a:ext cx="330159" cy="330159"/>
          </a:xfrm>
          <a:prstGeom prst="rect">
            <a:avLst/>
          </a:prstGeom>
        </p:spPr>
      </p:pic>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782" y="6427068"/>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6785" y="7111798"/>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02192" y="7749569"/>
            <a:ext cx="330159" cy="330159"/>
          </a:xfrm>
          <a:prstGeom prst="rect">
            <a:avLst/>
          </a:prstGeom>
        </p:spPr>
      </p:pic>
      <p:cxnSp>
        <p:nvCxnSpPr>
          <p:cNvPr id="49" name="直接连接符 48"/>
          <p:cNvCxnSpPr/>
          <p:nvPr/>
        </p:nvCxnSpPr>
        <p:spPr>
          <a:xfrm>
            <a:off x="2802614" y="6926241"/>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802614" y="8195434"/>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1" name="文本框 50"/>
          <p:cNvSpPr txBox="1"/>
          <p:nvPr/>
        </p:nvSpPr>
        <p:spPr>
          <a:xfrm>
            <a:off x="3354566" y="200382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52" name="文本框 51"/>
          <p:cNvSpPr txBox="1"/>
          <p:nvPr/>
        </p:nvSpPr>
        <p:spPr>
          <a:xfrm>
            <a:off x="3354566" y="6486611"/>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54566" y="7134311"/>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54566" y="7756611"/>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5" name="等腰三角形 54"/>
          <p:cNvSpPr/>
          <p:nvPr/>
        </p:nvSpPr>
        <p:spPr>
          <a:xfrm rot="5400000">
            <a:off x="5028948" y="209151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6" name="等腰三角形 55"/>
          <p:cNvSpPr/>
          <p:nvPr/>
        </p:nvSpPr>
        <p:spPr>
          <a:xfrm rot="5400000">
            <a:off x="5051523" y="6574300"/>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55706" y="1112099"/>
            <a:ext cx="9796439" cy="7081851"/>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55706" y="1532639"/>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9" name="矩形 58"/>
          <p:cNvSpPr/>
          <p:nvPr/>
        </p:nvSpPr>
        <p:spPr>
          <a:xfrm>
            <a:off x="7066330" y="2184345"/>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5455706" y="1532639"/>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61" name="矩形 60"/>
          <p:cNvSpPr/>
          <p:nvPr/>
        </p:nvSpPr>
        <p:spPr>
          <a:xfrm>
            <a:off x="7066330" y="4605113"/>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5650248" y="2066612"/>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5650248" y="3290538"/>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5650248" y="3970895"/>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矩形 64"/>
          <p:cNvSpPr/>
          <p:nvPr/>
        </p:nvSpPr>
        <p:spPr>
          <a:xfrm>
            <a:off x="5650248" y="4579757"/>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43375" y="5707111"/>
            <a:ext cx="533400" cy="533400"/>
          </a:xfrm>
          <a:prstGeom prst="rect">
            <a:avLst/>
          </a:prstGeom>
        </p:spPr>
      </p:pic>
      <p:pic>
        <p:nvPicPr>
          <p:cNvPr id="67" name="图片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0375" y="5707111"/>
            <a:ext cx="533400" cy="533400"/>
          </a:xfrm>
          <a:prstGeom prst="rect">
            <a:avLst/>
          </a:prstGeom>
        </p:spPr>
      </p:pic>
      <p:pic>
        <p:nvPicPr>
          <p:cNvPr id="68" name="图片 6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6575" y="5721823"/>
            <a:ext cx="533400" cy="533400"/>
          </a:xfrm>
          <a:prstGeom prst="rect">
            <a:avLst/>
          </a:prstGeom>
        </p:spPr>
      </p:pic>
      <p:pic>
        <p:nvPicPr>
          <p:cNvPr id="69" name="图片 6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39775" y="5721823"/>
            <a:ext cx="533400" cy="533400"/>
          </a:xfrm>
          <a:prstGeom prst="rect">
            <a:avLst/>
          </a:prstGeom>
        </p:spPr>
      </p:pic>
      <p:pic>
        <p:nvPicPr>
          <p:cNvPr id="70" name="图片 6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99075" y="5721823"/>
            <a:ext cx="533400" cy="533400"/>
          </a:xfrm>
          <a:prstGeom prst="rect">
            <a:avLst/>
          </a:prstGeom>
        </p:spPr>
      </p:pic>
      <p:pic>
        <p:nvPicPr>
          <p:cNvPr id="71" name="图片 7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878575" y="5721823"/>
            <a:ext cx="533400" cy="533400"/>
          </a:xfrm>
          <a:prstGeom prst="rect">
            <a:avLst/>
          </a:prstGeom>
        </p:spPr>
      </p:pic>
      <p:sp>
        <p:nvSpPr>
          <p:cNvPr id="72" name="矩形 71"/>
          <p:cNvSpPr/>
          <p:nvPr/>
        </p:nvSpPr>
        <p:spPr>
          <a:xfrm>
            <a:off x="71052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81720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93658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矩形 74"/>
          <p:cNvSpPr/>
          <p:nvPr/>
        </p:nvSpPr>
        <p:spPr>
          <a:xfrm>
            <a:off x="105088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116645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7" name="矩形 76"/>
          <p:cNvSpPr/>
          <p:nvPr/>
        </p:nvSpPr>
        <p:spPr>
          <a:xfrm>
            <a:off x="127440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7066330" y="3982813"/>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5650248" y="5220401"/>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7066330" y="5233057"/>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1" name="组 218"/>
          <p:cNvGrpSpPr/>
          <p:nvPr/>
        </p:nvGrpSpPr>
        <p:grpSpPr>
          <a:xfrm>
            <a:off x="7190067" y="3430895"/>
            <a:ext cx="3439390" cy="309313"/>
            <a:chOff x="3084412" y="1056946"/>
            <a:chExt cx="3439390" cy="309313"/>
          </a:xfrm>
        </p:grpSpPr>
        <p:grpSp>
          <p:nvGrpSpPr>
            <p:cNvPr id="82" name="组 219"/>
            <p:cNvGrpSpPr/>
            <p:nvPr/>
          </p:nvGrpSpPr>
          <p:grpSpPr>
            <a:xfrm>
              <a:off x="3084412" y="1056946"/>
              <a:ext cx="658610" cy="309313"/>
              <a:chOff x="3084412" y="1056946"/>
              <a:chExt cx="658610" cy="309313"/>
            </a:xfrm>
          </p:grpSpPr>
          <p:grpSp>
            <p:nvGrpSpPr>
              <p:cNvPr id="98" name="组 235"/>
              <p:cNvGrpSpPr>
                <a:grpSpLocks noChangeAspect="1"/>
              </p:cNvGrpSpPr>
              <p:nvPr/>
            </p:nvGrpSpPr>
            <p:grpSpPr>
              <a:xfrm>
                <a:off x="3084412" y="1114259"/>
                <a:ext cx="168385" cy="252000"/>
                <a:chOff x="3866345" y="2704350"/>
                <a:chExt cx="2153455" cy="3222806"/>
              </a:xfrm>
            </p:grpSpPr>
            <p:sp>
              <p:nvSpPr>
                <p:cNvPr id="100" name="椭圆 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1" name="空心弧 1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9" name="矩形 98"/>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83" name="组 220"/>
            <p:cNvGrpSpPr/>
            <p:nvPr/>
          </p:nvGrpSpPr>
          <p:grpSpPr>
            <a:xfrm>
              <a:off x="3923928" y="1056946"/>
              <a:ext cx="815153" cy="309313"/>
              <a:chOff x="3084412" y="1056946"/>
              <a:chExt cx="815153" cy="309313"/>
            </a:xfrm>
          </p:grpSpPr>
          <p:grpSp>
            <p:nvGrpSpPr>
              <p:cNvPr id="94" name="组 231"/>
              <p:cNvGrpSpPr>
                <a:grpSpLocks noChangeAspect="1"/>
              </p:cNvGrpSpPr>
              <p:nvPr/>
            </p:nvGrpSpPr>
            <p:grpSpPr>
              <a:xfrm>
                <a:off x="3084412" y="1114259"/>
                <a:ext cx="168385" cy="252000"/>
                <a:chOff x="3866345" y="2704350"/>
                <a:chExt cx="2153455" cy="3222806"/>
              </a:xfrm>
            </p:grpSpPr>
            <p:sp>
              <p:nvSpPr>
                <p:cNvPr id="96" name="椭圆 95"/>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7" name="空心弧 9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5" name="矩形 94"/>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84" name="组 221"/>
            <p:cNvGrpSpPr/>
            <p:nvPr/>
          </p:nvGrpSpPr>
          <p:grpSpPr>
            <a:xfrm>
              <a:off x="4860032" y="1056946"/>
              <a:ext cx="799674" cy="309313"/>
              <a:chOff x="3084412" y="1056946"/>
              <a:chExt cx="799674" cy="309313"/>
            </a:xfrm>
          </p:grpSpPr>
          <p:grpSp>
            <p:nvGrpSpPr>
              <p:cNvPr id="90" name="组 227"/>
              <p:cNvGrpSpPr>
                <a:grpSpLocks noChangeAspect="1"/>
              </p:cNvGrpSpPr>
              <p:nvPr/>
            </p:nvGrpSpPr>
            <p:grpSpPr>
              <a:xfrm>
                <a:off x="3084412" y="1114259"/>
                <a:ext cx="168385" cy="252000"/>
                <a:chOff x="3866345" y="2704350"/>
                <a:chExt cx="2153455" cy="3222806"/>
              </a:xfrm>
            </p:grpSpPr>
            <p:sp>
              <p:nvSpPr>
                <p:cNvPr id="92" name="椭圆 91"/>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3" name="空心弧 9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1" name="矩形 9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85" name="组 222"/>
            <p:cNvGrpSpPr/>
            <p:nvPr/>
          </p:nvGrpSpPr>
          <p:grpSpPr>
            <a:xfrm>
              <a:off x="5724128" y="1056946"/>
              <a:ext cx="799674" cy="309313"/>
              <a:chOff x="3084412" y="1056946"/>
              <a:chExt cx="799674" cy="309313"/>
            </a:xfrm>
          </p:grpSpPr>
          <p:grpSp>
            <p:nvGrpSpPr>
              <p:cNvPr id="86" name="组 223"/>
              <p:cNvGrpSpPr>
                <a:grpSpLocks noChangeAspect="1"/>
              </p:cNvGrpSpPr>
              <p:nvPr/>
            </p:nvGrpSpPr>
            <p:grpSpPr>
              <a:xfrm>
                <a:off x="3084412" y="1114259"/>
                <a:ext cx="168385" cy="252000"/>
                <a:chOff x="3866345" y="2704350"/>
                <a:chExt cx="2153455" cy="3222806"/>
              </a:xfrm>
            </p:grpSpPr>
            <p:sp>
              <p:nvSpPr>
                <p:cNvPr id="88" name="椭圆 87"/>
                <p:cNvSpPr/>
                <p:nvPr/>
              </p:nvSpPr>
              <p:spPr>
                <a:xfrm>
                  <a:off x="4433518" y="2704350"/>
                  <a:ext cx="1019108" cy="1019110"/>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9" name="空心弧 8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7" name="矩形 86"/>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102" name="矩形 101"/>
          <p:cNvSpPr/>
          <p:nvPr/>
        </p:nvSpPr>
        <p:spPr>
          <a:xfrm>
            <a:off x="7066330" y="2544276"/>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3" name="直接连接符 102"/>
          <p:cNvCxnSpPr/>
          <p:nvPr/>
        </p:nvCxnSpPr>
        <p:spPr>
          <a:xfrm>
            <a:off x="5516504" y="3878323"/>
            <a:ext cx="9613331"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直接连接符 103"/>
          <p:cNvCxnSpPr/>
          <p:nvPr/>
        </p:nvCxnSpPr>
        <p:spPr>
          <a:xfrm>
            <a:off x="5455706" y="3235890"/>
            <a:ext cx="9674129"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直接连接符 104"/>
          <p:cNvCxnSpPr/>
          <p:nvPr/>
        </p:nvCxnSpPr>
        <p:spPr>
          <a:xfrm>
            <a:off x="5516504" y="4513371"/>
            <a:ext cx="9613331"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直接连接符 105"/>
          <p:cNvCxnSpPr/>
          <p:nvPr/>
        </p:nvCxnSpPr>
        <p:spPr>
          <a:xfrm>
            <a:off x="5528819" y="5164992"/>
            <a:ext cx="9601016" cy="35873"/>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pic>
        <p:nvPicPr>
          <p:cNvPr id="107" name="图片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83475" y="5707111"/>
            <a:ext cx="533400" cy="533400"/>
          </a:xfrm>
          <a:prstGeom prst="rect">
            <a:avLst/>
          </a:prstGeom>
        </p:spPr>
      </p:pic>
      <p:sp>
        <p:nvSpPr>
          <p:cNvPr id="108" name="矩形 107"/>
          <p:cNvSpPr/>
          <p:nvPr/>
        </p:nvSpPr>
        <p:spPr>
          <a:xfrm>
            <a:off x="13848980" y="61155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9" name="图片 10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83475" y="6837411"/>
            <a:ext cx="533400" cy="533400"/>
          </a:xfrm>
          <a:prstGeom prst="rect">
            <a:avLst/>
          </a:prstGeom>
        </p:spPr>
      </p:pic>
      <p:sp>
        <p:nvSpPr>
          <p:cNvPr id="110" name="矩形 109"/>
          <p:cNvSpPr/>
          <p:nvPr/>
        </p:nvSpPr>
        <p:spPr>
          <a:xfrm>
            <a:off x="13848980" y="72458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1" name="图片 1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1675" y="6837411"/>
            <a:ext cx="533400" cy="533400"/>
          </a:xfrm>
          <a:prstGeom prst="rect">
            <a:avLst/>
          </a:prstGeom>
        </p:spPr>
      </p:pic>
      <p:pic>
        <p:nvPicPr>
          <p:cNvPr id="112" name="图片 1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3875" y="6852123"/>
            <a:ext cx="533400" cy="533400"/>
          </a:xfrm>
          <a:prstGeom prst="rect">
            <a:avLst/>
          </a:prstGeom>
        </p:spPr>
      </p:pic>
      <p:sp>
        <p:nvSpPr>
          <p:cNvPr id="113" name="矩形 112"/>
          <p:cNvSpPr/>
          <p:nvPr/>
        </p:nvSpPr>
        <p:spPr>
          <a:xfrm>
            <a:off x="7067180" y="72458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4" name="矩形 113"/>
          <p:cNvSpPr/>
          <p:nvPr/>
        </p:nvSpPr>
        <p:spPr>
          <a:xfrm>
            <a:off x="8159380" y="72458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5" name="图片 1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6375" y="6837411"/>
            <a:ext cx="533400" cy="533400"/>
          </a:xfrm>
          <a:prstGeom prst="rect">
            <a:avLst/>
          </a:prstGeom>
        </p:spPr>
      </p:pic>
      <p:pic>
        <p:nvPicPr>
          <p:cNvPr id="116" name="图片 1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7975" y="6837411"/>
            <a:ext cx="533400" cy="533400"/>
          </a:xfrm>
          <a:prstGeom prst="rect">
            <a:avLst/>
          </a:prstGeom>
        </p:spPr>
      </p:pic>
      <p:pic>
        <p:nvPicPr>
          <p:cNvPr id="117" name="图片 1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03975" y="6852123"/>
            <a:ext cx="533400" cy="533400"/>
          </a:xfrm>
          <a:prstGeom prst="rect">
            <a:avLst/>
          </a:prstGeom>
        </p:spPr>
      </p:pic>
      <p:sp>
        <p:nvSpPr>
          <p:cNvPr id="118" name="矩形 117"/>
          <p:cNvSpPr/>
          <p:nvPr/>
        </p:nvSpPr>
        <p:spPr>
          <a:xfrm>
            <a:off x="10419980" y="72458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9" name="矩形 118"/>
          <p:cNvSpPr/>
          <p:nvPr/>
        </p:nvSpPr>
        <p:spPr>
          <a:xfrm>
            <a:off x="11651880" y="72458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0" name="矩形 119"/>
          <p:cNvSpPr/>
          <p:nvPr/>
        </p:nvSpPr>
        <p:spPr>
          <a:xfrm>
            <a:off x="12769480" y="72458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1" name="图片 1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25775" y="6839423"/>
            <a:ext cx="533400" cy="533400"/>
          </a:xfrm>
          <a:prstGeom prst="rect">
            <a:avLst/>
          </a:prstGeom>
        </p:spPr>
      </p:pic>
      <p:sp>
        <p:nvSpPr>
          <p:cNvPr id="122" name="矩形 121"/>
          <p:cNvSpPr/>
          <p:nvPr/>
        </p:nvSpPr>
        <p:spPr>
          <a:xfrm>
            <a:off x="9391280" y="7233122"/>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3" name="图片 1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77835" y="2126593"/>
            <a:ext cx="252000" cy="252000"/>
          </a:xfrm>
          <a:prstGeom prst="rect">
            <a:avLst/>
          </a:prstGeom>
        </p:spPr>
      </p:pic>
      <p:pic>
        <p:nvPicPr>
          <p:cNvPr id="124" name="图片 1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77835" y="3447393"/>
            <a:ext cx="252000" cy="252000"/>
          </a:xfrm>
          <a:prstGeom prst="rect">
            <a:avLst/>
          </a:prstGeom>
        </p:spPr>
      </p:pic>
      <p:pic>
        <p:nvPicPr>
          <p:cNvPr id="125" name="图片 1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77835" y="4082393"/>
            <a:ext cx="252000" cy="252000"/>
          </a:xfrm>
          <a:prstGeom prst="rect">
            <a:avLst/>
          </a:prstGeom>
        </p:spPr>
      </p:pic>
      <p:pic>
        <p:nvPicPr>
          <p:cNvPr id="126" name="图片 1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77835" y="4742793"/>
            <a:ext cx="252000" cy="252000"/>
          </a:xfrm>
          <a:prstGeom prst="rect">
            <a:avLst/>
          </a:prstGeom>
        </p:spPr>
      </p:pic>
      <p:pic>
        <p:nvPicPr>
          <p:cNvPr id="127" name="图片 1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77835" y="5345337"/>
            <a:ext cx="252000" cy="252000"/>
          </a:xfrm>
          <a:prstGeom prst="rect">
            <a:avLst/>
          </a:prstGeom>
        </p:spPr>
      </p:pic>
      <p:grpSp>
        <p:nvGrpSpPr>
          <p:cNvPr id="128" name="组合 6"/>
          <p:cNvGrpSpPr/>
          <p:nvPr/>
        </p:nvGrpSpPr>
        <p:grpSpPr>
          <a:xfrm rot="10800000">
            <a:off x="8386783" y="1704957"/>
            <a:ext cx="3807870" cy="324001"/>
            <a:chOff x="8195296" y="1797435"/>
            <a:chExt cx="3807870" cy="324001"/>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chemeClr val="bg1"/>
                  </a:solidFill>
                </a:rPr>
                <a:t>配置</a:t>
              </a:r>
            </a:p>
          </p:txBody>
        </p:sp>
        <p:sp>
          <p:nvSpPr>
            <p:cNvPr id="133" name="文本框 132"/>
            <p:cNvSpPr txBox="1"/>
            <p:nvPr/>
          </p:nvSpPr>
          <p:spPr>
            <a:xfrm rot="10800000">
              <a:off x="10346961"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a:solidFill>
                    <a:srgbClr val="157EFB"/>
                  </a:solidFill>
                </a:rPr>
                <a:t>概览</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23332" y="1203612"/>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cxnSp>
        <p:nvCxnSpPr>
          <p:cNvPr id="135" name="直接箭头连接符 134"/>
          <p:cNvCxnSpPr/>
          <p:nvPr/>
        </p:nvCxnSpPr>
        <p:spPr>
          <a:xfrm flipV="1">
            <a:off x="4174666" y="809794"/>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6" name="文本框 135"/>
          <p:cNvSpPr txBox="1"/>
          <p:nvPr/>
        </p:nvSpPr>
        <p:spPr>
          <a:xfrm>
            <a:off x="4174666" y="809794"/>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37" name="直接箭头连接符 136"/>
          <p:cNvCxnSpPr/>
          <p:nvPr/>
        </p:nvCxnSpPr>
        <p:spPr>
          <a:xfrm flipV="1">
            <a:off x="4174666" y="8201964"/>
            <a:ext cx="0" cy="349768"/>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8" name="文本框 137"/>
          <p:cNvSpPr txBox="1"/>
          <p:nvPr/>
        </p:nvSpPr>
        <p:spPr>
          <a:xfrm>
            <a:off x="4174666" y="8201964"/>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39" name="直接箭头连接符 138"/>
          <p:cNvCxnSpPr/>
          <p:nvPr/>
        </p:nvCxnSpPr>
        <p:spPr>
          <a:xfrm>
            <a:off x="1123547" y="7950792"/>
            <a:ext cx="168842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0" name="文本框 139"/>
          <p:cNvSpPr txBox="1"/>
          <p:nvPr/>
        </p:nvSpPr>
        <p:spPr>
          <a:xfrm>
            <a:off x="1434360" y="7519905"/>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cxnSp>
        <p:nvCxnSpPr>
          <p:cNvPr id="171" name="直接箭头连接符 170"/>
          <p:cNvCxnSpPr/>
          <p:nvPr/>
        </p:nvCxnSpPr>
        <p:spPr>
          <a:xfrm>
            <a:off x="15257236" y="7950792"/>
            <a:ext cx="168842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2" name="文本框 171"/>
          <p:cNvSpPr txBox="1"/>
          <p:nvPr/>
        </p:nvSpPr>
        <p:spPr>
          <a:xfrm>
            <a:off x="15568049" y="7519905"/>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150px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187" name="组合 186"/>
          <p:cNvGrpSpPr/>
          <p:nvPr/>
        </p:nvGrpSpPr>
        <p:grpSpPr>
          <a:xfrm>
            <a:off x="2803101" y="2470692"/>
            <a:ext cx="2514958" cy="3861260"/>
            <a:chOff x="2432751" y="1742179"/>
            <a:chExt cx="2514958" cy="3939418"/>
          </a:xfrm>
        </p:grpSpPr>
        <p:sp>
          <p:nvSpPr>
            <p:cNvPr id="175" name="圆角矩形 174"/>
            <p:cNvSpPr/>
            <p:nvPr/>
          </p:nvSpPr>
          <p:spPr>
            <a:xfrm>
              <a:off x="2446199" y="1747820"/>
              <a:ext cx="2501510" cy="3933777"/>
            </a:xfrm>
            <a:prstGeom prst="roundRect">
              <a:avLst>
                <a:gd name="adj" fmla="val 0"/>
              </a:avLst>
            </a:prstGeom>
            <a:solidFill>
              <a:schemeClr val="bg1"/>
            </a:solid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6" name="直接连接符 175"/>
            <p:cNvCxnSpPr/>
            <p:nvPr/>
          </p:nvCxnSpPr>
          <p:spPr>
            <a:xfrm>
              <a:off x="2432751" y="2108011"/>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77" name="文本框 176"/>
            <p:cNvSpPr txBox="1"/>
            <p:nvPr/>
          </p:nvSpPr>
          <p:spPr>
            <a:xfrm>
              <a:off x="2648859" y="1851044"/>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OA</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sp>
          <p:nvSpPr>
            <p:cNvPr id="178" name="文本框 177"/>
            <p:cNvSpPr txBox="1"/>
            <p:nvPr/>
          </p:nvSpPr>
          <p:spPr>
            <a:xfrm>
              <a:off x="2648859" y="22190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财务系统设备源</a:t>
              </a:r>
              <a:endParaRPr lang="zh-CN" altLang="en-US">
                <a:solidFill>
                  <a:schemeClr val="tx1">
                    <a:lumMod val="85000"/>
                    <a:lumOff val="15000"/>
                  </a:schemeClr>
                </a:solidFill>
              </a:endParaRPr>
            </a:p>
          </p:txBody>
        </p:sp>
        <p:cxnSp>
          <p:nvCxnSpPr>
            <p:cNvPr id="179" name="直接连接符 178"/>
            <p:cNvCxnSpPr/>
            <p:nvPr/>
          </p:nvCxnSpPr>
          <p:spPr>
            <a:xfrm>
              <a:off x="2432751" y="1742179"/>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80" name="文本框 179"/>
            <p:cNvSpPr txBox="1"/>
            <p:nvPr/>
          </p:nvSpPr>
          <p:spPr>
            <a:xfrm>
              <a:off x="2648859" y="29683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帮帮服务器设备源</a:t>
              </a:r>
              <a:endParaRPr lang="zh-CN" altLang="en-US">
                <a:solidFill>
                  <a:schemeClr val="tx1">
                    <a:lumMod val="85000"/>
                    <a:lumOff val="15000"/>
                  </a:schemeClr>
                </a:solidFill>
              </a:endParaRPr>
            </a:p>
          </p:txBody>
        </p:sp>
        <p:cxnSp>
          <p:nvCxnSpPr>
            <p:cNvPr id="181" name="直接连接符 180"/>
            <p:cNvCxnSpPr/>
            <p:nvPr/>
          </p:nvCxnSpPr>
          <p:spPr>
            <a:xfrm>
              <a:off x="2432751" y="3270967"/>
              <a:ext cx="2468719" cy="1781"/>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直接连接符 181"/>
            <p:cNvCxnSpPr/>
            <p:nvPr/>
          </p:nvCxnSpPr>
          <p:spPr>
            <a:xfrm>
              <a:off x="2432751" y="2521667"/>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直接连接符 182"/>
            <p:cNvCxnSpPr/>
            <p:nvPr/>
          </p:nvCxnSpPr>
          <p:spPr>
            <a:xfrm>
              <a:off x="2432751" y="2877268"/>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184" name="文本框 183"/>
            <p:cNvSpPr txBox="1"/>
            <p:nvPr/>
          </p:nvSpPr>
          <p:spPr>
            <a:xfrm>
              <a:off x="2648858" y="2587392"/>
              <a:ext cx="2104758"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lumMod val="85000"/>
                      <a:lumOff val="15000"/>
                    </a:schemeClr>
                  </a:solidFill>
                </a:rPr>
                <a:t>研发中心测试服务器设备源</a:t>
              </a:r>
              <a:endParaRPr lang="zh-CN" altLang="en-US">
                <a:solidFill>
                  <a:schemeClr val="tx1">
                    <a:lumMod val="85000"/>
                    <a:lumOff val="15000"/>
                  </a:schemeClr>
                </a:solidFill>
              </a:endParaRPr>
            </a:p>
          </p:txBody>
        </p:sp>
        <p:sp>
          <p:nvSpPr>
            <p:cNvPr id="185" name="文本框 184"/>
            <p:cNvSpPr txBox="1"/>
            <p:nvPr/>
          </p:nvSpPr>
          <p:spPr>
            <a:xfrm>
              <a:off x="2648859" y="3362092"/>
              <a:ext cx="1491252"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lumMod val="85000"/>
                      <a:lumOff val="15000"/>
                    </a:schemeClr>
                  </a:solidFill>
                </a:rPr>
                <a:t>HR</a:t>
              </a:r>
              <a:r>
                <a:rPr lang="zh-CN" altLang="en-US" smtClean="0">
                  <a:solidFill>
                    <a:schemeClr val="tx1">
                      <a:lumMod val="85000"/>
                      <a:lumOff val="15000"/>
                    </a:schemeClr>
                  </a:solidFill>
                </a:rPr>
                <a:t>系统设备源</a:t>
              </a:r>
              <a:endParaRPr lang="zh-CN" altLang="en-US">
                <a:solidFill>
                  <a:schemeClr val="tx1">
                    <a:lumMod val="85000"/>
                    <a:lumOff val="15000"/>
                  </a:schemeClr>
                </a:solidFill>
              </a:endParaRPr>
            </a:p>
          </p:txBody>
        </p:sp>
        <p:cxnSp>
          <p:nvCxnSpPr>
            <p:cNvPr id="186" name="直接连接符 185"/>
            <p:cNvCxnSpPr/>
            <p:nvPr/>
          </p:nvCxnSpPr>
          <p:spPr>
            <a:xfrm>
              <a:off x="2432751" y="3664667"/>
              <a:ext cx="2514958"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88" name="直接连接符 187"/>
          <p:cNvCxnSpPr/>
          <p:nvPr/>
        </p:nvCxnSpPr>
        <p:spPr>
          <a:xfrm>
            <a:off x="2802614" y="6337116"/>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直接箭头连接符 188"/>
          <p:cNvCxnSpPr/>
          <p:nvPr/>
        </p:nvCxnSpPr>
        <p:spPr>
          <a:xfrm>
            <a:off x="2838409" y="6009249"/>
            <a:ext cx="2479650"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0" name="文本框 189"/>
          <p:cNvSpPr txBox="1"/>
          <p:nvPr/>
        </p:nvSpPr>
        <p:spPr>
          <a:xfrm>
            <a:off x="3558684" y="5596186"/>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220px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191" name="组合 190"/>
          <p:cNvGrpSpPr/>
          <p:nvPr/>
        </p:nvGrpSpPr>
        <p:grpSpPr>
          <a:xfrm>
            <a:off x="5271820" y="6001283"/>
            <a:ext cx="1215673" cy="400110"/>
            <a:chOff x="4377359" y="1576885"/>
            <a:chExt cx="1215673" cy="400110"/>
          </a:xfrm>
        </p:grpSpPr>
        <p:cxnSp>
          <p:nvCxnSpPr>
            <p:cNvPr id="192" name="直接箭头连接符 191"/>
            <p:cNvCxnSpPr/>
            <p:nvPr/>
          </p:nvCxnSpPr>
          <p:spPr>
            <a:xfrm>
              <a:off x="4377359" y="1794385"/>
              <a:ext cx="222106"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3" name="文本框 192"/>
            <p:cNvSpPr txBox="1"/>
            <p:nvPr/>
          </p:nvSpPr>
          <p:spPr>
            <a:xfrm>
              <a:off x="4526231" y="1576885"/>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pic>
        <p:nvPicPr>
          <p:cNvPr id="194" name="图片 193"/>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401657" y="493364"/>
            <a:ext cx="288000" cy="288000"/>
          </a:xfrm>
          <a:prstGeom prst="rect">
            <a:avLst/>
          </a:prstGeom>
        </p:spPr>
      </p:pic>
      <p:pic>
        <p:nvPicPr>
          <p:cNvPr id="195" name="图片 194"/>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516875" y="493364"/>
            <a:ext cx="288000" cy="288000"/>
          </a:xfrm>
          <a:prstGeom prst="rect">
            <a:avLst/>
          </a:prstGeom>
        </p:spPr>
      </p:pic>
      <p:pic>
        <p:nvPicPr>
          <p:cNvPr id="196" name="图片 195"/>
          <p:cNvPicPr>
            <a:picLocks noChangeAspect="1"/>
          </p:cNvPicPr>
          <p:nvPr/>
        </p:nvPicPr>
        <p:blipFill>
          <a:blip r:embed="rId17">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91770" y="508905"/>
            <a:ext cx="288000" cy="288000"/>
          </a:xfrm>
          <a:prstGeom prst="rect">
            <a:avLst/>
          </a:prstGeom>
        </p:spPr>
      </p:pic>
      <p:pic>
        <p:nvPicPr>
          <p:cNvPr id="197" name="图片 196"/>
          <p:cNvPicPr>
            <a:picLocks noChangeAspect="1"/>
          </p:cNvPicPr>
          <p:nvPr/>
        </p:nvPicPr>
        <p:blipFill>
          <a:blip r:embed="rId19">
            <a:extLst>
              <a:ext uri="{BEBA8EAE-BF5A-486C-A8C5-ECC9F3942E4B}">
                <a14:imgProps xmlns:a14="http://schemas.microsoft.com/office/drawing/2010/main">
                  <a14:imgLayer r:embed="rId2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41265" y="493364"/>
            <a:ext cx="288000" cy="288000"/>
          </a:xfrm>
          <a:prstGeom prst="rect">
            <a:avLst/>
          </a:prstGeom>
        </p:spPr>
      </p:pic>
      <p:pic>
        <p:nvPicPr>
          <p:cNvPr id="198" name="图片 197"/>
          <p:cNvPicPr>
            <a:picLocks noChangeAspect="1"/>
          </p:cNvPicPr>
          <p:nvPr/>
        </p:nvPicPr>
        <p:blipFill>
          <a:blip r:embed="rId21">
            <a:extLst>
              <a:ext uri="{BEBA8EAE-BF5A-486C-A8C5-ECC9F3942E4B}">
                <a14:imgProps xmlns:a14="http://schemas.microsoft.com/office/drawing/2010/main">
                  <a14:imgLayer r:embed="rId2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03460" y="475364"/>
            <a:ext cx="324000" cy="324000"/>
          </a:xfrm>
          <a:prstGeom prst="rect">
            <a:avLst/>
          </a:prstGeom>
        </p:spPr>
      </p:pic>
    </p:spTree>
    <p:extLst>
      <p:ext uri="{BB962C8B-B14F-4D97-AF65-F5344CB8AC3E}">
        <p14:creationId xmlns:p14="http://schemas.microsoft.com/office/powerpoint/2010/main" val="16376635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96856" y="1561732"/>
            <a:ext cx="12891911" cy="6242755"/>
          </a:xfrm>
          <a:prstGeom prst="rect">
            <a:avLst/>
          </a:prstGeom>
          <a:solidFill>
            <a:schemeClr val="bg1">
              <a:lumMod val="95000"/>
            </a:schemeClr>
          </a:solidFill>
          <a:ln>
            <a:solidFill>
              <a:schemeClr val="bg1">
                <a:lumMod val="8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93179" y="2520331"/>
            <a:ext cx="9967722" cy="4401205"/>
          </a:xfrm>
          <a:prstGeom prst="rect">
            <a:avLst/>
          </a:prstGeom>
          <a:noFill/>
          <a:ln>
            <a:noFill/>
          </a:ln>
        </p:spPr>
        <p:txBody>
          <a:bodyPr wrap="square" rtlCol="0">
            <a:spAutoFit/>
          </a:bodyPr>
          <a:lstStyle/>
          <a:p>
            <a:r>
              <a:rPr lang="zh-CN" altLang="en-US" sz="2000" b="1" smtClean="0">
                <a:solidFill>
                  <a:srgbClr val="FF6600"/>
                </a:solidFill>
                <a:latin typeface="微软雅黑" panose="020B0503020204020204" pitchFamily="34" charset="-122"/>
                <a:ea typeface="微软雅黑" panose="020B0503020204020204" pitchFamily="34" charset="-122"/>
              </a:rPr>
              <a:t>求：</a:t>
            </a:r>
            <a:r>
              <a:rPr lang="en-US" altLang="zh-CN" sz="2000" b="1" smtClean="0">
                <a:solidFill>
                  <a:srgbClr val="FF6600"/>
                </a:solidFill>
                <a:latin typeface="微软雅黑" panose="020B0503020204020204" pitchFamily="34" charset="-122"/>
                <a:ea typeface="微软雅黑" panose="020B0503020204020204" pitchFamily="34" charset="-122"/>
              </a:rPr>
              <a:t>	</a:t>
            </a:r>
            <a:r>
              <a:rPr lang="zh-CN" altLang="en-US" sz="2000" b="1" smtClean="0">
                <a:solidFill>
                  <a:srgbClr val="FF6600"/>
                </a:solidFill>
                <a:latin typeface="微软雅黑" panose="020B0503020204020204" pitchFamily="34" charset="-122"/>
                <a:ea typeface="微软雅黑" panose="020B0503020204020204" pitchFamily="34" charset="-122"/>
              </a:rPr>
              <a:t>导航栏宽度 </a:t>
            </a:r>
            <a:r>
              <a:rPr lang="en-US" altLang="zh-CN" sz="2000" b="1" smtClean="0">
                <a:solidFill>
                  <a:srgbClr val="FF6600"/>
                </a:solidFill>
                <a:latin typeface="微软雅黑" panose="020B0503020204020204" pitchFamily="34" charset="-122"/>
                <a:ea typeface="微软雅黑" panose="020B0503020204020204" pitchFamily="34" charset="-122"/>
              </a:rPr>
              <a:t>T</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1000" b="1" smtClean="0">
                <a:solidFill>
                  <a:srgbClr val="007AFF"/>
                </a:solidFill>
                <a:latin typeface="微软雅黑" panose="020B0503020204020204" pitchFamily="34" charset="-122"/>
                <a:ea typeface="微软雅黑" panose="020B0503020204020204" pitchFamily="34" charset="-122"/>
              </a:rPr>
              <a:t> </a:t>
            </a:r>
            <a:endParaRPr lang="en-US" altLang="zh-CN" sz="20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zh-CN" altLang="en-US" sz="2000" b="1" smtClean="0">
                <a:solidFill>
                  <a:srgbClr val="FF6600"/>
                </a:solidFill>
                <a:latin typeface="微软雅黑" panose="020B0503020204020204" pitchFamily="34" charset="-122"/>
                <a:ea typeface="微软雅黑" panose="020B0503020204020204" pitchFamily="34" charset="-122"/>
              </a:rPr>
              <a:t>设 </a:t>
            </a:r>
            <a:r>
              <a:rPr lang="en-US" altLang="zh-CN" sz="2000" b="1" smtClean="0">
                <a:solidFill>
                  <a:srgbClr val="FF6600"/>
                </a:solidFill>
                <a:latin typeface="微软雅黑" panose="020B0503020204020204" pitchFamily="34" charset="-122"/>
                <a:ea typeface="微软雅黑" panose="020B0503020204020204" pitchFamily="34" charset="-122"/>
              </a:rPr>
              <a:t>:</a:t>
            </a:r>
          </a:p>
          <a:p>
            <a:r>
              <a:rPr lang="en-US" altLang="zh-CN" sz="2000" b="1" smtClean="0">
                <a:solidFill>
                  <a:srgbClr val="FF6600"/>
                </a:solidFill>
                <a:latin typeface="微软雅黑" panose="020B0503020204020204" pitchFamily="34" charset="-122"/>
                <a:ea typeface="微软雅黑" panose="020B0503020204020204" pitchFamily="34" charset="-122"/>
              </a:rPr>
              <a:t>	1)</a:t>
            </a:r>
            <a:r>
              <a:rPr lang="zh-CN" altLang="en-US" sz="2000" b="1" smtClean="0">
                <a:solidFill>
                  <a:srgbClr val="FF6600"/>
                </a:solidFill>
                <a:latin typeface="微软雅黑" panose="020B0503020204020204" pitchFamily="34" charset="-122"/>
                <a:ea typeface="微软雅黑" panose="020B0503020204020204" pitchFamily="34" charset="-122"/>
              </a:rPr>
              <a:t>最佳面积情况下 </a:t>
            </a:r>
            <a:r>
              <a:rPr lang="en-US" altLang="zh-CN" sz="2000" b="1" smtClean="0">
                <a:solidFill>
                  <a:srgbClr val="007AFF"/>
                </a:solidFill>
                <a:latin typeface="Arial Black" panose="020B0A04020102020204" pitchFamily="34" charset="0"/>
                <a:ea typeface="微软雅黑" panose="020B0503020204020204" pitchFamily="34" charset="-122"/>
              </a:rPr>
              <a:t>T</a:t>
            </a:r>
            <a:r>
              <a:rPr lang="en-US" altLang="zh-CN" sz="1100" b="1" smtClean="0">
                <a:solidFill>
                  <a:srgbClr val="007AFF"/>
                </a:solidFill>
                <a:latin typeface="Arial Black" panose="020B0A04020102020204" pitchFamily="34" charset="0"/>
                <a:ea typeface="微软雅黑" panose="020B0503020204020204" pitchFamily="34" charset="-122"/>
              </a:rPr>
              <a:t>prefect</a:t>
            </a:r>
            <a:r>
              <a:rPr lang="en-US" altLang="zh-CN" sz="2000" b="1" smtClean="0">
                <a:solidFill>
                  <a:srgbClr val="FF6600"/>
                </a:solidFill>
                <a:latin typeface="微软雅黑" panose="020B0503020204020204" pitchFamily="34" charset="-122"/>
                <a:ea typeface="微软雅黑" panose="020B0503020204020204" pitchFamily="34" charset="-122"/>
              </a:rPr>
              <a:t>= 220</a:t>
            </a:r>
            <a:r>
              <a:rPr lang="zh-CN" altLang="en-US"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Arial Black" panose="020B0A04020102020204" pitchFamily="34" charset="0"/>
                <a:ea typeface="微软雅黑" panose="020B0503020204020204" pitchFamily="34" charset="-122"/>
              </a:rPr>
              <a:t>W</a:t>
            </a:r>
            <a:r>
              <a:rPr lang="en-US" altLang="zh-CN" sz="1100" b="1" smtClean="0">
                <a:solidFill>
                  <a:srgbClr val="007AFF"/>
                </a:solidFill>
                <a:latin typeface="Arial Black" panose="020B0A04020102020204" pitchFamily="34" charset="0"/>
                <a:ea typeface="微软雅黑" panose="020B0503020204020204" pitchFamily="34" charset="-122"/>
              </a:rPr>
              <a:t>prefect</a:t>
            </a:r>
            <a:r>
              <a:rPr lang="zh-CN" altLang="en-US"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 1400</a:t>
            </a:r>
          </a:p>
          <a:p>
            <a:r>
              <a:rPr lang="en-US" altLang="zh-CN" sz="2000" b="1" smtClean="0">
                <a:solidFill>
                  <a:srgbClr val="FF6600"/>
                </a:solidFill>
                <a:latin typeface="微软雅黑" panose="020B0503020204020204" pitchFamily="34" charset="-122"/>
                <a:ea typeface="微软雅黑" panose="020B0503020204020204" pitchFamily="34" charset="-122"/>
              </a:rPr>
              <a:t>	2)</a:t>
            </a:r>
            <a:r>
              <a:rPr lang="zh-CN" altLang="en-US" sz="2000" b="1" smtClean="0">
                <a:solidFill>
                  <a:srgbClr val="FF6600"/>
                </a:solidFill>
                <a:latin typeface="微软雅黑" panose="020B0503020204020204" pitchFamily="34" charset="-122"/>
                <a:ea typeface="微软雅黑" panose="020B0503020204020204" pitchFamily="34" charset="-122"/>
              </a:rPr>
              <a:t>最小面积情况下 </a:t>
            </a:r>
            <a:r>
              <a:rPr lang="en-US" altLang="zh-CN" sz="2000" b="1" smtClean="0">
                <a:solidFill>
                  <a:srgbClr val="007AFF"/>
                </a:solidFill>
                <a:latin typeface="Arial Black" panose="020B0A04020102020204" pitchFamily="34" charset="0"/>
                <a:ea typeface="微软雅黑" panose="020B0503020204020204" pitchFamily="34" charset="-122"/>
              </a:rPr>
              <a:t>T</a:t>
            </a:r>
            <a:r>
              <a:rPr lang="en-US" altLang="zh-CN" sz="1100" b="1" smtClean="0">
                <a:solidFill>
                  <a:srgbClr val="007AFF"/>
                </a:solidFill>
                <a:latin typeface="Arial Black" panose="020B0A04020102020204" pitchFamily="34" charset="0"/>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 145</a:t>
            </a:r>
            <a:r>
              <a:rPr lang="zh-CN" altLang="en-US"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Arial Black" panose="020B0A04020102020204" pitchFamily="34" charset="0"/>
                <a:ea typeface="微软雅黑" panose="020B0503020204020204" pitchFamily="34" charset="-122"/>
              </a:rPr>
              <a:t>W</a:t>
            </a:r>
            <a:r>
              <a:rPr lang="en-US" altLang="zh-CN" sz="1100" b="1" smtClean="0">
                <a:solidFill>
                  <a:srgbClr val="007AFF"/>
                </a:solidFill>
                <a:latin typeface="Arial Black" panose="020B0A04020102020204" pitchFamily="34" charset="0"/>
                <a:ea typeface="微软雅黑" panose="020B0503020204020204" pitchFamily="34" charset="-122"/>
              </a:rPr>
              <a:t>min</a:t>
            </a:r>
            <a:r>
              <a:rPr lang="zh-CN" altLang="en-US"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 950 	</a:t>
            </a:r>
          </a:p>
          <a:p>
            <a:endParaRPr lang="en-US" altLang="zh-CN" sz="20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zh-CN" altLang="en-US" sz="2000" b="1" smtClean="0">
                <a:solidFill>
                  <a:srgbClr val="FF6600"/>
                </a:solidFill>
                <a:latin typeface="微软雅黑" panose="020B0503020204020204" pitchFamily="34" charset="-122"/>
                <a:ea typeface="微软雅黑" panose="020B0503020204020204" pitchFamily="34" charset="-122"/>
              </a:rPr>
              <a:t>则：</a:t>
            </a:r>
            <a:endParaRPr lang="en-US" altLang="zh-CN" sz="20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en-US" altLang="zh-CN" sz="2000" b="1" smtClean="0">
                <a:solidFill>
                  <a:srgbClr val="FF6600"/>
                </a:solidFill>
                <a:latin typeface="微软雅黑" panose="020B0503020204020204" pitchFamily="34" charset="-122"/>
                <a:ea typeface="微软雅黑" panose="020B0503020204020204" pitchFamily="34" charset="-122"/>
              </a:rPr>
              <a:t>	T</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 = [( W</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微软雅黑" panose="020B0503020204020204" pitchFamily="34" charset="-122"/>
                <a:ea typeface="微软雅黑" panose="020B0503020204020204" pitchFamily="34" charset="-122"/>
              </a:rPr>
              <a:t>W</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007AFF"/>
                </a:solidFill>
                <a:latin typeface="微软雅黑" panose="020B0503020204020204" pitchFamily="34" charset="-122"/>
                <a:ea typeface="微软雅黑" panose="020B0503020204020204" pitchFamily="34" charset="-122"/>
              </a:rPr>
              <a:t>W</a:t>
            </a:r>
            <a:r>
              <a:rPr lang="en-US" altLang="zh-CN" sz="1200" b="1" smtClean="0">
                <a:solidFill>
                  <a:srgbClr val="007AFF"/>
                </a:solidFill>
                <a:latin typeface="微软雅黑" panose="020B0503020204020204" pitchFamily="34" charset="-122"/>
                <a:ea typeface="微软雅黑" panose="020B0503020204020204" pitchFamily="34" charset="-122"/>
              </a:rPr>
              <a:t>prefect</a:t>
            </a:r>
            <a:r>
              <a:rPr lang="en-US" altLang="zh-CN" sz="2000" b="1" smtClean="0">
                <a:solidFill>
                  <a:srgbClr val="FF6600"/>
                </a:solidFill>
                <a:latin typeface="微软雅黑" panose="020B0503020204020204" pitchFamily="34" charset="-122"/>
                <a:ea typeface="微软雅黑" panose="020B0503020204020204" pitchFamily="34" charset="-122"/>
              </a:rPr>
              <a:t> – </a:t>
            </a:r>
            <a:r>
              <a:rPr lang="en-US" altLang="zh-CN" sz="2000" b="1" smtClean="0">
                <a:solidFill>
                  <a:srgbClr val="007AFF"/>
                </a:solidFill>
                <a:latin typeface="微软雅黑" panose="020B0503020204020204" pitchFamily="34" charset="-122"/>
                <a:ea typeface="微软雅黑" panose="020B0503020204020204" pitchFamily="34" charset="-122"/>
              </a:rPr>
              <a:t>W</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a:t>
            </a:r>
            <a:r>
              <a:rPr lang="en-US" altLang="zh-CN" sz="2000" b="1" smtClean="0">
                <a:solidFill>
                  <a:srgbClr val="007AFF"/>
                </a:solidFill>
                <a:latin typeface="微软雅黑" panose="020B0503020204020204" pitchFamily="34" charset="-122"/>
                <a:ea typeface="微软雅黑" panose="020B0503020204020204" pitchFamily="34" charset="-122"/>
              </a:rPr>
              <a:t>T</a:t>
            </a:r>
            <a:r>
              <a:rPr lang="en-US" altLang="zh-CN" sz="1200" b="1" smtClean="0">
                <a:solidFill>
                  <a:srgbClr val="007AFF"/>
                </a:solidFill>
                <a:latin typeface="微软雅黑" panose="020B0503020204020204" pitchFamily="34" charset="-122"/>
                <a:ea typeface="微软雅黑" panose="020B0503020204020204" pitchFamily="34" charset="-122"/>
              </a:rPr>
              <a:t>prefect</a:t>
            </a:r>
            <a:r>
              <a:rPr lang="en-US" altLang="zh-CN" sz="12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FF6600"/>
                </a:solidFill>
                <a:latin typeface="微软雅黑" panose="020B0503020204020204" pitchFamily="34" charset="-122"/>
                <a:ea typeface="微软雅黑" panose="020B0503020204020204" pitchFamily="34" charset="-122"/>
              </a:rPr>
              <a:t>- </a:t>
            </a:r>
            <a:r>
              <a:rPr lang="en-US" altLang="zh-CN" sz="2000" b="1" smtClean="0">
                <a:solidFill>
                  <a:srgbClr val="007AFF"/>
                </a:solidFill>
                <a:latin typeface="微软雅黑" panose="020B0503020204020204" pitchFamily="34" charset="-122"/>
                <a:ea typeface="微软雅黑" panose="020B0503020204020204" pitchFamily="34" charset="-122"/>
              </a:rPr>
              <a:t>T</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en-US" altLang="zh-CN" sz="2000" b="1" smtClean="0">
                <a:solidFill>
                  <a:srgbClr val="FF6600"/>
                </a:solidFill>
                <a:latin typeface="微软雅黑" panose="020B0503020204020204" pitchFamily="34" charset="-122"/>
                <a:ea typeface="微软雅黑" panose="020B0503020204020204" pitchFamily="34" charset="-122"/>
              </a:rPr>
              <a:t>) + </a:t>
            </a:r>
            <a:r>
              <a:rPr lang="en-US" altLang="zh-CN" sz="2000" b="1" smtClean="0">
                <a:solidFill>
                  <a:srgbClr val="007AFF"/>
                </a:solidFill>
                <a:latin typeface="微软雅黑" panose="020B0503020204020204" pitchFamily="34" charset="-122"/>
                <a:ea typeface="微软雅黑" panose="020B0503020204020204" pitchFamily="34" charset="-122"/>
              </a:rPr>
              <a:t>T</a:t>
            </a:r>
            <a:r>
              <a:rPr lang="en-US" altLang="zh-CN" sz="1200" b="1" smtClean="0">
                <a:solidFill>
                  <a:srgbClr val="007AFF"/>
                </a:solidFill>
                <a:latin typeface="微软雅黑" panose="020B0503020204020204" pitchFamily="34" charset="-122"/>
                <a:ea typeface="微软雅黑" panose="020B0503020204020204" pitchFamily="34" charset="-122"/>
              </a:rPr>
              <a:t>min</a:t>
            </a:r>
            <a:r>
              <a:rPr lang="zh-CN" altLang="en-US" sz="1600" b="1" smtClean="0">
                <a:solidFill>
                  <a:srgbClr val="FF6600"/>
                </a:solidFill>
                <a:latin typeface="微软雅黑" panose="020B0503020204020204" pitchFamily="34" charset="-122"/>
                <a:ea typeface="微软雅黑" panose="020B0503020204020204" pitchFamily="34" charset="-122"/>
              </a:rPr>
              <a:t>；</a:t>
            </a:r>
            <a:endParaRPr lang="en-US" altLang="zh-CN" sz="1200" b="1" smtClean="0">
              <a:solidFill>
                <a:srgbClr val="FF6600"/>
              </a:solidFill>
              <a:latin typeface="微软雅黑" panose="020B0503020204020204" pitchFamily="34" charset="-122"/>
              <a:ea typeface="微软雅黑" panose="020B0503020204020204" pitchFamily="34" charset="-122"/>
            </a:endParaRPr>
          </a:p>
          <a:p>
            <a:endParaRPr lang="en-US" altLang="zh-CN" sz="2000" b="1" smtClean="0">
              <a:solidFill>
                <a:srgbClr val="FF6600"/>
              </a:solidFill>
              <a:latin typeface="微软雅黑" panose="020B0503020204020204" pitchFamily="34" charset="-122"/>
              <a:ea typeface="微软雅黑" panose="020B0503020204020204" pitchFamily="34" charset="-122"/>
            </a:endParaRPr>
          </a:p>
          <a:p>
            <a:r>
              <a:rPr lang="en-US" altLang="zh-CN" sz="2000" b="1" smtClean="0">
                <a:solidFill>
                  <a:srgbClr val="FF6600"/>
                </a:solidFill>
                <a:latin typeface="微软雅黑" panose="020B0503020204020204" pitchFamily="34" charset="-122"/>
                <a:ea typeface="微软雅黑" panose="020B0503020204020204" pitchFamily="34" charset="-122"/>
              </a:rPr>
              <a:t>	T</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 = T</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&lt;=145 ? 145 : T</a:t>
            </a:r>
            <a:r>
              <a:rPr lang="en-US" altLang="zh-CN" sz="1200" b="1" smtClean="0">
                <a:solidFill>
                  <a:srgbClr val="FF6600"/>
                </a:solidFill>
                <a:latin typeface="微软雅黑" panose="020B0503020204020204" pitchFamily="34" charset="-122"/>
                <a:ea typeface="微软雅黑" panose="020B0503020204020204" pitchFamily="34" charset="-122"/>
              </a:rPr>
              <a:t>now </a:t>
            </a:r>
            <a:r>
              <a:rPr lang="en-US" altLang="zh-CN" sz="2000" b="1" smtClean="0">
                <a:solidFill>
                  <a:srgbClr val="FF6600"/>
                </a:solidFill>
                <a:latin typeface="微软雅黑" panose="020B0503020204020204" pitchFamily="34" charset="-122"/>
                <a:ea typeface="微软雅黑" panose="020B0503020204020204" pitchFamily="34" charset="-122"/>
              </a:rPr>
              <a:t>;</a:t>
            </a:r>
          </a:p>
          <a:p>
            <a:endParaRPr lang="en-US" altLang="zh-CN" sz="2000" b="1">
              <a:solidFill>
                <a:srgbClr val="FF6600"/>
              </a:solidFill>
              <a:latin typeface="微软雅黑" panose="020B0503020204020204" pitchFamily="34" charset="-122"/>
              <a:ea typeface="微软雅黑" panose="020B0503020204020204" pitchFamily="34" charset="-122"/>
            </a:endParaRPr>
          </a:p>
          <a:p>
            <a:r>
              <a:rPr lang="en-US" altLang="zh-CN" sz="2000" b="1" smtClean="0">
                <a:solidFill>
                  <a:srgbClr val="FF6600"/>
                </a:solidFill>
                <a:latin typeface="微软雅黑" panose="020B0503020204020204" pitchFamily="34" charset="-122"/>
                <a:ea typeface="微软雅黑" panose="020B0503020204020204" pitchFamily="34" charset="-122"/>
              </a:rPr>
              <a:t>	T</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 = T</a:t>
            </a:r>
            <a:r>
              <a:rPr lang="en-US" altLang="zh-CN" sz="1200" b="1" smtClean="0">
                <a:solidFill>
                  <a:srgbClr val="FF6600"/>
                </a:solidFill>
                <a:latin typeface="微软雅黑" panose="020B0503020204020204" pitchFamily="34" charset="-122"/>
                <a:ea typeface="微软雅黑" panose="020B0503020204020204" pitchFamily="34" charset="-122"/>
              </a:rPr>
              <a:t>now</a:t>
            </a:r>
            <a:r>
              <a:rPr lang="en-US" altLang="zh-CN" sz="2000" b="1" smtClean="0">
                <a:solidFill>
                  <a:srgbClr val="FF6600"/>
                </a:solidFill>
                <a:latin typeface="微软雅黑" panose="020B0503020204020204" pitchFamily="34" charset="-122"/>
                <a:ea typeface="微软雅黑" panose="020B0503020204020204" pitchFamily="34" charset="-122"/>
              </a:rPr>
              <a:t>&gt;=220 ? 220 : T</a:t>
            </a:r>
            <a:r>
              <a:rPr lang="en-US" altLang="zh-CN" sz="1200" b="1" smtClean="0">
                <a:solidFill>
                  <a:srgbClr val="FF6600"/>
                </a:solidFill>
                <a:latin typeface="微软雅黑" panose="020B0503020204020204" pitchFamily="34" charset="-122"/>
                <a:ea typeface="微软雅黑" panose="020B0503020204020204" pitchFamily="34" charset="-122"/>
              </a:rPr>
              <a:t>now </a:t>
            </a:r>
            <a:r>
              <a:rPr lang="en-US" altLang="zh-CN" sz="2000" b="1" smtClean="0">
                <a:solidFill>
                  <a:srgbClr val="FF6600"/>
                </a:solidFill>
                <a:latin typeface="微软雅黑" panose="020B0503020204020204" pitchFamily="34" charset="-122"/>
                <a:ea typeface="微软雅黑" panose="020B0503020204020204" pitchFamily="34" charset="-122"/>
              </a:rPr>
              <a:t>;</a:t>
            </a:r>
          </a:p>
        </p:txBody>
      </p:sp>
      <p:grpSp>
        <p:nvGrpSpPr>
          <p:cNvPr id="11" name="组合 10"/>
          <p:cNvGrpSpPr/>
          <p:nvPr/>
        </p:nvGrpSpPr>
        <p:grpSpPr>
          <a:xfrm>
            <a:off x="11050009" y="2515008"/>
            <a:ext cx="4429438" cy="2572401"/>
            <a:chOff x="7672540" y="2521795"/>
            <a:chExt cx="4429438" cy="2572401"/>
          </a:xfrm>
        </p:grpSpPr>
        <p:grpSp>
          <p:nvGrpSpPr>
            <p:cNvPr id="2" name="组合 1"/>
            <p:cNvGrpSpPr/>
            <p:nvPr/>
          </p:nvGrpSpPr>
          <p:grpSpPr>
            <a:xfrm>
              <a:off x="7672540" y="2521795"/>
              <a:ext cx="4429438" cy="2572401"/>
              <a:chOff x="2404532" y="2052311"/>
              <a:chExt cx="10710576" cy="6220178"/>
            </a:xfrm>
          </p:grpSpPr>
          <p:pic>
            <p:nvPicPr>
              <p:cNvPr id="35" name="图片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534" y="2052311"/>
                <a:ext cx="10710574" cy="6220178"/>
              </a:xfrm>
              <a:prstGeom prst="rect">
                <a:avLst/>
              </a:prstGeom>
            </p:spPr>
          </p:pic>
          <p:sp>
            <p:nvSpPr>
              <p:cNvPr id="36" name="同侧圆角矩形 35"/>
              <p:cNvSpPr/>
              <p:nvPr/>
            </p:nvSpPr>
            <p:spPr>
              <a:xfrm>
                <a:off x="3397534" y="7602394"/>
                <a:ext cx="867028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37" name="矩形 36"/>
              <p:cNvSpPr/>
              <p:nvPr/>
            </p:nvSpPr>
            <p:spPr>
              <a:xfrm>
                <a:off x="2404532" y="2052311"/>
                <a:ext cx="10696965"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9" name="图片 48"/>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589365" y="2072770"/>
                <a:ext cx="288000" cy="288000"/>
              </a:xfrm>
              <a:prstGeom prst="rect">
                <a:avLst/>
              </a:prstGeom>
            </p:spPr>
          </p:pic>
          <p:pic>
            <p:nvPicPr>
              <p:cNvPr id="50" name="图片 49"/>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704583" y="2072770"/>
                <a:ext cx="288000" cy="288000"/>
              </a:xfrm>
              <a:prstGeom prst="rect">
                <a:avLst/>
              </a:prstGeom>
            </p:spPr>
          </p:pic>
          <p:pic>
            <p:nvPicPr>
              <p:cNvPr id="51" name="图片 50"/>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179478" y="2088311"/>
                <a:ext cx="288000" cy="288000"/>
              </a:xfrm>
              <a:prstGeom prst="rect">
                <a:avLst/>
              </a:prstGeom>
            </p:spPr>
          </p:pic>
          <p:pic>
            <p:nvPicPr>
              <p:cNvPr id="52" name="图片 51"/>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628973" y="2072770"/>
                <a:ext cx="288000" cy="288000"/>
              </a:xfrm>
              <a:prstGeom prst="rect">
                <a:avLst/>
              </a:prstGeom>
            </p:spPr>
          </p:pic>
          <p:pic>
            <p:nvPicPr>
              <p:cNvPr id="53" name="图片 52"/>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2091168" y="2054770"/>
                <a:ext cx="324000" cy="324000"/>
              </a:xfrm>
              <a:prstGeom prst="rect">
                <a:avLst/>
              </a:prstGeom>
            </p:spPr>
          </p:pic>
        </p:grpSp>
        <p:sp>
          <p:nvSpPr>
            <p:cNvPr id="57" name="矩形 56"/>
            <p:cNvSpPr/>
            <p:nvPr/>
          </p:nvSpPr>
          <p:spPr>
            <a:xfrm>
              <a:off x="9578344" y="2913441"/>
              <a:ext cx="792205" cy="400110"/>
            </a:xfrm>
            <a:prstGeom prst="rect">
              <a:avLst/>
            </a:prstGeom>
          </p:spPr>
          <p:txBody>
            <a:bodyPr wrap="none">
              <a:spAutoFit/>
            </a:bodyPr>
            <a:lstStyle/>
            <a:p>
              <a:r>
                <a:rPr lang="en-US" altLang="zh-CN" sz="2000" b="1" smtClean="0">
                  <a:solidFill>
                    <a:srgbClr val="FFFF00"/>
                  </a:solidFill>
                  <a:latin typeface="微软雅黑" panose="020B0503020204020204" pitchFamily="34" charset="-122"/>
                  <a:ea typeface="微软雅黑" panose="020B0503020204020204" pitchFamily="34" charset="-122"/>
                </a:rPr>
                <a:t>W</a:t>
              </a:r>
              <a:r>
                <a:rPr lang="en-US" altLang="zh-CN" sz="1200" b="1" smtClean="0">
                  <a:solidFill>
                    <a:srgbClr val="FFFF00"/>
                  </a:solidFill>
                  <a:latin typeface="微软雅黑" panose="020B0503020204020204" pitchFamily="34" charset="-122"/>
                  <a:ea typeface="微软雅黑" panose="020B0503020204020204" pitchFamily="34" charset="-122"/>
                </a:rPr>
                <a:t>now</a:t>
              </a:r>
              <a:endParaRPr lang="zh-CN" altLang="en-US">
                <a:solidFill>
                  <a:srgbClr val="FFFF00"/>
                </a:solidFill>
              </a:endParaRPr>
            </a:p>
          </p:txBody>
        </p:sp>
      </p:grpSp>
      <p:sp>
        <p:nvSpPr>
          <p:cNvPr id="18" name="圆角矩形 17"/>
          <p:cNvSpPr/>
          <p:nvPr/>
        </p:nvSpPr>
        <p:spPr>
          <a:xfrm>
            <a:off x="11421454" y="2863465"/>
            <a:ext cx="656467" cy="1752384"/>
          </a:xfrm>
          <a:prstGeom prst="roundRect">
            <a:avLst>
              <a:gd name="adj" fmla="val 0"/>
            </a:avLst>
          </a:prstGeom>
          <a:solidFill>
            <a:srgbClr val="FF0000">
              <a:alpha val="50000"/>
            </a:srgb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 name="直接箭头连接符 18"/>
          <p:cNvCxnSpPr/>
          <p:nvPr/>
        </p:nvCxnSpPr>
        <p:spPr>
          <a:xfrm>
            <a:off x="11050010" y="3328218"/>
            <a:ext cx="4423808"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p:nvPr/>
        </p:nvCxnSpPr>
        <p:spPr>
          <a:xfrm>
            <a:off x="11431156" y="4728039"/>
            <a:ext cx="646765"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2" name="矩形 21"/>
          <p:cNvSpPr/>
          <p:nvPr/>
        </p:nvSpPr>
        <p:spPr>
          <a:xfrm>
            <a:off x="11432741" y="4270206"/>
            <a:ext cx="696024" cy="400110"/>
          </a:xfrm>
          <a:prstGeom prst="rect">
            <a:avLst/>
          </a:prstGeom>
        </p:spPr>
        <p:txBody>
          <a:bodyPr wrap="none">
            <a:spAutoFit/>
          </a:bodyPr>
          <a:lstStyle/>
          <a:p>
            <a:r>
              <a:rPr lang="en-US" altLang="zh-CN" sz="2000" b="1" smtClean="0">
                <a:solidFill>
                  <a:srgbClr val="FFFF00"/>
                </a:solidFill>
                <a:latin typeface="微软雅黑" panose="020B0503020204020204" pitchFamily="34" charset="-122"/>
                <a:ea typeface="微软雅黑" panose="020B0503020204020204" pitchFamily="34" charset="-122"/>
              </a:rPr>
              <a:t>T</a:t>
            </a:r>
            <a:r>
              <a:rPr lang="en-US" altLang="zh-CN" sz="1200" b="1" smtClean="0">
                <a:solidFill>
                  <a:srgbClr val="FFFF00"/>
                </a:solidFill>
                <a:latin typeface="微软雅黑" panose="020B0503020204020204" pitchFamily="34" charset="-122"/>
                <a:ea typeface="微软雅黑" panose="020B0503020204020204" pitchFamily="34" charset="-122"/>
              </a:rPr>
              <a:t>now</a:t>
            </a:r>
            <a:endParaRPr lang="zh-CN" altLang="en-US">
              <a:solidFill>
                <a:srgbClr val="FFFF00"/>
              </a:solidFill>
            </a:endParaRPr>
          </a:p>
        </p:txBody>
      </p:sp>
    </p:spTree>
    <p:extLst>
      <p:ext uri="{BB962C8B-B14F-4D97-AF65-F5344CB8AC3E}">
        <p14:creationId xmlns:p14="http://schemas.microsoft.com/office/powerpoint/2010/main" val="28016475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643" y="493933"/>
            <a:ext cx="15838313" cy="8701409"/>
          </a:xfrm>
          <a:prstGeom prst="rect">
            <a:avLst/>
          </a:prstGeom>
        </p:spPr>
      </p:pic>
      <p:sp>
        <p:nvSpPr>
          <p:cNvPr id="5" name="同侧圆角矩形 4"/>
          <p:cNvSpPr/>
          <p:nvPr/>
        </p:nvSpPr>
        <p:spPr>
          <a:xfrm>
            <a:off x="2715715" y="8525254"/>
            <a:ext cx="12453177"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21642" y="493933"/>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00210" y="520583"/>
            <a:ext cx="288000" cy="288000"/>
          </a:xfrm>
          <a:prstGeom prst="rect">
            <a:avLst/>
          </a:prstGeom>
        </p:spPr>
      </p:pic>
      <p:pic>
        <p:nvPicPr>
          <p:cNvPr id="45" name="图片 44"/>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15428" y="520583"/>
            <a:ext cx="288000" cy="288000"/>
          </a:xfrm>
          <a:prstGeom prst="rect">
            <a:avLst/>
          </a:prstGeom>
        </p:spPr>
      </p:pic>
      <p:pic>
        <p:nvPicPr>
          <p:cNvPr id="46" name="图片 45"/>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90323" y="536124"/>
            <a:ext cx="288000" cy="288000"/>
          </a:xfrm>
          <a:prstGeom prst="rect">
            <a:avLst/>
          </a:prstGeom>
        </p:spPr>
      </p:pic>
      <p:pic>
        <p:nvPicPr>
          <p:cNvPr id="47" name="图片 46"/>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520583"/>
            <a:ext cx="288000" cy="288000"/>
          </a:xfrm>
          <a:prstGeom prst="rect">
            <a:avLst/>
          </a:prstGeom>
        </p:spPr>
      </p:pic>
      <p:pic>
        <p:nvPicPr>
          <p:cNvPr id="48" name="图片 47"/>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02013" y="502583"/>
            <a:ext cx="324000" cy="324000"/>
          </a:xfrm>
          <a:prstGeom prst="rect">
            <a:avLst/>
          </a:prstGeom>
        </p:spPr>
      </p:pic>
      <p:grpSp>
        <p:nvGrpSpPr>
          <p:cNvPr id="32" name="组合 31"/>
          <p:cNvGrpSpPr/>
          <p:nvPr/>
        </p:nvGrpSpPr>
        <p:grpSpPr>
          <a:xfrm>
            <a:off x="1589638" y="1409015"/>
            <a:ext cx="1143000" cy="6121425"/>
            <a:chOff x="713215" y="814828"/>
            <a:chExt cx="1143000" cy="6121425"/>
          </a:xfrm>
        </p:grpSpPr>
        <p:sp>
          <p:nvSpPr>
            <p:cNvPr id="35" name="文本框 3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41" name="文本框 40"/>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49" name="文本框 48"/>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50" name="图片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51" name="图片 5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52" name="图片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53" name="图片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54" name="文本框 5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55" name="组合 54"/>
          <p:cNvGrpSpPr/>
          <p:nvPr/>
        </p:nvGrpSpPr>
        <p:grpSpPr>
          <a:xfrm>
            <a:off x="2789083" y="8585960"/>
            <a:ext cx="1359584" cy="548036"/>
            <a:chOff x="7944439" y="8932436"/>
            <a:chExt cx="1359584" cy="548036"/>
          </a:xfrm>
        </p:grpSpPr>
        <p:grpSp>
          <p:nvGrpSpPr>
            <p:cNvPr id="56" name="组合 55"/>
            <p:cNvGrpSpPr/>
            <p:nvPr/>
          </p:nvGrpSpPr>
          <p:grpSpPr>
            <a:xfrm>
              <a:off x="7944439" y="8932436"/>
              <a:ext cx="1359584" cy="548036"/>
              <a:chOff x="7213600" y="8932436"/>
              <a:chExt cx="1359584" cy="548036"/>
            </a:xfrm>
          </p:grpSpPr>
          <p:sp>
            <p:nvSpPr>
              <p:cNvPr id="58" name="圆角矩形 57"/>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59" name="文本框 58"/>
              <p:cNvSpPr txBox="1"/>
              <p:nvPr/>
            </p:nvSpPr>
            <p:spPr>
              <a:xfrm>
                <a:off x="7723600" y="8979056"/>
                <a:ext cx="849584" cy="461665"/>
              </a:xfrm>
              <a:prstGeom prst="rect">
                <a:avLst/>
              </a:prstGeom>
              <a:noFill/>
            </p:spPr>
            <p:txBody>
              <a:bodyPr wrap="square" rtlCol="0" anchor="ctr">
                <a:spAutoFit/>
              </a:bodyPr>
              <a:lstStyle/>
              <a:p>
                <a:r>
                  <a:rPr kumimoji="1" lang="zh-CN" altLang="en-US" sz="1200" smtClean="0">
                    <a:solidFill>
                      <a:schemeClr val="bg1"/>
                    </a:solidFill>
                    <a:latin typeface="微软雅黑"/>
                    <a:ea typeface="微软雅黑"/>
                    <a:cs typeface="微软雅黑"/>
                  </a:rPr>
                  <a:t>我的设备</a:t>
                </a:r>
                <a:r>
                  <a:rPr kumimoji="1" lang="en-US" altLang="zh-CN" sz="1200" smtClean="0">
                    <a:solidFill>
                      <a:schemeClr val="bg1"/>
                    </a:solidFill>
                    <a:latin typeface="微软雅黑"/>
                    <a:ea typeface="微软雅黑"/>
                    <a:cs typeface="微软雅黑"/>
                  </a:rPr>
                  <a:t/>
                </a:r>
                <a:br>
                  <a:rPr kumimoji="1" lang="en-US" altLang="zh-CN" sz="1200" smtClean="0">
                    <a:solidFill>
                      <a:schemeClr val="bg1"/>
                    </a:solidFill>
                    <a:latin typeface="微软雅黑"/>
                    <a:ea typeface="微软雅黑"/>
                    <a:cs typeface="微软雅黑"/>
                  </a:rPr>
                </a:br>
                <a:r>
                  <a:rPr kumimoji="1" lang="zh-CN" altLang="en-US" sz="1200" smtClean="0">
                    <a:solidFill>
                      <a:schemeClr val="bg1"/>
                    </a:solidFill>
                    <a:latin typeface="微软雅黑"/>
                    <a:ea typeface="微软雅黑"/>
                    <a:cs typeface="微软雅黑"/>
                  </a:rPr>
                  <a:t>网络</a:t>
                </a:r>
                <a:endParaRPr kumimoji="1" lang="zh-CN" altLang="en-US" sz="1200">
                  <a:solidFill>
                    <a:schemeClr val="bg1"/>
                  </a:solidFill>
                  <a:latin typeface="微软雅黑"/>
                  <a:ea typeface="微软雅黑"/>
                  <a:cs typeface="微软雅黑"/>
                </a:endParaRPr>
              </a:p>
            </p:txBody>
          </p:sp>
        </p:grpSp>
        <p:pic>
          <p:nvPicPr>
            <p:cNvPr id="57" name="图片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62" name="组合 61"/>
          <p:cNvGrpSpPr/>
          <p:nvPr/>
        </p:nvGrpSpPr>
        <p:grpSpPr>
          <a:xfrm>
            <a:off x="4188905" y="8585960"/>
            <a:ext cx="1359584" cy="548036"/>
            <a:chOff x="7944439" y="8932436"/>
            <a:chExt cx="1359584" cy="548036"/>
          </a:xfrm>
        </p:grpSpPr>
        <p:grpSp>
          <p:nvGrpSpPr>
            <p:cNvPr id="63" name="组合 62"/>
            <p:cNvGrpSpPr/>
            <p:nvPr/>
          </p:nvGrpSpPr>
          <p:grpSpPr>
            <a:xfrm>
              <a:off x="7944439" y="8932436"/>
              <a:ext cx="1359584" cy="548036"/>
              <a:chOff x="7213600" y="8932436"/>
              <a:chExt cx="1359584" cy="548036"/>
            </a:xfrm>
          </p:grpSpPr>
          <p:sp>
            <p:nvSpPr>
              <p:cNvPr id="65" name="圆角矩形 64"/>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6" name="文本框 65"/>
              <p:cNvSpPr txBox="1"/>
              <p:nvPr/>
            </p:nvSpPr>
            <p:spPr>
              <a:xfrm>
                <a:off x="7723600" y="8979056"/>
                <a:ext cx="849584" cy="461665"/>
              </a:xfrm>
              <a:prstGeom prst="rect">
                <a:avLst/>
              </a:prstGeom>
              <a:noFill/>
            </p:spPr>
            <p:txBody>
              <a:bodyPr wrap="square" rtlCol="0" anchor="ctr">
                <a:spAutoFit/>
              </a:bodyPr>
              <a:lstStyle/>
              <a:p>
                <a:r>
                  <a:rPr kumimoji="1" lang="zh-CN" altLang="en-US" sz="1200" smtClean="0">
                    <a:solidFill>
                      <a:schemeClr val="bg1"/>
                    </a:solidFill>
                    <a:latin typeface="微软雅黑"/>
                    <a:ea typeface="微软雅黑"/>
                    <a:cs typeface="微软雅黑"/>
                  </a:rPr>
                  <a:t>我的工作</a:t>
                </a:r>
                <a:r>
                  <a:rPr kumimoji="1" lang="en-US" altLang="zh-CN" sz="1200" smtClean="0">
                    <a:solidFill>
                      <a:schemeClr val="bg1"/>
                    </a:solidFill>
                    <a:latin typeface="微软雅黑"/>
                    <a:ea typeface="微软雅黑"/>
                    <a:cs typeface="微软雅黑"/>
                  </a:rPr>
                  <a:t/>
                </a:r>
                <a:br>
                  <a:rPr kumimoji="1" lang="en-US" altLang="zh-CN" sz="1200" smtClean="0">
                    <a:solidFill>
                      <a:schemeClr val="bg1"/>
                    </a:solidFill>
                    <a:latin typeface="微软雅黑"/>
                    <a:ea typeface="微软雅黑"/>
                    <a:cs typeface="微软雅黑"/>
                  </a:rPr>
                </a:br>
                <a:r>
                  <a:rPr kumimoji="1" lang="zh-CN" altLang="en-US" sz="1200" smtClean="0">
                    <a:solidFill>
                      <a:schemeClr val="bg1"/>
                    </a:solidFill>
                    <a:latin typeface="微软雅黑"/>
                    <a:ea typeface="微软雅黑"/>
                    <a:cs typeface="微软雅黑"/>
                  </a:rPr>
                  <a:t>日志</a:t>
                </a:r>
                <a:endParaRPr kumimoji="1" lang="zh-CN" altLang="en-US" sz="1200">
                  <a:solidFill>
                    <a:schemeClr val="bg1"/>
                  </a:solidFill>
                  <a:latin typeface="微软雅黑"/>
                  <a:ea typeface="微软雅黑"/>
                  <a:cs typeface="微软雅黑"/>
                </a:endParaRPr>
              </a:p>
            </p:txBody>
          </p:sp>
        </p:grpSp>
        <p:pic>
          <p:nvPicPr>
            <p:cNvPr id="64" name="图片 6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79" name="组合 78"/>
          <p:cNvGrpSpPr/>
          <p:nvPr/>
        </p:nvGrpSpPr>
        <p:grpSpPr>
          <a:xfrm>
            <a:off x="5611305" y="8585960"/>
            <a:ext cx="1359584" cy="548036"/>
            <a:chOff x="7944439" y="8932436"/>
            <a:chExt cx="1359584" cy="548036"/>
          </a:xfrm>
        </p:grpSpPr>
        <p:grpSp>
          <p:nvGrpSpPr>
            <p:cNvPr id="80" name="组合 79"/>
            <p:cNvGrpSpPr/>
            <p:nvPr/>
          </p:nvGrpSpPr>
          <p:grpSpPr>
            <a:xfrm>
              <a:off x="7944439" y="8932436"/>
              <a:ext cx="1359584" cy="548036"/>
              <a:chOff x="7213600" y="8932436"/>
              <a:chExt cx="1359584" cy="548036"/>
            </a:xfrm>
          </p:grpSpPr>
          <p:sp>
            <p:nvSpPr>
              <p:cNvPr id="82" name="圆角矩形 81"/>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3" name="文本框 82"/>
              <p:cNvSpPr txBox="1"/>
              <p:nvPr/>
            </p:nvSpPr>
            <p:spPr>
              <a:xfrm>
                <a:off x="7723600" y="9071389"/>
                <a:ext cx="849584" cy="276999"/>
              </a:xfrm>
              <a:prstGeom prst="rect">
                <a:avLst/>
              </a:prstGeom>
              <a:noFill/>
            </p:spPr>
            <p:txBody>
              <a:bodyPr wrap="square" rtlCol="0" anchor="ctr">
                <a:spAutoFit/>
              </a:bodyPr>
              <a:lstStyle/>
              <a:p>
                <a:r>
                  <a:rPr kumimoji="1" lang="zh-CN" altLang="en-US" sz="1200" smtClean="0">
                    <a:solidFill>
                      <a:schemeClr val="bg1"/>
                    </a:solidFill>
                    <a:latin typeface="微软雅黑"/>
                    <a:ea typeface="微软雅黑"/>
                    <a:cs typeface="微软雅黑"/>
                  </a:rPr>
                  <a:t>云盘空间</a:t>
                </a:r>
                <a:endParaRPr kumimoji="1" lang="zh-CN" altLang="en-US" sz="1200">
                  <a:solidFill>
                    <a:schemeClr val="bg1"/>
                  </a:solidFill>
                  <a:latin typeface="微软雅黑"/>
                  <a:ea typeface="微软雅黑"/>
                  <a:cs typeface="微软雅黑"/>
                </a:endParaRPr>
              </a:p>
            </p:txBody>
          </p:sp>
        </p:grpSp>
        <p:pic>
          <p:nvPicPr>
            <p:cNvPr id="81" name="图片 8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84" name="组合 83"/>
          <p:cNvGrpSpPr/>
          <p:nvPr/>
        </p:nvGrpSpPr>
        <p:grpSpPr>
          <a:xfrm>
            <a:off x="7033705" y="8585960"/>
            <a:ext cx="1359584" cy="548036"/>
            <a:chOff x="7944439" y="8932436"/>
            <a:chExt cx="1359584" cy="548036"/>
          </a:xfrm>
        </p:grpSpPr>
        <p:grpSp>
          <p:nvGrpSpPr>
            <p:cNvPr id="85" name="组合 84"/>
            <p:cNvGrpSpPr/>
            <p:nvPr/>
          </p:nvGrpSpPr>
          <p:grpSpPr>
            <a:xfrm>
              <a:off x="7944439" y="8932436"/>
              <a:ext cx="1359584" cy="548036"/>
              <a:chOff x="7213600" y="8932436"/>
              <a:chExt cx="1359584" cy="548036"/>
            </a:xfrm>
          </p:grpSpPr>
          <p:sp>
            <p:nvSpPr>
              <p:cNvPr id="87" name="圆角矩形 86"/>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88" name="文本框 87"/>
              <p:cNvSpPr txBox="1"/>
              <p:nvPr/>
            </p:nvSpPr>
            <p:spPr>
              <a:xfrm>
                <a:off x="7723600" y="9071389"/>
                <a:ext cx="849584" cy="276999"/>
              </a:xfrm>
              <a:prstGeom prst="rect">
                <a:avLst/>
              </a:prstGeom>
              <a:noFill/>
            </p:spPr>
            <p:txBody>
              <a:bodyPr wrap="square" rtlCol="0" anchor="ctr">
                <a:spAutoFit/>
              </a:bodyPr>
              <a:lstStyle/>
              <a:p>
                <a:r>
                  <a:rPr kumimoji="1" lang="zh-CN" altLang="en-US" sz="1200">
                    <a:solidFill>
                      <a:schemeClr val="bg1"/>
                    </a:solidFill>
                    <a:latin typeface="微软雅黑"/>
                    <a:ea typeface="微软雅黑"/>
                    <a:cs typeface="微软雅黑"/>
                  </a:rPr>
                  <a:t>设置</a:t>
                </a:r>
              </a:p>
            </p:txBody>
          </p:sp>
        </p:grpSp>
        <p:pic>
          <p:nvPicPr>
            <p:cNvPr id="86" name="图片 8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sp>
        <p:nvSpPr>
          <p:cNvPr id="89" name="同侧圆角矩形 88"/>
          <p:cNvSpPr/>
          <p:nvPr/>
        </p:nvSpPr>
        <p:spPr>
          <a:xfrm>
            <a:off x="5350883" y="7506770"/>
            <a:ext cx="664196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90" name="组合 89"/>
          <p:cNvGrpSpPr/>
          <p:nvPr/>
        </p:nvGrpSpPr>
        <p:grpSpPr>
          <a:xfrm>
            <a:off x="5427977" y="7551641"/>
            <a:ext cx="1359584" cy="548036"/>
            <a:chOff x="7944439" y="8932436"/>
            <a:chExt cx="1359584" cy="548036"/>
          </a:xfrm>
        </p:grpSpPr>
        <p:grpSp>
          <p:nvGrpSpPr>
            <p:cNvPr id="91" name="组合 90"/>
            <p:cNvGrpSpPr/>
            <p:nvPr/>
          </p:nvGrpSpPr>
          <p:grpSpPr>
            <a:xfrm>
              <a:off x="7944439" y="8932436"/>
              <a:ext cx="1359584" cy="548036"/>
              <a:chOff x="7213600" y="8932436"/>
              <a:chExt cx="1359584" cy="548036"/>
            </a:xfrm>
          </p:grpSpPr>
          <p:sp>
            <p:nvSpPr>
              <p:cNvPr id="93" name="圆角矩形 92"/>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4" name="文本框 93"/>
              <p:cNvSpPr txBox="1"/>
              <p:nvPr/>
            </p:nvSpPr>
            <p:spPr>
              <a:xfrm>
                <a:off x="7723600" y="8979056"/>
                <a:ext cx="849584" cy="461665"/>
              </a:xfrm>
              <a:prstGeom prst="rect">
                <a:avLst/>
              </a:prstGeom>
              <a:noFill/>
            </p:spPr>
            <p:txBody>
              <a:bodyPr wrap="square" rtlCol="0" anchor="ctr">
                <a:spAutoFit/>
              </a:bodyPr>
              <a:lstStyle/>
              <a:p>
                <a:r>
                  <a:rPr kumimoji="1" lang="zh-CN" altLang="en-US" sz="1200" smtClean="0">
                    <a:solidFill>
                      <a:schemeClr val="bg1"/>
                    </a:solidFill>
                    <a:latin typeface="微软雅黑"/>
                    <a:ea typeface="微软雅黑"/>
                    <a:cs typeface="微软雅黑"/>
                  </a:rPr>
                  <a:t>我的设备</a:t>
                </a:r>
                <a:r>
                  <a:rPr kumimoji="1" lang="en-US" altLang="zh-CN" sz="1200" smtClean="0">
                    <a:solidFill>
                      <a:schemeClr val="bg1"/>
                    </a:solidFill>
                    <a:latin typeface="微软雅黑"/>
                    <a:ea typeface="微软雅黑"/>
                    <a:cs typeface="微软雅黑"/>
                  </a:rPr>
                  <a:t/>
                </a:r>
                <a:br>
                  <a:rPr kumimoji="1" lang="en-US" altLang="zh-CN" sz="1200" smtClean="0">
                    <a:solidFill>
                      <a:schemeClr val="bg1"/>
                    </a:solidFill>
                    <a:latin typeface="微软雅黑"/>
                    <a:ea typeface="微软雅黑"/>
                    <a:cs typeface="微软雅黑"/>
                  </a:rPr>
                </a:br>
                <a:r>
                  <a:rPr kumimoji="1" lang="zh-CN" altLang="en-US" sz="1200" smtClean="0">
                    <a:solidFill>
                      <a:schemeClr val="bg1"/>
                    </a:solidFill>
                    <a:latin typeface="微软雅黑"/>
                    <a:ea typeface="微软雅黑"/>
                    <a:cs typeface="微软雅黑"/>
                  </a:rPr>
                  <a:t>网络</a:t>
                </a:r>
                <a:endParaRPr kumimoji="1" lang="zh-CN" altLang="en-US" sz="1200">
                  <a:solidFill>
                    <a:schemeClr val="bg1"/>
                  </a:solidFill>
                  <a:latin typeface="微软雅黑"/>
                  <a:ea typeface="微软雅黑"/>
                  <a:cs typeface="微软雅黑"/>
                </a:endParaRPr>
              </a:p>
            </p:txBody>
          </p:sp>
        </p:grpSp>
        <p:pic>
          <p:nvPicPr>
            <p:cNvPr id="92" name="图片 9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95" name="组合 94"/>
          <p:cNvGrpSpPr/>
          <p:nvPr/>
        </p:nvGrpSpPr>
        <p:grpSpPr>
          <a:xfrm>
            <a:off x="6827799" y="7551641"/>
            <a:ext cx="1359584" cy="548036"/>
            <a:chOff x="7944439" y="8932436"/>
            <a:chExt cx="1359584" cy="548036"/>
          </a:xfrm>
        </p:grpSpPr>
        <p:grpSp>
          <p:nvGrpSpPr>
            <p:cNvPr id="96" name="组合 95"/>
            <p:cNvGrpSpPr/>
            <p:nvPr/>
          </p:nvGrpSpPr>
          <p:grpSpPr>
            <a:xfrm>
              <a:off x="7944439" y="8932436"/>
              <a:ext cx="1359584" cy="548036"/>
              <a:chOff x="7213600" y="8932436"/>
              <a:chExt cx="1359584" cy="548036"/>
            </a:xfrm>
          </p:grpSpPr>
          <p:sp>
            <p:nvSpPr>
              <p:cNvPr id="98" name="圆角矩形 97"/>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99" name="文本框 98"/>
              <p:cNvSpPr txBox="1"/>
              <p:nvPr/>
            </p:nvSpPr>
            <p:spPr>
              <a:xfrm>
                <a:off x="7723600" y="8979056"/>
                <a:ext cx="849584" cy="461665"/>
              </a:xfrm>
              <a:prstGeom prst="rect">
                <a:avLst/>
              </a:prstGeom>
              <a:noFill/>
            </p:spPr>
            <p:txBody>
              <a:bodyPr wrap="square" rtlCol="0" anchor="ctr">
                <a:spAutoFit/>
              </a:bodyPr>
              <a:lstStyle/>
              <a:p>
                <a:r>
                  <a:rPr kumimoji="1" lang="zh-CN" altLang="en-US" sz="1200" smtClean="0">
                    <a:solidFill>
                      <a:schemeClr val="bg1"/>
                    </a:solidFill>
                    <a:latin typeface="微软雅黑"/>
                    <a:ea typeface="微软雅黑"/>
                    <a:cs typeface="微软雅黑"/>
                  </a:rPr>
                  <a:t>我的工作</a:t>
                </a:r>
                <a:r>
                  <a:rPr kumimoji="1" lang="en-US" altLang="zh-CN" sz="1200" smtClean="0">
                    <a:solidFill>
                      <a:schemeClr val="bg1"/>
                    </a:solidFill>
                    <a:latin typeface="微软雅黑"/>
                    <a:ea typeface="微软雅黑"/>
                    <a:cs typeface="微软雅黑"/>
                  </a:rPr>
                  <a:t/>
                </a:r>
                <a:br>
                  <a:rPr kumimoji="1" lang="en-US" altLang="zh-CN" sz="1200" smtClean="0">
                    <a:solidFill>
                      <a:schemeClr val="bg1"/>
                    </a:solidFill>
                    <a:latin typeface="微软雅黑"/>
                    <a:ea typeface="微软雅黑"/>
                    <a:cs typeface="微软雅黑"/>
                  </a:rPr>
                </a:br>
                <a:r>
                  <a:rPr kumimoji="1" lang="zh-CN" altLang="en-US" sz="1200" smtClean="0">
                    <a:solidFill>
                      <a:schemeClr val="bg1"/>
                    </a:solidFill>
                    <a:latin typeface="微软雅黑"/>
                    <a:ea typeface="微软雅黑"/>
                    <a:cs typeface="微软雅黑"/>
                  </a:rPr>
                  <a:t>日志</a:t>
                </a:r>
                <a:endParaRPr kumimoji="1" lang="zh-CN" altLang="en-US" sz="1200">
                  <a:solidFill>
                    <a:schemeClr val="bg1"/>
                  </a:solidFill>
                  <a:latin typeface="微软雅黑"/>
                  <a:ea typeface="微软雅黑"/>
                  <a:cs typeface="微软雅黑"/>
                </a:endParaRPr>
              </a:p>
            </p:txBody>
          </p:sp>
        </p:grpSp>
        <p:pic>
          <p:nvPicPr>
            <p:cNvPr id="97" name="图片 9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100" name="组合 99"/>
          <p:cNvGrpSpPr/>
          <p:nvPr/>
        </p:nvGrpSpPr>
        <p:grpSpPr>
          <a:xfrm>
            <a:off x="8250199" y="7551641"/>
            <a:ext cx="1359584" cy="548036"/>
            <a:chOff x="7944439" y="8932436"/>
            <a:chExt cx="1359584" cy="548036"/>
          </a:xfrm>
        </p:grpSpPr>
        <p:grpSp>
          <p:nvGrpSpPr>
            <p:cNvPr id="101" name="组合 100"/>
            <p:cNvGrpSpPr/>
            <p:nvPr/>
          </p:nvGrpSpPr>
          <p:grpSpPr>
            <a:xfrm>
              <a:off x="7944439" y="8932436"/>
              <a:ext cx="1359584" cy="548036"/>
              <a:chOff x="7213600" y="8932436"/>
              <a:chExt cx="1359584" cy="548036"/>
            </a:xfrm>
          </p:grpSpPr>
          <p:sp>
            <p:nvSpPr>
              <p:cNvPr id="103" name="圆角矩形 102"/>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4" name="文本框 103"/>
              <p:cNvSpPr txBox="1"/>
              <p:nvPr/>
            </p:nvSpPr>
            <p:spPr>
              <a:xfrm>
                <a:off x="7723600" y="9071389"/>
                <a:ext cx="849584" cy="276999"/>
              </a:xfrm>
              <a:prstGeom prst="rect">
                <a:avLst/>
              </a:prstGeom>
              <a:noFill/>
            </p:spPr>
            <p:txBody>
              <a:bodyPr wrap="square" rtlCol="0" anchor="ctr">
                <a:spAutoFit/>
              </a:bodyPr>
              <a:lstStyle/>
              <a:p>
                <a:r>
                  <a:rPr kumimoji="1" lang="zh-CN" altLang="en-US" sz="1200" smtClean="0">
                    <a:solidFill>
                      <a:schemeClr val="bg1"/>
                    </a:solidFill>
                    <a:latin typeface="微软雅黑"/>
                    <a:ea typeface="微软雅黑"/>
                    <a:cs typeface="微软雅黑"/>
                  </a:rPr>
                  <a:t>云盘空间</a:t>
                </a:r>
                <a:endParaRPr kumimoji="1" lang="zh-CN" altLang="en-US" sz="1200">
                  <a:solidFill>
                    <a:schemeClr val="bg1"/>
                  </a:solidFill>
                  <a:latin typeface="微软雅黑"/>
                  <a:ea typeface="微软雅黑"/>
                  <a:cs typeface="微软雅黑"/>
                </a:endParaRPr>
              </a:p>
            </p:txBody>
          </p:sp>
        </p:grpSp>
        <p:pic>
          <p:nvPicPr>
            <p:cNvPr id="102" name="图片 10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105" name="组合 104"/>
          <p:cNvGrpSpPr/>
          <p:nvPr/>
        </p:nvGrpSpPr>
        <p:grpSpPr>
          <a:xfrm>
            <a:off x="9672599" y="7551641"/>
            <a:ext cx="1359584" cy="548036"/>
            <a:chOff x="7944439" y="8932436"/>
            <a:chExt cx="1359584" cy="548036"/>
          </a:xfrm>
        </p:grpSpPr>
        <p:grpSp>
          <p:nvGrpSpPr>
            <p:cNvPr id="106" name="组合 105"/>
            <p:cNvGrpSpPr/>
            <p:nvPr/>
          </p:nvGrpSpPr>
          <p:grpSpPr>
            <a:xfrm>
              <a:off x="7944439" y="8932436"/>
              <a:ext cx="1359584" cy="548036"/>
              <a:chOff x="7213600" y="8932436"/>
              <a:chExt cx="1359584" cy="548036"/>
            </a:xfrm>
          </p:grpSpPr>
          <p:sp>
            <p:nvSpPr>
              <p:cNvPr id="108" name="圆角矩形 107"/>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09" name="文本框 108"/>
              <p:cNvSpPr txBox="1"/>
              <p:nvPr/>
            </p:nvSpPr>
            <p:spPr>
              <a:xfrm>
                <a:off x="7723600" y="9071389"/>
                <a:ext cx="849584" cy="276999"/>
              </a:xfrm>
              <a:prstGeom prst="rect">
                <a:avLst/>
              </a:prstGeom>
              <a:noFill/>
            </p:spPr>
            <p:txBody>
              <a:bodyPr wrap="square" rtlCol="0" anchor="ctr">
                <a:spAutoFit/>
              </a:bodyPr>
              <a:lstStyle/>
              <a:p>
                <a:r>
                  <a:rPr kumimoji="1" lang="zh-CN" altLang="en-US" sz="1200">
                    <a:solidFill>
                      <a:schemeClr val="bg1"/>
                    </a:solidFill>
                    <a:latin typeface="微软雅黑"/>
                    <a:ea typeface="微软雅黑"/>
                    <a:cs typeface="微软雅黑"/>
                  </a:rPr>
                  <a:t>设置</a:t>
                </a:r>
              </a:p>
            </p:txBody>
          </p:sp>
        </p:grpSp>
        <p:pic>
          <p:nvPicPr>
            <p:cNvPr id="107" name="图片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sp>
        <p:nvSpPr>
          <p:cNvPr id="3" name="L 形 2"/>
          <p:cNvSpPr/>
          <p:nvPr/>
        </p:nvSpPr>
        <p:spPr>
          <a:xfrm rot="8180203">
            <a:off x="11740052" y="7637741"/>
            <a:ext cx="111248" cy="111248"/>
          </a:xfrm>
          <a:prstGeom prst="corner">
            <a:avLst>
              <a:gd name="adj1" fmla="val 16399"/>
              <a:gd name="adj2" fmla="val 1738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5" name="L 形 114"/>
          <p:cNvSpPr/>
          <p:nvPr/>
        </p:nvSpPr>
        <p:spPr>
          <a:xfrm rot="13419797" flipV="1">
            <a:off x="11745695" y="7937684"/>
            <a:ext cx="111248" cy="111248"/>
          </a:xfrm>
          <a:prstGeom prst="corner">
            <a:avLst>
              <a:gd name="adj1" fmla="val 16399"/>
              <a:gd name="adj2" fmla="val 1738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2" name="直接箭头连接符 121"/>
          <p:cNvCxnSpPr/>
          <p:nvPr/>
        </p:nvCxnSpPr>
        <p:spPr>
          <a:xfrm>
            <a:off x="2831787" y="8414052"/>
            <a:ext cx="1302679"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23" name="文本框 122"/>
          <p:cNvSpPr txBox="1"/>
          <p:nvPr/>
        </p:nvSpPr>
        <p:spPr>
          <a:xfrm>
            <a:off x="2999931" y="7994454"/>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120px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139" name="组合 138"/>
          <p:cNvGrpSpPr/>
          <p:nvPr/>
        </p:nvGrpSpPr>
        <p:grpSpPr>
          <a:xfrm>
            <a:off x="8444816" y="8585960"/>
            <a:ext cx="1359584" cy="548036"/>
            <a:chOff x="7944439" y="8932436"/>
            <a:chExt cx="1359584" cy="548036"/>
          </a:xfrm>
        </p:grpSpPr>
        <p:grpSp>
          <p:nvGrpSpPr>
            <p:cNvPr id="140" name="组合 139"/>
            <p:cNvGrpSpPr/>
            <p:nvPr/>
          </p:nvGrpSpPr>
          <p:grpSpPr>
            <a:xfrm>
              <a:off x="7944439" y="8932436"/>
              <a:ext cx="1359584" cy="548036"/>
              <a:chOff x="7213600" y="8932436"/>
              <a:chExt cx="1359584" cy="548036"/>
            </a:xfrm>
          </p:grpSpPr>
          <p:sp>
            <p:nvSpPr>
              <p:cNvPr id="142" name="圆角矩形 141"/>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3" name="文本框 142"/>
              <p:cNvSpPr txBox="1"/>
              <p:nvPr/>
            </p:nvSpPr>
            <p:spPr>
              <a:xfrm>
                <a:off x="7723600" y="8979056"/>
                <a:ext cx="849584" cy="461665"/>
              </a:xfrm>
              <a:prstGeom prst="rect">
                <a:avLst/>
              </a:prstGeom>
              <a:noFill/>
            </p:spPr>
            <p:txBody>
              <a:bodyPr wrap="square" rtlCol="0" anchor="ctr">
                <a:spAutoFit/>
              </a:bodyPr>
              <a:lstStyle/>
              <a:p>
                <a:r>
                  <a:rPr kumimoji="1" lang="en-US" altLang="zh-CN" sz="1200" smtClean="0">
                    <a:solidFill>
                      <a:schemeClr val="bg1"/>
                    </a:solidFill>
                    <a:latin typeface="微软雅黑"/>
                    <a:ea typeface="微软雅黑"/>
                    <a:cs typeface="微软雅黑"/>
                  </a:rPr>
                  <a:t>189.100.100.121</a:t>
                </a:r>
                <a:endParaRPr kumimoji="1" lang="zh-CN" altLang="en-US" sz="1200">
                  <a:solidFill>
                    <a:schemeClr val="bg1"/>
                  </a:solidFill>
                  <a:latin typeface="微软雅黑"/>
                  <a:ea typeface="微软雅黑"/>
                  <a:cs typeface="微软雅黑"/>
                </a:endParaRPr>
              </a:p>
            </p:txBody>
          </p:sp>
        </p:grpSp>
        <p:pic>
          <p:nvPicPr>
            <p:cNvPr id="141" name="图片 1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grpSp>
        <p:nvGrpSpPr>
          <p:cNvPr id="144" name="组合 143"/>
          <p:cNvGrpSpPr/>
          <p:nvPr/>
        </p:nvGrpSpPr>
        <p:grpSpPr>
          <a:xfrm>
            <a:off x="9889794" y="8585960"/>
            <a:ext cx="1359584" cy="548036"/>
            <a:chOff x="7944439" y="8932436"/>
            <a:chExt cx="1359584" cy="548036"/>
          </a:xfrm>
        </p:grpSpPr>
        <p:grpSp>
          <p:nvGrpSpPr>
            <p:cNvPr id="145" name="组合 144"/>
            <p:cNvGrpSpPr/>
            <p:nvPr/>
          </p:nvGrpSpPr>
          <p:grpSpPr>
            <a:xfrm>
              <a:off x="7944439" y="8932436"/>
              <a:ext cx="1359584" cy="548036"/>
              <a:chOff x="7213600" y="8932436"/>
              <a:chExt cx="1359584" cy="548036"/>
            </a:xfrm>
          </p:grpSpPr>
          <p:sp>
            <p:nvSpPr>
              <p:cNvPr id="147" name="圆角矩形 146"/>
              <p:cNvSpPr/>
              <p:nvPr/>
            </p:nvSpPr>
            <p:spPr>
              <a:xfrm>
                <a:off x="7213600" y="8932436"/>
                <a:ext cx="1359584" cy="548036"/>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48" name="文本框 147"/>
              <p:cNvSpPr txBox="1"/>
              <p:nvPr/>
            </p:nvSpPr>
            <p:spPr>
              <a:xfrm>
                <a:off x="7723600" y="8979056"/>
                <a:ext cx="849584" cy="461665"/>
              </a:xfrm>
              <a:prstGeom prst="rect">
                <a:avLst/>
              </a:prstGeom>
              <a:noFill/>
            </p:spPr>
            <p:txBody>
              <a:bodyPr wrap="square" rtlCol="0" anchor="ctr">
                <a:spAutoFit/>
              </a:bodyPr>
              <a:lstStyle/>
              <a:p>
                <a:r>
                  <a:rPr kumimoji="1" lang="en-US" altLang="zh-CN" sz="1200" smtClean="0">
                    <a:solidFill>
                      <a:schemeClr val="bg1"/>
                    </a:solidFill>
                    <a:latin typeface="微软雅黑"/>
                    <a:ea typeface="微软雅黑"/>
                    <a:cs typeface="微软雅黑"/>
                  </a:rPr>
                  <a:t>189.199.122.134</a:t>
                </a:r>
                <a:endParaRPr kumimoji="1" lang="zh-CN" altLang="en-US" sz="1200">
                  <a:solidFill>
                    <a:schemeClr val="bg1"/>
                  </a:solidFill>
                  <a:latin typeface="微软雅黑"/>
                  <a:ea typeface="微软雅黑"/>
                  <a:cs typeface="微软雅黑"/>
                </a:endParaRPr>
              </a:p>
            </p:txBody>
          </p:sp>
        </p:grpSp>
        <p:pic>
          <p:nvPicPr>
            <p:cNvPr id="146" name="图片 1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01344" y="9008359"/>
              <a:ext cx="396190" cy="396190"/>
            </a:xfrm>
            <a:prstGeom prst="rect">
              <a:avLst/>
            </a:prstGeom>
          </p:spPr>
        </p:pic>
      </p:grpSp>
      <p:cxnSp>
        <p:nvCxnSpPr>
          <p:cNvPr id="149" name="直接箭头连接符 148"/>
          <p:cNvCxnSpPr/>
          <p:nvPr/>
        </p:nvCxnSpPr>
        <p:spPr>
          <a:xfrm>
            <a:off x="5473387" y="7386763"/>
            <a:ext cx="1302679"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50" name="文本框 149"/>
          <p:cNvSpPr txBox="1"/>
          <p:nvPr/>
        </p:nvSpPr>
        <p:spPr>
          <a:xfrm>
            <a:off x="5641531" y="6967165"/>
            <a:ext cx="1066801" cy="400110"/>
          </a:xfrm>
          <a:prstGeom prst="rect">
            <a:avLst/>
          </a:prstGeom>
          <a:noFill/>
          <a:ln>
            <a:noFill/>
          </a:ln>
        </p:spPr>
        <p:txBody>
          <a:bodyPr wrap="square" rtlCol="0">
            <a:spAutoFit/>
          </a:bodyPr>
          <a:lstStyle/>
          <a:p>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120px</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0821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12" y="459332"/>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7544806"/>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700" y="6411036"/>
            <a:ext cx="330159" cy="330159"/>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3" y="7095766"/>
            <a:ext cx="330159" cy="330159"/>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5110" y="7733537"/>
            <a:ext cx="330159" cy="330159"/>
          </a:xfrm>
          <a:prstGeom prst="rect">
            <a:avLst/>
          </a:prstGeom>
        </p:spPr>
      </p:pic>
      <p:cxnSp>
        <p:nvCxnSpPr>
          <p:cNvPr id="49" name="直接连接符 48"/>
          <p:cNvCxnSpPr/>
          <p:nvPr/>
        </p:nvCxnSpPr>
        <p:spPr>
          <a:xfrm>
            <a:off x="2785532" y="6910209"/>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8179402"/>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6470579"/>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7118279"/>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7740579"/>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6558268"/>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096067"/>
            <a:ext cx="9796439" cy="7081851"/>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38624" y="1516607"/>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9" name="矩形 58"/>
          <p:cNvSpPr/>
          <p:nvPr/>
        </p:nvSpPr>
        <p:spPr>
          <a:xfrm>
            <a:off x="7049248" y="2168313"/>
            <a:ext cx="1569660"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深圳软件园中心机房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61" name="矩形 60"/>
          <p:cNvSpPr/>
          <p:nvPr/>
        </p:nvSpPr>
        <p:spPr>
          <a:xfrm>
            <a:off x="7049248" y="4589081"/>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禁止专家使用本地工具。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矩形 61"/>
          <p:cNvSpPr/>
          <p:nvPr/>
        </p:nvSpPr>
        <p:spPr>
          <a:xfrm>
            <a:off x="5633166" y="2050580"/>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基本信息</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3" name="矩形 62"/>
          <p:cNvSpPr/>
          <p:nvPr/>
        </p:nvSpPr>
        <p:spPr>
          <a:xfrm>
            <a:off x="5633166" y="3274506"/>
            <a:ext cx="1044846"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4" name="矩形 63"/>
          <p:cNvSpPr/>
          <p:nvPr/>
        </p:nvSpPr>
        <p:spPr>
          <a:xfrm>
            <a:off x="5633166" y="3954863"/>
            <a:ext cx="8023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审计空间</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5" name="矩形 64"/>
          <p:cNvSpPr/>
          <p:nvPr/>
        </p:nvSpPr>
        <p:spPr>
          <a:xfrm>
            <a:off x="5633166" y="4563725"/>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本地</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293" y="5691079"/>
            <a:ext cx="533400" cy="533400"/>
          </a:xfrm>
          <a:prstGeom prst="rect">
            <a:avLst/>
          </a:prstGeom>
        </p:spPr>
      </p:pic>
      <p:pic>
        <p:nvPicPr>
          <p:cNvPr id="67" name="图片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83293" y="5691079"/>
            <a:ext cx="533400" cy="533400"/>
          </a:xfrm>
          <a:prstGeom prst="rect">
            <a:avLst/>
          </a:prstGeom>
        </p:spPr>
      </p:pic>
      <p:pic>
        <p:nvPicPr>
          <p:cNvPr id="68" name="图片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9493" y="5705791"/>
            <a:ext cx="533400" cy="533400"/>
          </a:xfrm>
          <a:prstGeom prst="rect">
            <a:avLst/>
          </a:prstGeom>
        </p:spPr>
      </p:pic>
      <p:pic>
        <p:nvPicPr>
          <p:cNvPr id="69" name="图片 6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2693" y="5705791"/>
            <a:ext cx="533400" cy="533400"/>
          </a:xfrm>
          <a:prstGeom prst="rect">
            <a:avLst/>
          </a:prstGeom>
        </p:spPr>
      </p:pic>
      <p:pic>
        <p:nvPicPr>
          <p:cNvPr id="70" name="图片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1993" y="5705791"/>
            <a:ext cx="533400" cy="533400"/>
          </a:xfrm>
          <a:prstGeom prst="rect">
            <a:avLst/>
          </a:prstGeom>
        </p:spPr>
      </p:pic>
      <p:pic>
        <p:nvPicPr>
          <p:cNvPr id="71" name="图片 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861493" y="5705791"/>
            <a:ext cx="533400" cy="533400"/>
          </a:xfrm>
          <a:prstGeom prst="rect">
            <a:avLst/>
          </a:prstGeom>
        </p:spPr>
      </p:pic>
      <p:sp>
        <p:nvSpPr>
          <p:cNvPr id="72" name="矩形 71"/>
          <p:cNvSpPr/>
          <p:nvPr/>
        </p:nvSpPr>
        <p:spPr>
          <a:xfrm>
            <a:off x="70881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3" name="矩形 72"/>
          <p:cNvSpPr/>
          <p:nvPr/>
        </p:nvSpPr>
        <p:spPr>
          <a:xfrm>
            <a:off x="81549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4" name="矩形 73"/>
          <p:cNvSpPr/>
          <p:nvPr/>
        </p:nvSpPr>
        <p:spPr>
          <a:xfrm>
            <a:off x="93487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5" name="矩形 74"/>
          <p:cNvSpPr/>
          <p:nvPr/>
        </p:nvSpPr>
        <p:spPr>
          <a:xfrm>
            <a:off x="104917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6" name="矩形 75"/>
          <p:cNvSpPr/>
          <p:nvPr/>
        </p:nvSpPr>
        <p:spPr>
          <a:xfrm>
            <a:off x="116474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7" name="矩形 76"/>
          <p:cNvSpPr/>
          <p:nvPr/>
        </p:nvSpPr>
        <p:spPr>
          <a:xfrm>
            <a:off x="127269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8" name="矩形 77"/>
          <p:cNvSpPr/>
          <p:nvPr/>
        </p:nvSpPr>
        <p:spPr>
          <a:xfrm>
            <a:off x="7049248" y="3966781"/>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强制进行录像审计。</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79" name="矩形 78"/>
          <p:cNvSpPr/>
          <p:nvPr/>
        </p:nvSpPr>
        <p:spPr>
          <a:xfrm>
            <a:off x="5633166" y="5204369"/>
            <a:ext cx="1394709" cy="405945"/>
          </a:xfrm>
          <a:prstGeom prst="rect">
            <a:avLst/>
          </a:prstGeom>
        </p:spPr>
        <p:txBody>
          <a:bodyPr wrap="square">
            <a:spAutoFit/>
          </a:bodyPr>
          <a:lstStyle/>
          <a:p>
            <a:pPr lvl="0">
              <a:lnSpc>
                <a:spcPct val="20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行云</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0" name="矩形 79"/>
          <p:cNvSpPr/>
          <p:nvPr/>
        </p:nvSpPr>
        <p:spPr>
          <a:xfrm>
            <a:off x="7049248" y="5217025"/>
            <a:ext cx="6822190" cy="461665"/>
          </a:xfrm>
          <a:prstGeom prst="rect">
            <a:avLst/>
          </a:prstGeom>
        </p:spPr>
        <p:txBody>
          <a:bodyPr wrap="square">
            <a:spAutoFit/>
          </a:bodyPr>
          <a:lstStyle/>
          <a:p>
            <a:pPr lvl="0">
              <a:lnSpc>
                <a:spcPct val="200000"/>
              </a:lnSpc>
            </a:pP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允许专家使用下列指定工具。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1" name="组 218"/>
          <p:cNvGrpSpPr/>
          <p:nvPr/>
        </p:nvGrpSpPr>
        <p:grpSpPr>
          <a:xfrm>
            <a:off x="7172985" y="3414863"/>
            <a:ext cx="3439390" cy="309313"/>
            <a:chOff x="3084412" y="1056946"/>
            <a:chExt cx="3439390" cy="309313"/>
          </a:xfrm>
        </p:grpSpPr>
        <p:grpSp>
          <p:nvGrpSpPr>
            <p:cNvPr id="82" name="组 219"/>
            <p:cNvGrpSpPr/>
            <p:nvPr/>
          </p:nvGrpSpPr>
          <p:grpSpPr>
            <a:xfrm>
              <a:off x="3084412" y="1056946"/>
              <a:ext cx="658610" cy="309313"/>
              <a:chOff x="3084412" y="1056946"/>
              <a:chExt cx="658610" cy="309313"/>
            </a:xfrm>
          </p:grpSpPr>
          <p:grpSp>
            <p:nvGrpSpPr>
              <p:cNvPr id="98" name="组 235"/>
              <p:cNvGrpSpPr>
                <a:grpSpLocks noChangeAspect="1"/>
              </p:cNvGrpSpPr>
              <p:nvPr/>
            </p:nvGrpSpPr>
            <p:grpSpPr>
              <a:xfrm>
                <a:off x="3084412" y="1114259"/>
                <a:ext cx="168385" cy="252000"/>
                <a:chOff x="3866345" y="2704350"/>
                <a:chExt cx="2153455" cy="3222806"/>
              </a:xfrm>
            </p:grpSpPr>
            <p:sp>
              <p:nvSpPr>
                <p:cNvPr id="100" name="椭圆 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1" name="空心弧 1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9" name="矩形 98"/>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83" name="组 220"/>
            <p:cNvGrpSpPr/>
            <p:nvPr/>
          </p:nvGrpSpPr>
          <p:grpSpPr>
            <a:xfrm>
              <a:off x="3923928" y="1056946"/>
              <a:ext cx="815153" cy="309313"/>
              <a:chOff x="3084412" y="1056946"/>
              <a:chExt cx="815153" cy="309313"/>
            </a:xfrm>
          </p:grpSpPr>
          <p:grpSp>
            <p:nvGrpSpPr>
              <p:cNvPr id="94" name="组 231"/>
              <p:cNvGrpSpPr>
                <a:grpSpLocks noChangeAspect="1"/>
              </p:cNvGrpSpPr>
              <p:nvPr/>
            </p:nvGrpSpPr>
            <p:grpSpPr>
              <a:xfrm>
                <a:off x="3084412" y="1114259"/>
                <a:ext cx="168385" cy="252000"/>
                <a:chOff x="3866345" y="2704350"/>
                <a:chExt cx="2153455" cy="3222806"/>
              </a:xfrm>
            </p:grpSpPr>
            <p:sp>
              <p:nvSpPr>
                <p:cNvPr id="96" name="椭圆 95"/>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7" name="空心弧 9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5" name="矩形 94"/>
              <p:cNvSpPr/>
              <p:nvPr/>
            </p:nvSpPr>
            <p:spPr>
              <a:xfrm>
                <a:off x="3237755" y="1056946"/>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84" name="组 221"/>
            <p:cNvGrpSpPr/>
            <p:nvPr/>
          </p:nvGrpSpPr>
          <p:grpSpPr>
            <a:xfrm>
              <a:off x="4860032" y="1056946"/>
              <a:ext cx="799674" cy="309313"/>
              <a:chOff x="3084412" y="1056946"/>
              <a:chExt cx="799674" cy="309313"/>
            </a:xfrm>
          </p:grpSpPr>
          <p:grpSp>
            <p:nvGrpSpPr>
              <p:cNvPr id="90" name="组 227"/>
              <p:cNvGrpSpPr>
                <a:grpSpLocks noChangeAspect="1"/>
              </p:cNvGrpSpPr>
              <p:nvPr/>
            </p:nvGrpSpPr>
            <p:grpSpPr>
              <a:xfrm>
                <a:off x="3084412" y="1114259"/>
                <a:ext cx="168385" cy="252000"/>
                <a:chOff x="3866345" y="2704350"/>
                <a:chExt cx="2153455" cy="3222806"/>
              </a:xfrm>
            </p:grpSpPr>
            <p:sp>
              <p:nvSpPr>
                <p:cNvPr id="92" name="椭圆 91"/>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3" name="空心弧 9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1" name="矩形 9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nvGrpSpPr>
            <p:cNvPr id="85" name="组 222"/>
            <p:cNvGrpSpPr/>
            <p:nvPr/>
          </p:nvGrpSpPr>
          <p:grpSpPr>
            <a:xfrm>
              <a:off x="5724128" y="1056946"/>
              <a:ext cx="799674" cy="309313"/>
              <a:chOff x="3084412" y="1056946"/>
              <a:chExt cx="799674" cy="309313"/>
            </a:xfrm>
          </p:grpSpPr>
          <p:grpSp>
            <p:nvGrpSpPr>
              <p:cNvPr id="86" name="组 223"/>
              <p:cNvGrpSpPr>
                <a:grpSpLocks noChangeAspect="1"/>
              </p:cNvGrpSpPr>
              <p:nvPr/>
            </p:nvGrpSpPr>
            <p:grpSpPr>
              <a:xfrm>
                <a:off x="3084412" y="1114259"/>
                <a:ext cx="168385" cy="252000"/>
                <a:chOff x="3866345" y="2704350"/>
                <a:chExt cx="2153455" cy="3222806"/>
              </a:xfrm>
            </p:grpSpPr>
            <p:sp>
              <p:nvSpPr>
                <p:cNvPr id="88" name="椭圆 87"/>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9" name="空心弧 88"/>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87" name="矩形 86"/>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徐小新</a:t>
                </a:r>
              </a:p>
            </p:txBody>
          </p:sp>
        </p:grpSp>
      </p:grpSp>
      <p:sp>
        <p:nvSpPr>
          <p:cNvPr id="102" name="矩形 101"/>
          <p:cNvSpPr/>
          <p:nvPr/>
        </p:nvSpPr>
        <p:spPr>
          <a:xfrm>
            <a:off x="7049248" y="2528244"/>
            <a:ext cx="7820975" cy="646331"/>
          </a:xfrm>
          <a:prstGeom prst="rect">
            <a:avLst/>
          </a:prstGeom>
        </p:spPr>
        <p:txBody>
          <a:bodyPr wrap="square">
            <a:spAutoFit/>
          </a:bodyPr>
          <a:lstStyle/>
          <a:p>
            <a:pPr lvl="0">
              <a:lnSpc>
                <a:spcPct val="150000"/>
              </a:lnSpc>
            </a:pP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Skybility Software</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，以下简称“傲冠软件”）是一家 “自主研发创新，引领</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IT</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服务”的国家级高新技术企业和深圳市重点软件企业</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，员工</a:t>
            </a:r>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人数近</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150</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人。</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3" name="直接连接符 102"/>
          <p:cNvCxnSpPr/>
          <p:nvPr/>
        </p:nvCxnSpPr>
        <p:spPr>
          <a:xfrm>
            <a:off x="5499422" y="3862291"/>
            <a:ext cx="9613331"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4" name="直接连接符 103"/>
          <p:cNvCxnSpPr/>
          <p:nvPr/>
        </p:nvCxnSpPr>
        <p:spPr>
          <a:xfrm>
            <a:off x="5438624" y="3219858"/>
            <a:ext cx="9674129"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5" name="直接连接符 104"/>
          <p:cNvCxnSpPr/>
          <p:nvPr/>
        </p:nvCxnSpPr>
        <p:spPr>
          <a:xfrm>
            <a:off x="5499422" y="4497339"/>
            <a:ext cx="9613331"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6" name="直接连接符 105"/>
          <p:cNvCxnSpPr/>
          <p:nvPr/>
        </p:nvCxnSpPr>
        <p:spPr>
          <a:xfrm>
            <a:off x="5511737" y="5148960"/>
            <a:ext cx="9601016" cy="35873"/>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pic>
        <p:nvPicPr>
          <p:cNvPr id="107" name="图片 10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6393" y="5691079"/>
            <a:ext cx="533400" cy="533400"/>
          </a:xfrm>
          <a:prstGeom prst="rect">
            <a:avLst/>
          </a:prstGeom>
        </p:spPr>
      </p:pic>
      <p:sp>
        <p:nvSpPr>
          <p:cNvPr id="108" name="矩形 107"/>
          <p:cNvSpPr/>
          <p:nvPr/>
        </p:nvSpPr>
        <p:spPr>
          <a:xfrm>
            <a:off x="13831898" y="60994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9" name="图片 10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66393" y="6821379"/>
            <a:ext cx="533400" cy="533400"/>
          </a:xfrm>
          <a:prstGeom prst="rect">
            <a:avLst/>
          </a:prstGeom>
        </p:spPr>
      </p:pic>
      <p:sp>
        <p:nvSpPr>
          <p:cNvPr id="110" name="矩形 109"/>
          <p:cNvSpPr/>
          <p:nvPr/>
        </p:nvSpPr>
        <p:spPr>
          <a:xfrm>
            <a:off x="13831898" y="72297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1" name="图片 1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4593" y="6821379"/>
            <a:ext cx="533400" cy="533400"/>
          </a:xfrm>
          <a:prstGeom prst="rect">
            <a:avLst/>
          </a:prstGeom>
        </p:spPr>
      </p:pic>
      <p:pic>
        <p:nvPicPr>
          <p:cNvPr id="112" name="图片 1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6793" y="6836091"/>
            <a:ext cx="533400" cy="533400"/>
          </a:xfrm>
          <a:prstGeom prst="rect">
            <a:avLst/>
          </a:prstGeom>
        </p:spPr>
      </p:pic>
      <p:sp>
        <p:nvSpPr>
          <p:cNvPr id="113" name="矩形 112"/>
          <p:cNvSpPr/>
          <p:nvPr/>
        </p:nvSpPr>
        <p:spPr>
          <a:xfrm>
            <a:off x="7050098" y="72297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4" name="矩形 113"/>
          <p:cNvSpPr/>
          <p:nvPr/>
        </p:nvSpPr>
        <p:spPr>
          <a:xfrm>
            <a:off x="8142298" y="72297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15" name="图片 1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69293" y="6821379"/>
            <a:ext cx="533400" cy="533400"/>
          </a:xfrm>
          <a:prstGeom prst="rect">
            <a:avLst/>
          </a:prstGeom>
        </p:spPr>
      </p:pic>
      <p:pic>
        <p:nvPicPr>
          <p:cNvPr id="116" name="图片 1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00893" y="6821379"/>
            <a:ext cx="533400" cy="533400"/>
          </a:xfrm>
          <a:prstGeom prst="rect">
            <a:avLst/>
          </a:prstGeom>
        </p:spPr>
      </p:pic>
      <p:pic>
        <p:nvPicPr>
          <p:cNvPr id="117" name="图片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886893" y="6836091"/>
            <a:ext cx="533400" cy="533400"/>
          </a:xfrm>
          <a:prstGeom prst="rect">
            <a:avLst/>
          </a:prstGeom>
        </p:spPr>
      </p:pic>
      <p:sp>
        <p:nvSpPr>
          <p:cNvPr id="118" name="矩形 117"/>
          <p:cNvSpPr/>
          <p:nvPr/>
        </p:nvSpPr>
        <p:spPr>
          <a:xfrm>
            <a:off x="10402898" y="72297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RDP</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9" name="矩形 118"/>
          <p:cNvSpPr/>
          <p:nvPr/>
        </p:nvSpPr>
        <p:spPr>
          <a:xfrm>
            <a:off x="11634798" y="72297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VNC</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0" name="矩形 119"/>
          <p:cNvSpPr/>
          <p:nvPr/>
        </p:nvSpPr>
        <p:spPr>
          <a:xfrm>
            <a:off x="12752398" y="72297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SSH</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1" name="图片 1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8693" y="6823391"/>
            <a:ext cx="533400" cy="533400"/>
          </a:xfrm>
          <a:prstGeom prst="rect">
            <a:avLst/>
          </a:prstGeom>
        </p:spPr>
      </p:pic>
      <p:sp>
        <p:nvSpPr>
          <p:cNvPr id="122" name="矩形 121"/>
          <p:cNvSpPr/>
          <p:nvPr/>
        </p:nvSpPr>
        <p:spPr>
          <a:xfrm>
            <a:off x="9374198" y="7217090"/>
            <a:ext cx="802390" cy="461665"/>
          </a:xfrm>
          <a:prstGeom prst="rect">
            <a:avLst/>
          </a:prstGeom>
        </p:spPr>
        <p:txBody>
          <a:bodyPr wrap="square">
            <a:spAutoFit/>
          </a:bodyPr>
          <a:lstStyle/>
          <a:p>
            <a:pPr lvl="0" algn="ctr">
              <a:lnSpc>
                <a:spcPct val="200000"/>
              </a:lnSpc>
            </a:pPr>
            <a:r>
              <a:rPr lang="en-US" altLang="zh-CN" sz="1200" smtClean="0">
                <a:solidFill>
                  <a:schemeClr val="tx1">
                    <a:lumMod val="85000"/>
                    <a:lumOff val="15000"/>
                  </a:schemeClr>
                </a:solidFill>
                <a:latin typeface="微软雅黑" panose="020B0503020204020204" pitchFamily="34" charset="-122"/>
                <a:ea typeface="微软雅黑" panose="020B0503020204020204" pitchFamily="34" charset="-122"/>
              </a:rPr>
              <a:t>PL/SQL</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23" name="图片 1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60753" y="2110561"/>
            <a:ext cx="252000" cy="252000"/>
          </a:xfrm>
          <a:prstGeom prst="rect">
            <a:avLst/>
          </a:prstGeom>
        </p:spPr>
      </p:pic>
      <p:pic>
        <p:nvPicPr>
          <p:cNvPr id="124" name="图片 1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60753" y="3431361"/>
            <a:ext cx="252000" cy="252000"/>
          </a:xfrm>
          <a:prstGeom prst="rect">
            <a:avLst/>
          </a:prstGeom>
        </p:spPr>
      </p:pic>
      <p:pic>
        <p:nvPicPr>
          <p:cNvPr id="125" name="图片 1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60753" y="4066361"/>
            <a:ext cx="252000" cy="252000"/>
          </a:xfrm>
          <a:prstGeom prst="rect">
            <a:avLst/>
          </a:prstGeom>
        </p:spPr>
      </p:pic>
      <p:pic>
        <p:nvPicPr>
          <p:cNvPr id="126" name="图片 1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60753" y="4726761"/>
            <a:ext cx="252000" cy="252000"/>
          </a:xfrm>
          <a:prstGeom prst="rect">
            <a:avLst/>
          </a:prstGeom>
        </p:spPr>
      </p:pic>
      <p:pic>
        <p:nvPicPr>
          <p:cNvPr id="127" name="图片 1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60753" y="5329305"/>
            <a:ext cx="252000" cy="252000"/>
          </a:xfrm>
          <a:prstGeom prst="rect">
            <a:avLst/>
          </a:prstGeom>
        </p:spPr>
      </p:pic>
      <p:grpSp>
        <p:nvGrpSpPr>
          <p:cNvPr id="128" name="组合 6"/>
          <p:cNvGrpSpPr/>
          <p:nvPr/>
        </p:nvGrpSpPr>
        <p:grpSpPr>
          <a:xfrm rot="10800000">
            <a:off x="8369701" y="1688925"/>
            <a:ext cx="3807870" cy="324001"/>
            <a:chOff x="8195296" y="1797435"/>
            <a:chExt cx="3807870" cy="324001"/>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配置</a:t>
              </a:r>
              <a:endParaRPr lang="zh-CN" altLang="en-US" sz="1400">
                <a:solidFill>
                  <a:schemeClr val="bg1"/>
                </a:solidFill>
              </a:endParaRPr>
            </a:p>
          </p:txBody>
        </p:sp>
        <p:sp>
          <p:nvSpPr>
            <p:cNvPr id="133" name="文本框 132"/>
            <p:cNvSpPr txBox="1"/>
            <p:nvPr/>
          </p:nvSpPr>
          <p:spPr>
            <a:xfrm rot="10800000">
              <a:off x="10346961" y="1812965"/>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概览</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187580"/>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87" name="组合 186"/>
          <p:cNvGrpSpPr/>
          <p:nvPr/>
        </p:nvGrpSpPr>
        <p:grpSpPr>
          <a:xfrm>
            <a:off x="2800870" y="2454660"/>
            <a:ext cx="2487788" cy="3861260"/>
            <a:chOff x="2432751" y="1742179"/>
            <a:chExt cx="2514958" cy="3939418"/>
          </a:xfrm>
          <a:solidFill>
            <a:schemeClr val="bg1">
              <a:alpha val="95000"/>
            </a:schemeClr>
          </a:solidFill>
        </p:grpSpPr>
        <p:sp>
          <p:nvSpPr>
            <p:cNvPr id="175" name="圆角矩形 174"/>
            <p:cNvSpPr/>
            <p:nvPr/>
          </p:nvSpPr>
          <p:spPr>
            <a:xfrm>
              <a:off x="2446199" y="1747820"/>
              <a:ext cx="2501510" cy="3933777"/>
            </a:xfrm>
            <a:prstGeom prst="roundRect">
              <a:avLst>
                <a:gd name="adj" fmla="val 0"/>
              </a:avLst>
            </a:prstGeom>
            <a:grpFill/>
            <a:ln>
              <a:noFill/>
            </a:ln>
            <a:effectLst>
              <a:innerShdw blurRad="114300">
                <a:schemeClr val="tx1">
                  <a:lumMod val="85000"/>
                  <a:lumOff val="15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chemeClr val="tx1"/>
                </a:solidFill>
              </a:endParaRPr>
            </a:p>
          </p:txBody>
        </p:sp>
        <p:cxnSp>
          <p:nvCxnSpPr>
            <p:cNvPr id="176" name="直接连接符 175"/>
            <p:cNvCxnSpPr/>
            <p:nvPr/>
          </p:nvCxnSpPr>
          <p:spPr>
            <a:xfrm>
              <a:off x="2432751" y="2108011"/>
              <a:ext cx="2514958" cy="0"/>
            </a:xfrm>
            <a:prstGeom prst="line">
              <a:avLst/>
            </a:prstGeom>
            <a:grpFill/>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直接连接符 178"/>
            <p:cNvCxnSpPr/>
            <p:nvPr/>
          </p:nvCxnSpPr>
          <p:spPr>
            <a:xfrm>
              <a:off x="2432751" y="1742179"/>
              <a:ext cx="2052639" cy="0"/>
            </a:xfrm>
            <a:prstGeom prst="line">
              <a:avLst/>
            </a:prstGeom>
            <a:grpFill/>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直接连接符 180"/>
            <p:cNvCxnSpPr/>
            <p:nvPr/>
          </p:nvCxnSpPr>
          <p:spPr>
            <a:xfrm>
              <a:off x="2432751" y="3270967"/>
              <a:ext cx="2468719" cy="1781"/>
            </a:xfrm>
            <a:prstGeom prst="line">
              <a:avLst/>
            </a:prstGeom>
            <a:grpFill/>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直接连接符 181"/>
            <p:cNvCxnSpPr/>
            <p:nvPr/>
          </p:nvCxnSpPr>
          <p:spPr>
            <a:xfrm>
              <a:off x="2432751" y="2521667"/>
              <a:ext cx="2514958" cy="0"/>
            </a:xfrm>
            <a:prstGeom prst="line">
              <a:avLst/>
            </a:prstGeom>
            <a:grpFill/>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直接连接符 182"/>
            <p:cNvCxnSpPr/>
            <p:nvPr/>
          </p:nvCxnSpPr>
          <p:spPr>
            <a:xfrm>
              <a:off x="2432751" y="2877268"/>
              <a:ext cx="2514958" cy="0"/>
            </a:xfrm>
            <a:prstGeom prst="line">
              <a:avLst/>
            </a:prstGeom>
            <a:grpFill/>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直接连接符 185"/>
            <p:cNvCxnSpPr/>
            <p:nvPr/>
          </p:nvCxnSpPr>
          <p:spPr>
            <a:xfrm>
              <a:off x="2432751" y="3664667"/>
              <a:ext cx="2514958" cy="0"/>
            </a:xfrm>
            <a:prstGeom prst="line">
              <a:avLst/>
            </a:prstGeom>
            <a:grpFill/>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88" name="直接连接符 187"/>
          <p:cNvCxnSpPr/>
          <p:nvPr/>
        </p:nvCxnSpPr>
        <p:spPr>
          <a:xfrm>
            <a:off x="2785532" y="6321084"/>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94" name="图片 19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8">
            <a:extLst>
              <a:ext uri="{BEBA8EAE-BF5A-486C-A8C5-ECC9F3942E4B}">
                <a14:imgProps xmlns:a14="http://schemas.microsoft.com/office/drawing/2010/main">
                  <a14:imgLayer r:embed="rId1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20">
            <a:extLst>
              <a:ext uri="{BEBA8EAE-BF5A-486C-A8C5-ECC9F3942E4B}">
                <a14:imgProps xmlns:a14="http://schemas.microsoft.com/office/drawing/2010/main">
                  <a14:imgLayer r:embed="rId2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789251"/>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22">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161" name="文本框 160"/>
          <p:cNvSpPr txBox="1"/>
          <p:nvPr/>
        </p:nvSpPr>
        <p:spPr>
          <a:xfrm>
            <a:off x="3014643" y="2558984"/>
            <a:ext cx="147514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solidFill>
              </a:rPr>
              <a:t>OA</a:t>
            </a:r>
            <a:r>
              <a:rPr lang="zh-CN" altLang="en-US" smtClean="0">
                <a:solidFill>
                  <a:schemeClr val="tx1"/>
                </a:solidFill>
              </a:rPr>
              <a:t>系统设备源</a:t>
            </a:r>
            <a:endParaRPr lang="zh-CN" altLang="en-US">
              <a:solidFill>
                <a:schemeClr val="tx1"/>
              </a:solidFill>
            </a:endParaRPr>
          </a:p>
        </p:txBody>
      </p:sp>
      <p:sp>
        <p:nvSpPr>
          <p:cNvPr id="162" name="文本框 161"/>
          <p:cNvSpPr txBox="1"/>
          <p:nvPr/>
        </p:nvSpPr>
        <p:spPr>
          <a:xfrm>
            <a:off x="3014643" y="2919730"/>
            <a:ext cx="147514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solidFill>
              </a:rPr>
              <a:t>财务系统设备源</a:t>
            </a:r>
            <a:endParaRPr lang="zh-CN" altLang="en-US">
              <a:solidFill>
                <a:schemeClr val="tx1"/>
              </a:solidFill>
            </a:endParaRPr>
          </a:p>
        </p:txBody>
      </p:sp>
      <p:sp>
        <p:nvSpPr>
          <p:cNvPr id="163" name="文本框 162"/>
          <p:cNvSpPr txBox="1"/>
          <p:nvPr/>
        </p:nvSpPr>
        <p:spPr>
          <a:xfrm>
            <a:off x="3014643" y="3654164"/>
            <a:ext cx="147514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tx1"/>
                </a:solidFill>
              </a:rPr>
              <a:t>帮帮服务器设备源</a:t>
            </a:r>
            <a:endParaRPr lang="zh-CN" altLang="en-US">
              <a:solidFill>
                <a:schemeClr val="tx1"/>
              </a:solidFill>
            </a:endParaRPr>
          </a:p>
        </p:txBody>
      </p:sp>
      <p:sp>
        <p:nvSpPr>
          <p:cNvPr id="165" name="文本框 164"/>
          <p:cNvSpPr txBox="1"/>
          <p:nvPr/>
        </p:nvSpPr>
        <p:spPr>
          <a:xfrm>
            <a:off x="3014643" y="4040053"/>
            <a:ext cx="1475141"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en-US" altLang="zh-CN" smtClean="0">
                <a:solidFill>
                  <a:schemeClr val="tx1"/>
                </a:solidFill>
              </a:rPr>
              <a:t>HR</a:t>
            </a:r>
            <a:r>
              <a:rPr lang="zh-CN" altLang="en-US" smtClean="0">
                <a:solidFill>
                  <a:schemeClr val="tx1"/>
                </a:solidFill>
              </a:rPr>
              <a:t>系统设备源</a:t>
            </a:r>
            <a:endParaRPr lang="zh-CN" altLang="en-US">
              <a:solidFill>
                <a:schemeClr val="tx1"/>
              </a:solidFill>
            </a:endParaRPr>
          </a:p>
        </p:txBody>
      </p:sp>
      <p:sp>
        <p:nvSpPr>
          <p:cNvPr id="166" name="圆角矩形 165"/>
          <p:cNvSpPr/>
          <p:nvPr/>
        </p:nvSpPr>
        <p:spPr>
          <a:xfrm>
            <a:off x="2813276" y="3245362"/>
            <a:ext cx="2464040" cy="329841"/>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68" name="文本框 167"/>
          <p:cNvSpPr txBox="1"/>
          <p:nvPr/>
        </p:nvSpPr>
        <p:spPr>
          <a:xfrm>
            <a:off x="3014642" y="3292012"/>
            <a:ext cx="2082020" cy="240066"/>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mtClean="0">
                <a:solidFill>
                  <a:schemeClr val="bg1"/>
                </a:solidFill>
              </a:rPr>
              <a:t>研发中心测试服务器设备源</a:t>
            </a:r>
            <a:endParaRPr lang="zh-CN" altLang="en-US">
              <a:solidFill>
                <a:schemeClr val="bg1"/>
              </a:solidFill>
            </a:endParaRPr>
          </a:p>
        </p:txBody>
      </p:sp>
    </p:spTree>
    <p:extLst>
      <p:ext uri="{BB962C8B-B14F-4D97-AF65-F5344CB8AC3E}">
        <p14:creationId xmlns:p14="http://schemas.microsoft.com/office/powerpoint/2010/main" val="253434606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12" y="459332"/>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7">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1">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5">
            <a:extLst>
              <a:ext uri="{BEBA8EAE-BF5A-486C-A8C5-ECC9F3942E4B}">
                <a14:imgProps xmlns:a14="http://schemas.microsoft.com/office/drawing/2010/main">
                  <a14:imgLayer r:embed="rId1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7">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7" name="组合 6"/>
          <p:cNvGrpSpPr/>
          <p:nvPr/>
        </p:nvGrpSpPr>
        <p:grpSpPr>
          <a:xfrm>
            <a:off x="5438624" y="1187580"/>
            <a:ext cx="9796439" cy="6990338"/>
            <a:chOff x="5438624" y="1187580"/>
            <a:chExt cx="9796439" cy="6990338"/>
          </a:xfrm>
        </p:grpSpPr>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38624" y="1516607"/>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772763"/>
              <a:ext cx="9401026" cy="4626317"/>
              <a:chOff x="664" y="1951"/>
              <a:chExt cx="4308" cy="2120"/>
            </a:xfrm>
            <a:solidFill>
              <a:schemeClr val="bg1">
                <a:lumMod val="8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grpSp>
        <p:nvGrpSpPr>
          <p:cNvPr id="11" name="组合 10"/>
          <p:cNvGrpSpPr/>
          <p:nvPr/>
        </p:nvGrpSpPr>
        <p:grpSpPr>
          <a:xfrm>
            <a:off x="5719000" y="2430912"/>
            <a:ext cx="2773123" cy="718411"/>
            <a:chOff x="5915529" y="2578967"/>
            <a:chExt cx="2773123" cy="718411"/>
          </a:xfrm>
          <a:solidFill>
            <a:schemeClr val="accent5">
              <a:lumMod val="40000"/>
              <a:lumOff val="60000"/>
            </a:schemeClr>
          </a:solidFill>
        </p:grpSpPr>
        <p:sp>
          <p:nvSpPr>
            <p:cNvPr id="272" name="圆角矩形 271"/>
            <p:cNvSpPr/>
            <p:nvPr/>
          </p:nvSpPr>
          <p:spPr>
            <a:xfrm>
              <a:off x="5915529" y="2578967"/>
              <a:ext cx="2773123" cy="718411"/>
            </a:xfrm>
            <a:prstGeom prst="roundRect">
              <a:avLst>
                <a:gd name="adj" fmla="val 11342"/>
              </a:avLst>
            </a:prstGeom>
            <a:grp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3" name="文本框 272"/>
            <p:cNvSpPr txBox="1"/>
            <p:nvPr/>
          </p:nvSpPr>
          <p:spPr>
            <a:xfrm>
              <a:off x="6080212" y="2836708"/>
              <a:ext cx="2568406" cy="264688"/>
            </a:xfrm>
            <a:prstGeom prst="rect">
              <a:avLst/>
            </a:prstGeom>
            <a:grpFill/>
          </p:spPr>
          <p:txBody>
            <a:bodyPr wrap="square" rtlCol="0" anchor="ctr">
              <a:spAutoFit/>
            </a:bodyPr>
            <a:lstStyle/>
            <a:p>
              <a:pPr algn="ctr">
                <a:lnSpc>
                  <a:spcPct val="80000"/>
                </a:lnSpc>
              </a:pPr>
              <a:r>
                <a:rPr kumimoji="1" lang="zh-CN" altLang="en-US" sz="1400" smtClean="0">
                  <a:solidFill>
                    <a:schemeClr val="tx1">
                      <a:lumMod val="75000"/>
                      <a:lumOff val="25000"/>
                    </a:schemeClr>
                  </a:solidFill>
                  <a:latin typeface="微软雅黑"/>
                  <a:ea typeface="微软雅黑"/>
                  <a:cs typeface="微软雅黑"/>
                </a:rPr>
                <a:t>深圳软件园中心机房</a:t>
              </a:r>
              <a:r>
                <a:rPr kumimoji="1" lang="zh-CN" altLang="en-US" sz="1400">
                  <a:solidFill>
                    <a:schemeClr val="tx1">
                      <a:lumMod val="75000"/>
                      <a:lumOff val="25000"/>
                    </a:schemeClr>
                  </a:solidFill>
                  <a:latin typeface="微软雅黑"/>
                  <a:ea typeface="微软雅黑"/>
                  <a:cs typeface="微软雅黑"/>
                </a:rPr>
                <a:t>网络</a:t>
              </a:r>
            </a:p>
          </p:txBody>
        </p:sp>
      </p:grpSp>
      <p:grpSp>
        <p:nvGrpSpPr>
          <p:cNvPr id="278" name="组合 277"/>
          <p:cNvGrpSpPr/>
          <p:nvPr/>
        </p:nvGrpSpPr>
        <p:grpSpPr>
          <a:xfrm>
            <a:off x="10739524" y="2456703"/>
            <a:ext cx="1514062" cy="737587"/>
            <a:chOff x="9616974" y="3001960"/>
            <a:chExt cx="1514062" cy="737587"/>
          </a:xfrm>
        </p:grpSpPr>
        <p:sp>
          <p:nvSpPr>
            <p:cNvPr id="279" name="椭圆 278"/>
            <p:cNvSpPr/>
            <p:nvPr/>
          </p:nvSpPr>
          <p:spPr>
            <a:xfrm>
              <a:off x="9990881" y="3001960"/>
              <a:ext cx="737587" cy="737587"/>
            </a:xfrm>
            <a:prstGeom prst="ellipse">
              <a:avLst/>
            </a:prstGeom>
            <a:solidFill>
              <a:srgbClr val="FF66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0" name="文本框 279"/>
            <p:cNvSpPr txBox="1"/>
            <p:nvPr/>
          </p:nvSpPr>
          <p:spPr>
            <a:xfrm>
              <a:off x="9616974" y="3124652"/>
              <a:ext cx="1514062" cy="523220"/>
            </a:xfrm>
            <a:prstGeom prst="rect">
              <a:avLst/>
            </a:prstGeom>
            <a:noFill/>
          </p:spPr>
          <p:txBody>
            <a:bodyPr wrap="square" rtlCol="0" anchor="ctr">
              <a:spAutoFit/>
            </a:bodyPr>
            <a:lstStyle/>
            <a:p>
              <a:pPr algn="ctr"/>
              <a:r>
                <a:rPr kumimoji="1" lang="en-US" altLang="zh-CN" sz="1400" smtClean="0">
                  <a:solidFill>
                    <a:schemeClr val="bg1"/>
                  </a:solidFill>
                  <a:latin typeface="微软雅黑"/>
                  <a:ea typeface="微软雅黑"/>
                  <a:cs typeface="微软雅黑"/>
                </a:rPr>
                <a:t>IP</a:t>
              </a:r>
              <a:r>
                <a:rPr kumimoji="1" lang="zh-CN" altLang="en-US" sz="1400" smtClean="0">
                  <a:solidFill>
                    <a:schemeClr val="bg1"/>
                  </a:solidFill>
                  <a:latin typeface="微软雅黑"/>
                  <a:ea typeface="微软雅黑"/>
                  <a:cs typeface="微软雅黑"/>
                </a:rPr>
                <a:t>直连</a:t>
              </a:r>
              <a:endParaRPr kumimoji="1" lang="en-US" altLang="zh-CN" sz="1400" smtClean="0">
                <a:solidFill>
                  <a:schemeClr val="bg1"/>
                </a:solidFill>
                <a:latin typeface="微软雅黑"/>
                <a:ea typeface="微软雅黑"/>
                <a:cs typeface="微软雅黑"/>
              </a:endParaRPr>
            </a:p>
            <a:p>
              <a:pPr algn="ctr"/>
              <a:r>
                <a:rPr kumimoji="1" lang="zh-CN" altLang="en-US" sz="1400" smtClean="0">
                  <a:solidFill>
                    <a:schemeClr val="bg1"/>
                  </a:solidFill>
                  <a:latin typeface="微软雅黑"/>
                  <a:ea typeface="微软雅黑"/>
                  <a:cs typeface="微软雅黑"/>
                </a:rPr>
                <a:t>设备源</a:t>
              </a:r>
              <a:endParaRPr kumimoji="1" lang="zh-CN" altLang="en-US" sz="1400">
                <a:solidFill>
                  <a:schemeClr val="bg1"/>
                </a:solidFill>
                <a:latin typeface="微软雅黑"/>
                <a:ea typeface="微软雅黑"/>
                <a:cs typeface="微软雅黑"/>
              </a:endParaRPr>
            </a:p>
          </p:txBody>
        </p:sp>
      </p:grpSp>
      <p:cxnSp>
        <p:nvCxnSpPr>
          <p:cNvPr id="281" name="肘形连接符 280"/>
          <p:cNvCxnSpPr>
            <a:stCxn id="272" idx="3"/>
          </p:cNvCxnSpPr>
          <p:nvPr/>
        </p:nvCxnSpPr>
        <p:spPr>
          <a:xfrm>
            <a:off x="8492123" y="2790118"/>
            <a:ext cx="2552436" cy="2054"/>
          </a:xfrm>
          <a:prstGeom prst="bentConnector3">
            <a:avLst>
              <a:gd name="adj1" fmla="val 50000"/>
            </a:avLst>
          </a:prstGeom>
          <a:ln>
            <a:solidFill>
              <a:srgbClr val="FF66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82" name="组合 281"/>
          <p:cNvGrpSpPr/>
          <p:nvPr/>
        </p:nvGrpSpPr>
        <p:grpSpPr>
          <a:xfrm>
            <a:off x="9869767" y="3157904"/>
            <a:ext cx="1514062" cy="1307459"/>
            <a:chOff x="8324540" y="4006721"/>
            <a:chExt cx="1514062" cy="1307459"/>
          </a:xfrm>
        </p:grpSpPr>
        <p:sp>
          <p:nvSpPr>
            <p:cNvPr id="284" name="椭圆 283"/>
            <p:cNvSpPr/>
            <p:nvPr/>
          </p:nvSpPr>
          <p:spPr>
            <a:xfrm>
              <a:off x="8398971" y="4006721"/>
              <a:ext cx="1307459" cy="1307459"/>
            </a:xfrm>
            <a:prstGeom prst="ellipse">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5" name="文本框 284"/>
            <p:cNvSpPr txBox="1"/>
            <p:nvPr/>
          </p:nvSpPr>
          <p:spPr>
            <a:xfrm>
              <a:off x="8324540" y="4393327"/>
              <a:ext cx="1514062" cy="523220"/>
            </a:xfrm>
            <a:prstGeom prst="rect">
              <a:avLst/>
            </a:prstGeom>
            <a:noFill/>
          </p:spPr>
          <p:txBody>
            <a:bodyPr wrap="square" rtlCol="0" anchor="ctr">
              <a:spAutoFit/>
            </a:bodyPr>
            <a:lstStyle/>
            <a:p>
              <a:pPr algn="ctr"/>
              <a:r>
                <a:rPr kumimoji="1" lang="zh-CN" altLang="en-US" sz="1400">
                  <a:solidFill>
                    <a:schemeClr val="bg1"/>
                  </a:solidFill>
                  <a:latin typeface="微软雅黑"/>
                  <a:ea typeface="微软雅黑"/>
                  <a:cs typeface="微软雅黑"/>
                </a:rPr>
                <a:t>行</a:t>
              </a:r>
              <a:r>
                <a:rPr kumimoji="1" lang="zh-CN" altLang="en-US" sz="1400" smtClean="0">
                  <a:solidFill>
                    <a:schemeClr val="bg1"/>
                  </a:solidFill>
                  <a:latin typeface="微软雅黑"/>
                  <a:ea typeface="微软雅黑"/>
                  <a:cs typeface="微软雅黑"/>
                </a:rPr>
                <a:t>云网关</a:t>
              </a:r>
              <a:r>
                <a:rPr kumimoji="1" lang="en-US" altLang="zh-CN" sz="1400" smtClean="0">
                  <a:solidFill>
                    <a:schemeClr val="bg1"/>
                  </a:solidFill>
                  <a:latin typeface="微软雅黑"/>
                  <a:ea typeface="微软雅黑"/>
                  <a:cs typeface="微软雅黑"/>
                </a:rPr>
                <a:t/>
              </a:r>
              <a:br>
                <a:rPr kumimoji="1" lang="en-US" altLang="zh-CN" sz="1400" smtClean="0">
                  <a:solidFill>
                    <a:schemeClr val="bg1"/>
                  </a:solidFill>
                  <a:latin typeface="微软雅黑"/>
                  <a:ea typeface="微软雅黑"/>
                  <a:cs typeface="微软雅黑"/>
                </a:rPr>
              </a:br>
              <a:r>
                <a:rPr kumimoji="1" lang="zh-CN" altLang="en-US" sz="1400" smtClean="0">
                  <a:solidFill>
                    <a:schemeClr val="bg1"/>
                  </a:solidFill>
                  <a:latin typeface="微软雅黑"/>
                  <a:ea typeface="微软雅黑"/>
                  <a:cs typeface="微软雅黑"/>
                </a:rPr>
                <a:t>设备源</a:t>
              </a:r>
              <a:endParaRPr kumimoji="1" lang="zh-CN" altLang="en-US" sz="1400">
                <a:solidFill>
                  <a:schemeClr val="bg1"/>
                </a:solidFill>
                <a:latin typeface="微软雅黑"/>
                <a:ea typeface="微软雅黑"/>
                <a:cs typeface="微软雅黑"/>
              </a:endParaRPr>
            </a:p>
          </p:txBody>
        </p:sp>
      </p:grpSp>
      <p:grpSp>
        <p:nvGrpSpPr>
          <p:cNvPr id="286" name="组合 285"/>
          <p:cNvGrpSpPr/>
          <p:nvPr/>
        </p:nvGrpSpPr>
        <p:grpSpPr>
          <a:xfrm>
            <a:off x="5289595" y="3748314"/>
            <a:ext cx="1514062" cy="1049942"/>
            <a:chOff x="5817648" y="4782300"/>
            <a:chExt cx="1514062" cy="1049942"/>
          </a:xfrm>
        </p:grpSpPr>
        <p:sp>
          <p:nvSpPr>
            <p:cNvPr id="291" name="椭圆 290"/>
            <p:cNvSpPr/>
            <p:nvPr/>
          </p:nvSpPr>
          <p:spPr>
            <a:xfrm>
              <a:off x="6061326" y="4782300"/>
              <a:ext cx="1049942" cy="1049942"/>
            </a:xfrm>
            <a:prstGeom prst="ellipse">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2" name="文本框 291"/>
            <p:cNvSpPr txBox="1"/>
            <p:nvPr/>
          </p:nvSpPr>
          <p:spPr>
            <a:xfrm>
              <a:off x="5817648" y="5142086"/>
              <a:ext cx="1514062" cy="307777"/>
            </a:xfrm>
            <a:prstGeom prst="rect">
              <a:avLst/>
            </a:prstGeom>
            <a:noFill/>
          </p:spPr>
          <p:txBody>
            <a:bodyPr wrap="square" rtlCol="0" anchor="ctr">
              <a:spAutoFit/>
            </a:bodyPr>
            <a:lstStyle/>
            <a:p>
              <a:pPr algn="ctr"/>
              <a:r>
                <a:rPr kumimoji="1" lang="zh-CN" altLang="en-US" sz="1400" smtClean="0">
                  <a:solidFill>
                    <a:schemeClr val="bg1"/>
                  </a:solidFill>
                  <a:latin typeface="微软雅黑"/>
                  <a:ea typeface="微软雅黑"/>
                  <a:cs typeface="微软雅黑"/>
                </a:rPr>
                <a:t>设备分组</a:t>
              </a:r>
              <a:endParaRPr kumimoji="1" lang="zh-CN" altLang="en-US" sz="1400">
                <a:solidFill>
                  <a:schemeClr val="bg1"/>
                </a:solidFill>
                <a:latin typeface="微软雅黑"/>
                <a:ea typeface="微软雅黑"/>
                <a:cs typeface="微软雅黑"/>
              </a:endParaRPr>
            </a:p>
          </p:txBody>
        </p:sp>
      </p:grpSp>
      <p:cxnSp>
        <p:nvCxnSpPr>
          <p:cNvPr id="293" name="肘形连接符 292"/>
          <p:cNvCxnSpPr>
            <a:stCxn id="272" idx="2"/>
            <a:endCxn id="291" idx="0"/>
          </p:cNvCxnSpPr>
          <p:nvPr/>
        </p:nvCxnSpPr>
        <p:spPr>
          <a:xfrm rot="5400000">
            <a:off x="6282408" y="2925159"/>
            <a:ext cx="598991" cy="1047318"/>
          </a:xfrm>
          <a:prstGeom prst="bentConnector3">
            <a:avLst>
              <a:gd name="adj1" fmla="val 50000"/>
            </a:avLst>
          </a:prstGeom>
          <a:ln>
            <a:solidFill>
              <a:srgbClr val="00B0F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肘形连接符 293"/>
          <p:cNvCxnSpPr>
            <a:endCxn id="285" idx="1"/>
          </p:cNvCxnSpPr>
          <p:nvPr/>
        </p:nvCxnSpPr>
        <p:spPr>
          <a:xfrm>
            <a:off x="7870624" y="3200710"/>
            <a:ext cx="1999143" cy="605410"/>
          </a:xfrm>
          <a:prstGeom prst="bentConnector3">
            <a:avLst>
              <a:gd name="adj1" fmla="val -554"/>
            </a:avLst>
          </a:prstGeom>
          <a:ln>
            <a:solidFill>
              <a:srgbClr val="92D05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95" name="组合 294"/>
          <p:cNvGrpSpPr/>
          <p:nvPr/>
        </p:nvGrpSpPr>
        <p:grpSpPr>
          <a:xfrm>
            <a:off x="7175862" y="4553517"/>
            <a:ext cx="843800" cy="843800"/>
            <a:chOff x="11746875" y="5250688"/>
            <a:chExt cx="843800" cy="843800"/>
          </a:xfrm>
        </p:grpSpPr>
        <p:sp>
          <p:nvSpPr>
            <p:cNvPr id="296" name="泪滴形 295"/>
            <p:cNvSpPr/>
            <p:nvPr/>
          </p:nvSpPr>
          <p:spPr>
            <a:xfrm rot="5400000">
              <a:off x="11746875" y="5250688"/>
              <a:ext cx="843800" cy="843800"/>
            </a:xfrm>
            <a:prstGeom prst="teardrop">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7" name="十字形 296"/>
            <p:cNvSpPr/>
            <p:nvPr/>
          </p:nvSpPr>
          <p:spPr>
            <a:xfrm>
              <a:off x="11990676" y="5502717"/>
              <a:ext cx="378615" cy="378615"/>
            </a:xfrm>
            <a:prstGeom prst="plus">
              <a:avLst>
                <a:gd name="adj" fmla="val 46553"/>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98" name="泪滴形 297"/>
          <p:cNvSpPr/>
          <p:nvPr/>
        </p:nvSpPr>
        <p:spPr>
          <a:xfrm rot="5400000">
            <a:off x="7225601" y="5694992"/>
            <a:ext cx="843800" cy="843800"/>
          </a:xfrm>
          <a:prstGeom prst="teardrop">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9" name="泪滴形 298"/>
          <p:cNvSpPr/>
          <p:nvPr/>
        </p:nvSpPr>
        <p:spPr>
          <a:xfrm rot="5400000">
            <a:off x="7255398" y="6900020"/>
            <a:ext cx="843800" cy="843800"/>
          </a:xfrm>
          <a:prstGeom prst="teardrop">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1" name="泪滴形 300"/>
          <p:cNvSpPr/>
          <p:nvPr/>
        </p:nvSpPr>
        <p:spPr>
          <a:xfrm rot="5400000">
            <a:off x="11582020" y="5803874"/>
            <a:ext cx="843800" cy="843800"/>
          </a:xfrm>
          <a:prstGeom prst="teardrop">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2" name="泪滴形 301"/>
          <p:cNvSpPr/>
          <p:nvPr/>
        </p:nvSpPr>
        <p:spPr>
          <a:xfrm rot="5400000">
            <a:off x="11626473" y="7127447"/>
            <a:ext cx="843800" cy="843800"/>
          </a:xfrm>
          <a:prstGeom prst="teardrop">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07" name="肘形连接符 306"/>
          <p:cNvCxnSpPr>
            <a:stCxn id="284" idx="4"/>
            <a:endCxn id="314" idx="2"/>
          </p:cNvCxnSpPr>
          <p:nvPr/>
        </p:nvCxnSpPr>
        <p:spPr>
          <a:xfrm rot="16200000" flipH="1">
            <a:off x="10830612" y="4232679"/>
            <a:ext cx="531818" cy="997186"/>
          </a:xfrm>
          <a:prstGeom prst="bentConnector2">
            <a:avLst/>
          </a:prstGeom>
          <a:ln>
            <a:solidFill>
              <a:srgbClr val="92D05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肘形连接符 307"/>
          <p:cNvCxnSpPr>
            <a:stCxn id="284" idx="4"/>
            <a:endCxn id="301" idx="2"/>
          </p:cNvCxnSpPr>
          <p:nvPr/>
        </p:nvCxnSpPr>
        <p:spPr>
          <a:xfrm rot="16200000" flipH="1">
            <a:off x="10209769" y="4853522"/>
            <a:ext cx="1760411" cy="984092"/>
          </a:xfrm>
          <a:prstGeom prst="bentConnector2">
            <a:avLst/>
          </a:prstGeom>
          <a:ln>
            <a:solidFill>
              <a:srgbClr val="92D05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肘形连接符 309"/>
          <p:cNvCxnSpPr>
            <a:stCxn id="284" idx="4"/>
            <a:endCxn id="302" idx="2"/>
          </p:cNvCxnSpPr>
          <p:nvPr/>
        </p:nvCxnSpPr>
        <p:spPr>
          <a:xfrm rot="16200000" flipH="1">
            <a:off x="9570208" y="5493082"/>
            <a:ext cx="3083984" cy="1028545"/>
          </a:xfrm>
          <a:prstGeom prst="bentConnector2">
            <a:avLst/>
          </a:prstGeom>
          <a:ln>
            <a:solidFill>
              <a:srgbClr val="92D05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肘形连接符 310"/>
          <p:cNvCxnSpPr>
            <a:stCxn id="291" idx="4"/>
            <a:endCxn id="296" idx="2"/>
          </p:cNvCxnSpPr>
          <p:nvPr/>
        </p:nvCxnSpPr>
        <p:spPr>
          <a:xfrm rot="16200000" flipH="1">
            <a:off x="6528473" y="4328027"/>
            <a:ext cx="177161" cy="1117618"/>
          </a:xfrm>
          <a:prstGeom prst="bentConnector2">
            <a:avLst/>
          </a:prstGeom>
          <a:ln>
            <a:solidFill>
              <a:srgbClr val="00B0F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12" name="组合 311"/>
          <p:cNvGrpSpPr/>
          <p:nvPr/>
        </p:nvGrpSpPr>
        <p:grpSpPr>
          <a:xfrm>
            <a:off x="11595114" y="4575281"/>
            <a:ext cx="843800" cy="843800"/>
            <a:chOff x="7419915" y="6791576"/>
            <a:chExt cx="843800" cy="843800"/>
          </a:xfrm>
        </p:grpSpPr>
        <p:sp>
          <p:nvSpPr>
            <p:cNvPr id="314" name="泪滴形 313"/>
            <p:cNvSpPr/>
            <p:nvPr/>
          </p:nvSpPr>
          <p:spPr>
            <a:xfrm rot="5400000">
              <a:off x="7419915" y="6791576"/>
              <a:ext cx="843800" cy="843800"/>
            </a:xfrm>
            <a:prstGeom prst="teardrop">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十字形 314"/>
            <p:cNvSpPr/>
            <p:nvPr/>
          </p:nvSpPr>
          <p:spPr>
            <a:xfrm>
              <a:off x="7668543" y="7023622"/>
              <a:ext cx="378615" cy="378615"/>
            </a:xfrm>
            <a:prstGeom prst="plus">
              <a:avLst>
                <a:gd name="adj" fmla="val 46553"/>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319" name="文本框 318"/>
          <p:cNvSpPr txBox="1"/>
          <p:nvPr/>
        </p:nvSpPr>
        <p:spPr>
          <a:xfrm>
            <a:off x="12480376" y="5930443"/>
            <a:ext cx="1666368" cy="276999"/>
          </a:xfrm>
          <a:prstGeom prst="rect">
            <a:avLst/>
          </a:prstGeom>
          <a:noFill/>
        </p:spPr>
        <p:txBody>
          <a:bodyPr wrap="square" rtlCol="0" anchor="ctr">
            <a:spAutoFit/>
          </a:bodyPr>
          <a:lstStyle/>
          <a:p>
            <a:r>
              <a:rPr kumimoji="1" lang="en-US" altLang="zh-CN" sz="1200" smtClean="0">
                <a:solidFill>
                  <a:schemeClr val="tx1">
                    <a:lumMod val="75000"/>
                    <a:lumOff val="25000"/>
                  </a:schemeClr>
                </a:solidFill>
                <a:latin typeface="微软雅黑"/>
                <a:ea typeface="微软雅黑"/>
                <a:cs typeface="微软雅黑"/>
              </a:rPr>
              <a:t>OA</a:t>
            </a:r>
            <a:r>
              <a:rPr kumimoji="1" lang="zh-CN" altLang="en-US" sz="1200" smtClean="0">
                <a:solidFill>
                  <a:schemeClr val="tx1">
                    <a:lumMod val="75000"/>
                    <a:lumOff val="25000"/>
                  </a:schemeClr>
                </a:solidFill>
                <a:latin typeface="微软雅黑"/>
                <a:ea typeface="微软雅黑"/>
                <a:cs typeface="微软雅黑"/>
              </a:rPr>
              <a:t>系统服务器设备源</a:t>
            </a:r>
            <a:endParaRPr kumimoji="1" lang="zh-CN" altLang="en-US" sz="1200">
              <a:solidFill>
                <a:schemeClr val="tx1">
                  <a:lumMod val="75000"/>
                  <a:lumOff val="25000"/>
                </a:schemeClr>
              </a:solidFill>
              <a:latin typeface="微软雅黑"/>
              <a:ea typeface="微软雅黑"/>
              <a:cs typeface="微软雅黑"/>
            </a:endParaRPr>
          </a:p>
        </p:txBody>
      </p:sp>
      <p:sp>
        <p:nvSpPr>
          <p:cNvPr id="320" name="文本框 319"/>
          <p:cNvSpPr txBox="1"/>
          <p:nvPr/>
        </p:nvSpPr>
        <p:spPr>
          <a:xfrm>
            <a:off x="12438914" y="7339141"/>
            <a:ext cx="2414795" cy="276999"/>
          </a:xfrm>
          <a:prstGeom prst="rect">
            <a:avLst/>
          </a:prstGeom>
          <a:noFill/>
        </p:spPr>
        <p:txBody>
          <a:bodyPr wrap="square" rtlCol="0" anchor="ctr">
            <a:spAutoFit/>
          </a:bodyPr>
          <a:lstStyle/>
          <a:p>
            <a:r>
              <a:rPr kumimoji="1" lang="zh-CN" altLang="en-US" sz="1200" smtClean="0">
                <a:solidFill>
                  <a:schemeClr val="tx1">
                    <a:lumMod val="75000"/>
                    <a:lumOff val="25000"/>
                  </a:schemeClr>
                </a:solidFill>
                <a:latin typeface="微软雅黑"/>
                <a:ea typeface="微软雅黑"/>
                <a:cs typeface="微软雅黑"/>
              </a:rPr>
              <a:t>研发测试服务器设备源</a:t>
            </a:r>
            <a:endParaRPr kumimoji="1" lang="zh-CN" altLang="en-US" sz="1200">
              <a:solidFill>
                <a:schemeClr val="tx1">
                  <a:lumMod val="75000"/>
                  <a:lumOff val="25000"/>
                </a:schemeClr>
              </a:solidFill>
              <a:latin typeface="微软雅黑"/>
              <a:ea typeface="微软雅黑"/>
              <a:cs typeface="微软雅黑"/>
            </a:endParaRPr>
          </a:p>
        </p:txBody>
      </p:sp>
      <p:sp>
        <p:nvSpPr>
          <p:cNvPr id="321" name="文本框 320"/>
          <p:cNvSpPr txBox="1"/>
          <p:nvPr/>
        </p:nvSpPr>
        <p:spPr>
          <a:xfrm>
            <a:off x="12480376" y="6351549"/>
            <a:ext cx="1666368" cy="276999"/>
          </a:xfrm>
          <a:prstGeom prst="rect">
            <a:avLst/>
          </a:prstGeom>
          <a:noFill/>
        </p:spPr>
        <p:txBody>
          <a:bodyPr wrap="square" rtlCol="0" anchor="ctr">
            <a:spAutoFit/>
          </a:bodyPr>
          <a:lstStyle/>
          <a:p>
            <a:r>
              <a:rPr kumimoji="1" lang="zh-CN" altLang="en-US" sz="1200" smtClean="0">
                <a:solidFill>
                  <a:schemeClr val="tx1">
                    <a:lumMod val="75000"/>
                    <a:lumOff val="25000"/>
                  </a:schemeClr>
                </a:solidFill>
                <a:latin typeface="微软雅黑"/>
                <a:ea typeface="微软雅黑"/>
                <a:cs typeface="微软雅黑"/>
              </a:rPr>
              <a:t>有权限</a:t>
            </a:r>
            <a:endParaRPr kumimoji="1" lang="zh-CN" altLang="en-US" sz="1200">
              <a:solidFill>
                <a:schemeClr val="tx1">
                  <a:lumMod val="75000"/>
                  <a:lumOff val="25000"/>
                </a:schemeClr>
              </a:solidFill>
              <a:latin typeface="微软雅黑"/>
              <a:ea typeface="微软雅黑"/>
              <a:cs typeface="微软雅黑"/>
            </a:endParaRPr>
          </a:p>
        </p:txBody>
      </p:sp>
      <p:sp>
        <p:nvSpPr>
          <p:cNvPr id="322" name="文本框 321"/>
          <p:cNvSpPr txBox="1"/>
          <p:nvPr/>
        </p:nvSpPr>
        <p:spPr>
          <a:xfrm>
            <a:off x="12480376" y="7662991"/>
            <a:ext cx="1666368" cy="276999"/>
          </a:xfrm>
          <a:prstGeom prst="rect">
            <a:avLst/>
          </a:prstGeom>
          <a:noFill/>
        </p:spPr>
        <p:txBody>
          <a:bodyPr wrap="square" rtlCol="0" anchor="ctr">
            <a:spAutoFit/>
          </a:bodyPr>
          <a:lstStyle/>
          <a:p>
            <a:r>
              <a:rPr kumimoji="1" lang="zh-CN" altLang="en-US" sz="1200" smtClean="0">
                <a:solidFill>
                  <a:schemeClr val="tx1">
                    <a:lumMod val="75000"/>
                    <a:lumOff val="25000"/>
                  </a:schemeClr>
                </a:solidFill>
                <a:latin typeface="微软雅黑"/>
                <a:ea typeface="微软雅黑"/>
                <a:cs typeface="微软雅黑"/>
              </a:rPr>
              <a:t>无权限</a:t>
            </a:r>
            <a:endParaRPr kumimoji="1" lang="zh-CN" altLang="en-US" sz="1200">
              <a:solidFill>
                <a:schemeClr val="tx1">
                  <a:lumMod val="75000"/>
                  <a:lumOff val="25000"/>
                </a:schemeClr>
              </a:solidFill>
              <a:latin typeface="微软雅黑"/>
              <a:ea typeface="微软雅黑"/>
              <a:cs typeface="微软雅黑"/>
            </a:endParaRPr>
          </a:p>
        </p:txBody>
      </p:sp>
      <p:grpSp>
        <p:nvGrpSpPr>
          <p:cNvPr id="325" name="组合 324"/>
          <p:cNvGrpSpPr/>
          <p:nvPr/>
        </p:nvGrpSpPr>
        <p:grpSpPr>
          <a:xfrm rot="20926660">
            <a:off x="11710070" y="7074218"/>
            <a:ext cx="1192271" cy="385224"/>
            <a:chOff x="13438140" y="3868901"/>
            <a:chExt cx="1361108" cy="439776"/>
          </a:xfrm>
        </p:grpSpPr>
        <p:sp>
          <p:nvSpPr>
            <p:cNvPr id="323" name="文本框 322"/>
            <p:cNvSpPr txBox="1"/>
            <p:nvPr/>
          </p:nvSpPr>
          <p:spPr>
            <a:xfrm flipH="1">
              <a:off x="13487147" y="3936291"/>
              <a:ext cx="1312101" cy="316225"/>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smtClean="0">
                  <a:solidFill>
                    <a:srgbClr val="FF0000">
                      <a:alpha val="70000"/>
                    </a:srgbClr>
                  </a:solidFill>
                </a:rPr>
                <a:t>未被授权</a:t>
              </a:r>
              <a:endParaRPr lang="zh-CN" altLang="en-US">
                <a:solidFill>
                  <a:srgbClr val="FF0000">
                    <a:alpha val="70000"/>
                  </a:srgbClr>
                </a:solidFill>
              </a:endParaRPr>
            </a:p>
          </p:txBody>
        </p:sp>
        <p:sp>
          <p:nvSpPr>
            <p:cNvPr id="324" name="矩形 323"/>
            <p:cNvSpPr/>
            <p:nvPr/>
          </p:nvSpPr>
          <p:spPr>
            <a:xfrm>
              <a:off x="13438140" y="3868901"/>
              <a:ext cx="1346433" cy="439776"/>
            </a:xfrm>
            <a:prstGeom prst="rect">
              <a:avLst/>
            </a:prstGeom>
            <a:noFill/>
            <a:ln w="38100">
              <a:solidFill>
                <a:srgbClr val="FF0000">
                  <a:alpha val="7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30" name="组合 329"/>
          <p:cNvGrpSpPr/>
          <p:nvPr/>
        </p:nvGrpSpPr>
        <p:grpSpPr>
          <a:xfrm rot="20926660">
            <a:off x="7254279" y="5650797"/>
            <a:ext cx="1192271" cy="385224"/>
            <a:chOff x="13438140" y="3868901"/>
            <a:chExt cx="1361108" cy="439776"/>
          </a:xfrm>
        </p:grpSpPr>
        <p:sp>
          <p:nvSpPr>
            <p:cNvPr id="331" name="文本框 330"/>
            <p:cNvSpPr txBox="1"/>
            <p:nvPr/>
          </p:nvSpPr>
          <p:spPr>
            <a:xfrm flipH="1">
              <a:off x="13487147" y="3936291"/>
              <a:ext cx="1312101" cy="316225"/>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smtClean="0">
                  <a:solidFill>
                    <a:srgbClr val="FF0000">
                      <a:alpha val="70000"/>
                    </a:srgbClr>
                  </a:solidFill>
                </a:rPr>
                <a:t>未被授权</a:t>
              </a:r>
              <a:endParaRPr lang="zh-CN" altLang="en-US">
                <a:solidFill>
                  <a:srgbClr val="FF0000">
                    <a:alpha val="70000"/>
                  </a:srgbClr>
                </a:solidFill>
              </a:endParaRPr>
            </a:p>
          </p:txBody>
        </p:sp>
        <p:sp>
          <p:nvSpPr>
            <p:cNvPr id="332" name="矩形 331"/>
            <p:cNvSpPr/>
            <p:nvPr/>
          </p:nvSpPr>
          <p:spPr>
            <a:xfrm>
              <a:off x="13438140" y="3868901"/>
              <a:ext cx="1346433" cy="439776"/>
            </a:xfrm>
            <a:prstGeom prst="rect">
              <a:avLst/>
            </a:prstGeom>
            <a:noFill/>
            <a:ln w="38100">
              <a:solidFill>
                <a:srgbClr val="FF0000">
                  <a:alpha val="7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333" name="图片 33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26889" y="1751849"/>
            <a:ext cx="252000" cy="252000"/>
          </a:xfrm>
          <a:prstGeom prst="rect">
            <a:avLst/>
          </a:prstGeom>
        </p:spPr>
      </p:pic>
      <p:grpSp>
        <p:nvGrpSpPr>
          <p:cNvPr id="335" name="组 4"/>
          <p:cNvGrpSpPr/>
          <p:nvPr/>
        </p:nvGrpSpPr>
        <p:grpSpPr>
          <a:xfrm>
            <a:off x="17331686" y="1450701"/>
            <a:ext cx="304800" cy="369332"/>
            <a:chOff x="980951" y="725666"/>
            <a:chExt cx="304800" cy="369332"/>
          </a:xfrm>
        </p:grpSpPr>
        <p:sp>
          <p:nvSpPr>
            <p:cNvPr id="336" name="椭圆 335"/>
            <p:cNvSpPr/>
            <p:nvPr/>
          </p:nvSpPr>
          <p:spPr>
            <a:xfrm>
              <a:off x="1002162" y="786288"/>
              <a:ext cx="240726" cy="240726"/>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600">
                <a:solidFill>
                  <a:schemeClr val="bg1">
                    <a:lumMod val="50000"/>
                  </a:schemeClr>
                </a:solidFill>
                <a:latin typeface="微软雅黑" panose="020B0503020204020204" pitchFamily="34" charset="-122"/>
                <a:ea typeface="微软雅黑" panose="020B0503020204020204" pitchFamily="34" charset="-122"/>
              </a:endParaRPr>
            </a:p>
          </p:txBody>
        </p:sp>
        <p:sp>
          <p:nvSpPr>
            <p:cNvPr id="337" name="文本框 336"/>
            <p:cNvSpPr txBox="1"/>
            <p:nvPr/>
          </p:nvSpPr>
          <p:spPr>
            <a:xfrm>
              <a:off x="980951" y="725666"/>
              <a:ext cx="304800" cy="369332"/>
            </a:xfrm>
            <a:prstGeom prst="rect">
              <a:avLst/>
            </a:prstGeom>
            <a:noFill/>
          </p:spPr>
          <p:txBody>
            <a:bodyPr wrap="square" rtlCol="0">
              <a:spAutoFit/>
            </a:bodyPr>
            <a:lstStyle/>
            <a:p>
              <a:r>
                <a:rPr kumimoji="1" lang="en-US" altLang="zh-CN" sz="1800">
                  <a:solidFill>
                    <a:schemeClr val="bg1">
                      <a:lumMod val="50000"/>
                    </a:schemeClr>
                  </a:solidFill>
                  <a:latin typeface="微软雅黑"/>
                  <a:ea typeface="微软雅黑"/>
                  <a:cs typeface="微软雅黑"/>
                </a:rPr>
                <a:t>x</a:t>
              </a:r>
              <a:endParaRPr kumimoji="1" lang="zh-CN" altLang="en-US" sz="1800">
                <a:solidFill>
                  <a:schemeClr val="bg1">
                    <a:lumMod val="50000"/>
                  </a:schemeClr>
                </a:solidFill>
                <a:latin typeface="微软雅黑"/>
                <a:ea typeface="微软雅黑"/>
                <a:cs typeface="微软雅黑"/>
              </a:endParaRPr>
            </a:p>
          </p:txBody>
        </p:sp>
      </p:grpSp>
      <p:grpSp>
        <p:nvGrpSpPr>
          <p:cNvPr id="338" name="组合 337"/>
          <p:cNvGrpSpPr/>
          <p:nvPr/>
        </p:nvGrpSpPr>
        <p:grpSpPr>
          <a:xfrm rot="20926660">
            <a:off x="17443095" y="3507591"/>
            <a:ext cx="911767" cy="267182"/>
            <a:chOff x="13438141" y="3948587"/>
            <a:chExt cx="1040882" cy="305018"/>
          </a:xfrm>
        </p:grpSpPr>
        <p:sp>
          <p:nvSpPr>
            <p:cNvPr id="339" name="文本框 338"/>
            <p:cNvSpPr txBox="1"/>
            <p:nvPr/>
          </p:nvSpPr>
          <p:spPr>
            <a:xfrm flipH="1">
              <a:off x="13487147" y="3954948"/>
              <a:ext cx="991876" cy="298657"/>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sz="1050" smtClean="0">
                  <a:solidFill>
                    <a:srgbClr val="FF0000"/>
                  </a:solidFill>
                </a:rPr>
                <a:t>未被授权</a:t>
              </a:r>
              <a:endParaRPr lang="zh-CN" altLang="en-US" sz="1050">
                <a:solidFill>
                  <a:srgbClr val="FF0000"/>
                </a:solidFill>
              </a:endParaRPr>
            </a:p>
          </p:txBody>
        </p:sp>
        <p:sp>
          <p:nvSpPr>
            <p:cNvPr id="340" name="矩形 339"/>
            <p:cNvSpPr/>
            <p:nvPr/>
          </p:nvSpPr>
          <p:spPr>
            <a:xfrm>
              <a:off x="13438141" y="3948587"/>
              <a:ext cx="1020979" cy="29876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a:p>
          </p:txBody>
        </p:sp>
      </p:grpSp>
      <p:grpSp>
        <p:nvGrpSpPr>
          <p:cNvPr id="341" name="组合 340"/>
          <p:cNvGrpSpPr/>
          <p:nvPr/>
        </p:nvGrpSpPr>
        <p:grpSpPr>
          <a:xfrm rot="20926660">
            <a:off x="17657590" y="4221931"/>
            <a:ext cx="911767" cy="267182"/>
            <a:chOff x="13438141" y="3948587"/>
            <a:chExt cx="1040882" cy="305018"/>
          </a:xfrm>
        </p:grpSpPr>
        <p:sp>
          <p:nvSpPr>
            <p:cNvPr id="342" name="文本框 341"/>
            <p:cNvSpPr txBox="1"/>
            <p:nvPr/>
          </p:nvSpPr>
          <p:spPr>
            <a:xfrm flipH="1">
              <a:off x="13487147" y="3954948"/>
              <a:ext cx="991876" cy="298657"/>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lnSpc>
                  <a:spcPct val="100000"/>
                </a:lnSpc>
              </a:pPr>
              <a:r>
                <a:rPr lang="zh-CN" altLang="en-US" sz="1050">
                  <a:solidFill>
                    <a:srgbClr val="00B050"/>
                  </a:solidFill>
                </a:rPr>
                <a:t>已</a:t>
              </a:r>
              <a:r>
                <a:rPr lang="zh-CN" altLang="en-US" sz="1050" smtClean="0">
                  <a:solidFill>
                    <a:srgbClr val="00B050"/>
                  </a:solidFill>
                </a:rPr>
                <a:t>授权</a:t>
              </a:r>
              <a:endParaRPr lang="zh-CN" altLang="en-US" sz="1050">
                <a:solidFill>
                  <a:srgbClr val="00B050"/>
                </a:solidFill>
              </a:endParaRPr>
            </a:p>
          </p:txBody>
        </p:sp>
        <p:sp>
          <p:nvSpPr>
            <p:cNvPr id="343" name="矩形 342"/>
            <p:cNvSpPr/>
            <p:nvPr/>
          </p:nvSpPr>
          <p:spPr>
            <a:xfrm>
              <a:off x="13438141" y="3948587"/>
              <a:ext cx="1020979" cy="298765"/>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a:p>
          </p:txBody>
        </p:sp>
      </p:grpSp>
    </p:spTree>
    <p:extLst>
      <p:ext uri="{BB962C8B-B14F-4D97-AF65-F5344CB8AC3E}">
        <p14:creationId xmlns:p14="http://schemas.microsoft.com/office/powerpoint/2010/main" val="2923340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829853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911505" y="48682"/>
            <a:ext cx="288000" cy="288000"/>
          </a:xfrm>
          <a:prstGeom prst="rect">
            <a:avLst/>
          </a:prstGeom>
        </p:spPr>
      </p:pic>
      <p:sp>
        <p:nvSpPr>
          <p:cNvPr id="111" name="同侧圆角矩形 110"/>
          <p:cNvSpPr/>
          <p:nvPr/>
        </p:nvSpPr>
        <p:spPr>
          <a:xfrm rot="10800000">
            <a:off x="1414913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5727878" y="8043461"/>
            <a:ext cx="460507" cy="143131"/>
          </a:xfrm>
          <a:prstGeom prst="rect">
            <a:avLst/>
          </a:prstGeom>
        </p:spPr>
      </p:pic>
      <p:sp>
        <p:nvSpPr>
          <p:cNvPr id="258" name="同侧圆角矩形 257"/>
          <p:cNvSpPr/>
          <p:nvPr/>
        </p:nvSpPr>
        <p:spPr>
          <a:xfrm rot="10800000">
            <a:off x="14154137"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1414913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14149131"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15467714"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选择</a:t>
            </a:r>
            <a:r>
              <a:rPr kumimoji="1" lang="zh-CN" altLang="en-US" sz="1400" smtClean="0">
                <a:solidFill>
                  <a:schemeClr val="tx1">
                    <a:lumMod val="85000"/>
                    <a:lumOff val="15000"/>
                  </a:schemeClr>
                </a:solidFill>
                <a:latin typeface="微软雅黑"/>
                <a:ea typeface="微软雅黑"/>
                <a:cs typeface="微软雅黑"/>
              </a:rPr>
              <a:t>联系人</a:t>
            </a:r>
            <a:endParaRPr kumimoji="1" lang="zh-CN" altLang="en-US" sz="1400">
              <a:solidFill>
                <a:schemeClr val="tx1">
                  <a:lumMod val="85000"/>
                  <a:lumOff val="15000"/>
                </a:schemeClr>
              </a:solidFill>
              <a:latin typeface="微软雅黑"/>
              <a:ea typeface="微软雅黑"/>
              <a:cs typeface="微软雅黑"/>
            </a:endParaRPr>
          </a:p>
        </p:txBody>
      </p:sp>
      <p:sp>
        <p:nvSpPr>
          <p:cNvPr id="107" name="文本框 106"/>
          <p:cNvSpPr txBox="1"/>
          <p:nvPr/>
        </p:nvSpPr>
        <p:spPr>
          <a:xfrm>
            <a:off x="14415647"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136" name="组合 135"/>
          <p:cNvGrpSpPr/>
          <p:nvPr/>
        </p:nvGrpSpPr>
        <p:grpSpPr>
          <a:xfrm>
            <a:off x="14149131" y="1528198"/>
            <a:ext cx="3618000" cy="360000"/>
            <a:chOff x="14149131" y="5718646"/>
            <a:chExt cx="3618000" cy="360000"/>
          </a:xfrm>
        </p:grpSpPr>
        <p:sp>
          <p:nvSpPr>
            <p:cNvPr id="139" name="圆角矩形 13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38" name="直接连接符 137"/>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组合 140"/>
          <p:cNvGrpSpPr/>
          <p:nvPr/>
        </p:nvGrpSpPr>
        <p:grpSpPr>
          <a:xfrm>
            <a:off x="14149131" y="1894632"/>
            <a:ext cx="3618000" cy="360000"/>
            <a:chOff x="14149131" y="5718646"/>
            <a:chExt cx="3618000" cy="360000"/>
          </a:xfrm>
        </p:grpSpPr>
        <p:sp>
          <p:nvSpPr>
            <p:cNvPr id="145" name="圆角矩形 14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4" name="直接连接符 143"/>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311068" y="1205465"/>
            <a:ext cx="203175" cy="203175"/>
          </a:xfrm>
          <a:prstGeom prst="rect">
            <a:avLst/>
          </a:prstGeom>
        </p:spPr>
      </p:pic>
      <p:sp>
        <p:nvSpPr>
          <p:cNvPr id="147" name="矩形 146"/>
          <p:cNvSpPr/>
          <p:nvPr/>
        </p:nvSpPr>
        <p:spPr>
          <a:xfrm>
            <a:off x="14514243" y="1175378"/>
            <a:ext cx="218521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14823878" y="1587118"/>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14823878" y="1948065"/>
            <a:ext cx="800219"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618833"/>
            <a:ext cx="203175" cy="203175"/>
          </a:xfrm>
          <a:prstGeom prst="rect">
            <a:avLst/>
          </a:prstGeom>
        </p:spPr>
      </p:pic>
      <p:pic>
        <p:nvPicPr>
          <p:cNvPr id="163" name="图片 1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611858" y="1967749"/>
            <a:ext cx="203175" cy="203175"/>
          </a:xfrm>
          <a:prstGeom prst="rect">
            <a:avLst/>
          </a:prstGeom>
        </p:spPr>
      </p:pic>
      <p:sp>
        <p:nvSpPr>
          <p:cNvPr id="7" name="等腰三角形 6"/>
          <p:cNvSpPr/>
          <p:nvPr/>
        </p:nvSpPr>
        <p:spPr>
          <a:xfrm rot="10800000">
            <a:off x="17408954" y="1245662"/>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a:off x="17408954" y="1646998"/>
            <a:ext cx="108000" cy="108000"/>
          </a:xfrm>
          <a:prstGeom prst="triangle">
            <a:avLst/>
          </a:prstGeom>
          <a:solidFill>
            <a:srgbClr val="0B7E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65"/>
          <p:cNvSpPr/>
          <p:nvPr/>
        </p:nvSpPr>
        <p:spPr>
          <a:xfrm rot="10800000">
            <a:off x="17408954" y="2019977"/>
            <a:ext cx="108000" cy="108000"/>
          </a:xfrm>
          <a:prstGeom prst="triangle">
            <a:avLst/>
          </a:prstGeom>
          <a:solidFill>
            <a:srgbClr val="007A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67" name="组合 166"/>
          <p:cNvGrpSpPr/>
          <p:nvPr/>
        </p:nvGrpSpPr>
        <p:grpSpPr>
          <a:xfrm>
            <a:off x="14149131" y="2595650"/>
            <a:ext cx="3618000" cy="360000"/>
            <a:chOff x="14149131" y="5718646"/>
            <a:chExt cx="3618000" cy="360000"/>
          </a:xfrm>
        </p:grpSpPr>
        <p:sp>
          <p:nvSpPr>
            <p:cNvPr id="168" name="圆角矩形 16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69" name="直接连接符 16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0" name="组合 169"/>
          <p:cNvGrpSpPr/>
          <p:nvPr/>
        </p:nvGrpSpPr>
        <p:grpSpPr>
          <a:xfrm>
            <a:off x="14149131" y="2971988"/>
            <a:ext cx="3618000" cy="360000"/>
            <a:chOff x="14149131" y="5718646"/>
            <a:chExt cx="3618000" cy="360000"/>
          </a:xfrm>
        </p:grpSpPr>
        <p:sp>
          <p:nvSpPr>
            <p:cNvPr id="171" name="圆角矩形 170"/>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2" name="直接连接符 17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3" name="组合 172"/>
          <p:cNvGrpSpPr/>
          <p:nvPr/>
        </p:nvGrpSpPr>
        <p:grpSpPr>
          <a:xfrm>
            <a:off x="14149131" y="3338422"/>
            <a:ext cx="3618000" cy="360000"/>
            <a:chOff x="14149131" y="5718646"/>
            <a:chExt cx="3618000" cy="360000"/>
          </a:xfrm>
        </p:grpSpPr>
        <p:sp>
          <p:nvSpPr>
            <p:cNvPr id="174" name="圆角矩形 173"/>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75" name="直接连接符 174"/>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直接连接符 175"/>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177" name="矩形 176"/>
          <p:cNvSpPr/>
          <p:nvPr/>
        </p:nvSpPr>
        <p:spPr>
          <a:xfrm>
            <a:off x="15085555" y="2309012"/>
            <a:ext cx="646331" cy="276999"/>
          </a:xfrm>
          <a:prstGeom prst="rect">
            <a:avLst/>
          </a:prstGeom>
        </p:spPr>
        <p:txBody>
          <a:bodyPr wrap="none">
            <a:spAutoFit/>
          </a:bodyPr>
          <a:lstStyle/>
          <a:p>
            <a:pPr lvl="0"/>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7" name="文本框 186"/>
          <p:cNvSpPr txBox="1"/>
          <p:nvPr/>
        </p:nvSpPr>
        <p:spPr>
          <a:xfrm>
            <a:off x="16567266"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sp>
        <p:nvSpPr>
          <p:cNvPr id="190" name="矩形 189"/>
          <p:cNvSpPr/>
          <p:nvPr/>
        </p:nvSpPr>
        <p:spPr>
          <a:xfrm>
            <a:off x="15085555" y="2669959"/>
            <a:ext cx="646331" cy="276999"/>
          </a:xfrm>
          <a:prstGeom prst="rect">
            <a:avLst/>
          </a:prstGeom>
        </p:spPr>
        <p:txBody>
          <a:bodyPr wrap="none">
            <a:spAutoFit/>
          </a:bodyPr>
          <a:lstStyle/>
          <a:p>
            <a:pPr lvl="0"/>
            <a:r>
              <a:rPr lang="zh-CN" altLang="en-US" sz="1200" smtClean="0">
                <a:solidFill>
                  <a:schemeClr val="tx1">
                    <a:lumMod val="50000"/>
                    <a:lumOff val="50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1" name="矩形 190"/>
          <p:cNvSpPr/>
          <p:nvPr/>
        </p:nvSpPr>
        <p:spPr>
          <a:xfrm>
            <a:off x="15085555" y="3018875"/>
            <a:ext cx="646331" cy="276999"/>
          </a:xfrm>
          <a:prstGeom prst="rect">
            <a:avLst/>
          </a:prstGeom>
        </p:spPr>
        <p:txBody>
          <a:bodyPr wrap="none">
            <a:spAutoFit/>
          </a:bodyPr>
          <a:lstStyle/>
          <a:p>
            <a:pPr lvl="0"/>
            <a:r>
              <a:rPr lang="zh-CN" altLang="en-US" sz="1200">
                <a:solidFill>
                  <a:schemeClr val="tx1">
                    <a:lumMod val="50000"/>
                    <a:lumOff val="50000"/>
                  </a:schemeClr>
                </a:solidFill>
                <a:latin typeface="微软雅黑" panose="020B0503020204020204" pitchFamily="34" charset="-122"/>
                <a:ea typeface="微软雅黑" panose="020B0503020204020204" pitchFamily="34" charset="-122"/>
              </a:rPr>
              <a:t>龚德伟</a:t>
            </a:r>
            <a:endPar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92" name="矩形 191"/>
          <p:cNvSpPr/>
          <p:nvPr/>
        </p:nvSpPr>
        <p:spPr>
          <a:xfrm>
            <a:off x="15085555" y="3391854"/>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王东明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94" name="组合 193"/>
          <p:cNvGrpSpPr/>
          <p:nvPr/>
        </p:nvGrpSpPr>
        <p:grpSpPr>
          <a:xfrm>
            <a:off x="14149131" y="4123661"/>
            <a:ext cx="3618000" cy="360000"/>
            <a:chOff x="14149131" y="5718646"/>
            <a:chExt cx="3618000" cy="360000"/>
          </a:xfrm>
        </p:grpSpPr>
        <p:sp>
          <p:nvSpPr>
            <p:cNvPr id="195" name="圆角矩形 19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6" name="直接连接符 195"/>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97" name="组合 196"/>
          <p:cNvGrpSpPr/>
          <p:nvPr/>
        </p:nvGrpSpPr>
        <p:grpSpPr>
          <a:xfrm>
            <a:off x="14149131" y="4499999"/>
            <a:ext cx="3618000" cy="360000"/>
            <a:chOff x="14149131" y="5718646"/>
            <a:chExt cx="3618000" cy="360000"/>
          </a:xfrm>
        </p:grpSpPr>
        <p:sp>
          <p:nvSpPr>
            <p:cNvPr id="198" name="圆角矩形 197"/>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99" name="直接连接符 198"/>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00" name="组合 199"/>
          <p:cNvGrpSpPr/>
          <p:nvPr/>
        </p:nvGrpSpPr>
        <p:grpSpPr>
          <a:xfrm>
            <a:off x="14149131" y="4869018"/>
            <a:ext cx="3618000" cy="381479"/>
            <a:chOff x="14149131" y="5721231"/>
            <a:chExt cx="3618000" cy="381479"/>
          </a:xfrm>
        </p:grpSpPr>
        <p:sp>
          <p:nvSpPr>
            <p:cNvPr id="201" name="圆角矩形 200"/>
            <p:cNvSpPr/>
            <p:nvPr/>
          </p:nvSpPr>
          <p:spPr>
            <a:xfrm>
              <a:off x="14163769" y="5742710"/>
              <a:ext cx="358872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02" name="直接连接符 201"/>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3" name="直接连接符 202"/>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07" name="矩形 206"/>
          <p:cNvSpPr/>
          <p:nvPr/>
        </p:nvSpPr>
        <p:spPr>
          <a:xfrm>
            <a:off x="15085554" y="3812960"/>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白振杰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09" name="矩形 208"/>
          <p:cNvSpPr/>
          <p:nvPr/>
        </p:nvSpPr>
        <p:spPr>
          <a:xfrm>
            <a:off x="15109622" y="4197970"/>
            <a:ext cx="492443"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李斌</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5" name="矩形 214"/>
          <p:cNvSpPr/>
          <p:nvPr/>
        </p:nvSpPr>
        <p:spPr>
          <a:xfrm>
            <a:off x="15109622" y="4570949"/>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郭志波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17" name="矩形 216"/>
          <p:cNvSpPr/>
          <p:nvPr/>
        </p:nvSpPr>
        <p:spPr>
          <a:xfrm>
            <a:off x="15184832" y="4919865"/>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童俊</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nvGrpSpPr>
          <p:cNvPr id="225" name="组合 224"/>
          <p:cNvGrpSpPr/>
          <p:nvPr/>
        </p:nvGrpSpPr>
        <p:grpSpPr>
          <a:xfrm>
            <a:off x="14149131" y="5218534"/>
            <a:ext cx="3618000" cy="360000"/>
            <a:chOff x="14149131" y="5718646"/>
            <a:chExt cx="3618000" cy="360000"/>
          </a:xfrm>
        </p:grpSpPr>
        <p:sp>
          <p:nvSpPr>
            <p:cNvPr id="226" name="圆角矩形 225"/>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27" name="直接连接符 226"/>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8" name="组合 227"/>
          <p:cNvGrpSpPr/>
          <p:nvPr/>
        </p:nvGrpSpPr>
        <p:grpSpPr>
          <a:xfrm>
            <a:off x="14149131" y="5594872"/>
            <a:ext cx="3618000" cy="360000"/>
            <a:chOff x="14149131" y="5718646"/>
            <a:chExt cx="3618000" cy="360000"/>
          </a:xfrm>
        </p:grpSpPr>
        <p:sp>
          <p:nvSpPr>
            <p:cNvPr id="229" name="圆角矩形 22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230" name="直接连接符 229"/>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235" name="矩形 234"/>
          <p:cNvSpPr/>
          <p:nvPr/>
        </p:nvSpPr>
        <p:spPr>
          <a:xfrm>
            <a:off x="15098333" y="5316907"/>
            <a:ext cx="646331" cy="276999"/>
          </a:xfrm>
          <a:prstGeom prst="rect">
            <a:avLst/>
          </a:prstGeom>
        </p:spPr>
        <p:txBody>
          <a:bodyPr wrap="none">
            <a:spAutoFit/>
          </a:bodyPr>
          <a:lstStyle/>
          <a:p>
            <a:pPr lvl="0"/>
            <a:r>
              <a:rPr lang="zh-CN" altLang="en-US" sz="1200" smtClean="0">
                <a:solidFill>
                  <a:srgbClr val="157EFB"/>
                </a:solidFill>
                <a:latin typeface="微软雅黑" panose="020B0503020204020204" pitchFamily="34" charset="-122"/>
                <a:ea typeface="微软雅黑" panose="020B0503020204020204" pitchFamily="34" charset="-122"/>
              </a:rPr>
              <a:t>卢龙城</a:t>
            </a:r>
            <a:endParaRPr lang="en-US" altLang="zh-CN" sz="1200" dirty="0">
              <a:solidFill>
                <a:srgbClr val="157EFB"/>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4243039" y="501530"/>
            <a:ext cx="252000" cy="140651"/>
          </a:xfrm>
          <a:prstGeom prst="rect">
            <a:avLst/>
          </a:prstGeom>
        </p:spPr>
      </p:pic>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5" name="文本框 114"/>
          <p:cNvSpPr txBox="1"/>
          <p:nvPr/>
        </p:nvSpPr>
        <p:spPr>
          <a:xfrm>
            <a:off x="11913540" y="4919865"/>
            <a:ext cx="2044700" cy="369332"/>
          </a:xfrm>
          <a:prstGeom prst="rect">
            <a:avLst/>
          </a:prstGeom>
          <a:noFill/>
        </p:spPr>
        <p:txBody>
          <a:bodyPr wrap="square" rtlCol="0">
            <a:spAutoFit/>
          </a:bodyPr>
          <a:lstStyle/>
          <a:p>
            <a:pPr algn="ctr"/>
            <a:r>
              <a:rPr kumimoji="1" lang="zh-CN" altLang="en-US" sz="1800">
                <a:solidFill>
                  <a:srgbClr val="FF0000"/>
                </a:solidFill>
                <a:latin typeface="微软雅黑"/>
                <a:ea typeface="微软雅黑"/>
                <a:cs typeface="微软雅黑"/>
              </a:rPr>
              <a:t>可多选发起群聊</a:t>
            </a:r>
          </a:p>
        </p:txBody>
      </p:sp>
      <p:sp>
        <p:nvSpPr>
          <p:cNvPr id="118" name="决策 117"/>
          <p:cNvSpPr/>
          <p:nvPr/>
        </p:nvSpPr>
        <p:spPr>
          <a:xfrm>
            <a:off x="1435602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9" name="圆角矩形 118"/>
          <p:cNvSpPr/>
          <p:nvPr/>
        </p:nvSpPr>
        <p:spPr>
          <a:xfrm>
            <a:off x="14298713"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pic>
        <p:nvPicPr>
          <p:cNvPr id="2" name="图片 1"/>
          <p:cNvPicPr>
            <a:picLocks noChangeAspect="1"/>
          </p:cNvPicPr>
          <p:nvPr/>
        </p:nvPicPr>
        <p:blipFill>
          <a:blip r:embed="rId22">
            <a:grayscl/>
          </a:blip>
          <a:stretch>
            <a:fillRect/>
          </a:stretch>
        </p:blipFill>
        <p:spPr>
          <a:xfrm>
            <a:off x="14938404" y="2347662"/>
            <a:ext cx="190476" cy="180952"/>
          </a:xfrm>
          <a:prstGeom prst="rect">
            <a:avLst/>
          </a:prstGeom>
        </p:spPr>
      </p:pic>
      <p:pic>
        <p:nvPicPr>
          <p:cNvPr id="116" name="图片 115"/>
          <p:cNvPicPr>
            <a:picLocks noChangeAspect="1"/>
          </p:cNvPicPr>
          <p:nvPr/>
        </p:nvPicPr>
        <p:blipFill>
          <a:blip r:embed="rId22">
            <a:grayscl/>
          </a:blip>
          <a:stretch>
            <a:fillRect/>
          </a:stretch>
        </p:blipFill>
        <p:spPr>
          <a:xfrm>
            <a:off x="14926372" y="2693976"/>
            <a:ext cx="216000" cy="205200"/>
          </a:xfrm>
          <a:prstGeom prst="rect">
            <a:avLst/>
          </a:prstGeom>
        </p:spPr>
      </p:pic>
      <p:pic>
        <p:nvPicPr>
          <p:cNvPr id="117" name="图片 116"/>
          <p:cNvPicPr>
            <a:picLocks noChangeAspect="1"/>
          </p:cNvPicPr>
          <p:nvPr/>
        </p:nvPicPr>
        <p:blipFill>
          <a:blip r:embed="rId22">
            <a:grayscl/>
          </a:blip>
          <a:stretch>
            <a:fillRect/>
          </a:stretch>
        </p:blipFill>
        <p:spPr>
          <a:xfrm>
            <a:off x="14938404" y="3039641"/>
            <a:ext cx="190476" cy="180952"/>
          </a:xfrm>
          <a:prstGeom prst="rect">
            <a:avLst/>
          </a:prstGeom>
        </p:spPr>
      </p:pic>
      <p:pic>
        <p:nvPicPr>
          <p:cNvPr id="120" name="图片 119"/>
          <p:cNvPicPr>
            <a:picLocks noChangeAspect="1"/>
          </p:cNvPicPr>
          <p:nvPr/>
        </p:nvPicPr>
        <p:blipFill>
          <a:blip r:embed="rId22"/>
          <a:stretch>
            <a:fillRect/>
          </a:stretch>
        </p:blipFill>
        <p:spPr>
          <a:xfrm>
            <a:off x="14938404" y="3435058"/>
            <a:ext cx="190476" cy="180952"/>
          </a:xfrm>
          <a:prstGeom prst="rect">
            <a:avLst/>
          </a:prstGeom>
        </p:spPr>
      </p:pic>
      <p:pic>
        <p:nvPicPr>
          <p:cNvPr id="124" name="图片 123"/>
          <p:cNvPicPr>
            <a:picLocks noChangeAspect="1"/>
          </p:cNvPicPr>
          <p:nvPr/>
        </p:nvPicPr>
        <p:blipFill>
          <a:blip r:embed="rId22"/>
          <a:stretch>
            <a:fillRect/>
          </a:stretch>
        </p:blipFill>
        <p:spPr>
          <a:xfrm>
            <a:off x="14938404" y="5337998"/>
            <a:ext cx="190476" cy="180952"/>
          </a:xfrm>
          <a:prstGeom prst="rect">
            <a:avLst/>
          </a:prstGeom>
        </p:spPr>
      </p:pic>
      <p:cxnSp>
        <p:nvCxnSpPr>
          <p:cNvPr id="97" name="直接连接符 96"/>
          <p:cNvCxnSpPr/>
          <p:nvPr/>
        </p:nvCxnSpPr>
        <p:spPr>
          <a:xfrm>
            <a:off x="14149131" y="188202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98" name="圆角矩形 97"/>
          <p:cNvSpPr/>
          <p:nvPr/>
        </p:nvSpPr>
        <p:spPr>
          <a:xfrm>
            <a:off x="17642436" y="1257425"/>
            <a:ext cx="107710" cy="2010018"/>
          </a:xfrm>
          <a:prstGeom prst="roundRect">
            <a:avLst>
              <a:gd name="adj" fmla="val 40352"/>
            </a:avLst>
          </a:prstGeom>
          <a:solidFill>
            <a:srgbClr val="DEDED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23" name="图片 122"/>
          <p:cNvPicPr>
            <a:picLocks noChangeAspect="1"/>
          </p:cNvPicPr>
          <p:nvPr/>
        </p:nvPicPr>
        <p:blipFill>
          <a:blip r:embed="rId23">
            <a:biLevel thresh="25000"/>
            <a:extLst>
              <a:ext uri="{28A0092B-C50C-407E-A947-70E740481C1C}">
                <a14:useLocalDpi xmlns:a14="http://schemas.microsoft.com/office/drawing/2010/main" val="0"/>
              </a:ext>
            </a:extLst>
          </a:blip>
          <a:stretch>
            <a:fillRect/>
          </a:stretch>
        </p:blipFill>
        <p:spPr>
          <a:xfrm>
            <a:off x="15018714" y="5042492"/>
            <a:ext cx="180000" cy="140000"/>
          </a:xfrm>
          <a:prstGeom prst="rect">
            <a:avLst/>
          </a:prstGeom>
        </p:spPr>
      </p:pic>
      <p:pic>
        <p:nvPicPr>
          <p:cNvPr id="126" name="图片 125"/>
          <p:cNvPicPr>
            <a:picLocks noChangeAspect="1"/>
          </p:cNvPicPr>
          <p:nvPr/>
        </p:nvPicPr>
        <p:blipFill>
          <a:blip r:embed="rId22"/>
          <a:stretch>
            <a:fillRect/>
          </a:stretch>
        </p:blipFill>
        <p:spPr>
          <a:xfrm>
            <a:off x="14938404" y="3823678"/>
            <a:ext cx="190476" cy="180952"/>
          </a:xfrm>
          <a:prstGeom prst="rect">
            <a:avLst/>
          </a:prstGeom>
        </p:spPr>
      </p:pic>
      <p:pic>
        <p:nvPicPr>
          <p:cNvPr id="127" name="图片 126"/>
          <p:cNvPicPr>
            <a:picLocks noChangeAspect="1"/>
          </p:cNvPicPr>
          <p:nvPr/>
        </p:nvPicPr>
        <p:blipFill>
          <a:blip r:embed="rId22"/>
          <a:stretch>
            <a:fillRect/>
          </a:stretch>
        </p:blipFill>
        <p:spPr>
          <a:xfrm>
            <a:off x="14938404" y="4235158"/>
            <a:ext cx="190476" cy="180952"/>
          </a:xfrm>
          <a:prstGeom prst="rect">
            <a:avLst/>
          </a:prstGeom>
        </p:spPr>
      </p:pic>
      <p:pic>
        <p:nvPicPr>
          <p:cNvPr id="128" name="图片 127"/>
          <p:cNvPicPr>
            <a:picLocks noChangeAspect="1"/>
          </p:cNvPicPr>
          <p:nvPr/>
        </p:nvPicPr>
        <p:blipFill>
          <a:blip r:embed="rId22"/>
          <a:stretch>
            <a:fillRect/>
          </a:stretch>
        </p:blipFill>
        <p:spPr>
          <a:xfrm>
            <a:off x="14938404" y="4600918"/>
            <a:ext cx="190476" cy="180952"/>
          </a:xfrm>
          <a:prstGeom prst="rect">
            <a:avLst/>
          </a:prstGeom>
        </p:spPr>
      </p:pic>
      <p:grpSp>
        <p:nvGrpSpPr>
          <p:cNvPr id="3" name="组合 2"/>
          <p:cNvGrpSpPr/>
          <p:nvPr/>
        </p:nvGrpSpPr>
        <p:grpSpPr>
          <a:xfrm>
            <a:off x="14947597" y="4952426"/>
            <a:ext cx="192079" cy="294722"/>
            <a:chOff x="14992753" y="4952426"/>
            <a:chExt cx="211160" cy="324000"/>
          </a:xfrm>
        </p:grpSpPr>
        <p:sp>
          <p:nvSpPr>
            <p:cNvPr id="130" name="椭圆 129"/>
            <p:cNvSpPr/>
            <p:nvPr/>
          </p:nvSpPr>
          <p:spPr>
            <a:xfrm>
              <a:off x="15049767" y="4952426"/>
              <a:ext cx="97131" cy="97209"/>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1" name="弧形 130"/>
            <p:cNvSpPr/>
            <p:nvPr/>
          </p:nvSpPr>
          <p:spPr>
            <a:xfrm>
              <a:off x="14992753" y="5055242"/>
              <a:ext cx="211160" cy="221184"/>
            </a:xfrm>
            <a:prstGeom prst="arc">
              <a:avLst>
                <a:gd name="adj1" fmla="val 11232506"/>
                <a:gd name="adj2" fmla="val 18402931"/>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Tree>
    <p:extLst>
      <p:ext uri="{BB962C8B-B14F-4D97-AF65-F5344CB8AC3E}">
        <p14:creationId xmlns:p14="http://schemas.microsoft.com/office/powerpoint/2010/main" val="317319489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812" y="459332"/>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grpSp>
        <p:nvGrpSpPr>
          <p:cNvPr id="7" name="组合 6"/>
          <p:cNvGrpSpPr/>
          <p:nvPr/>
        </p:nvGrpSpPr>
        <p:grpSpPr>
          <a:xfrm>
            <a:off x="5438624" y="1187580"/>
            <a:ext cx="9801750" cy="6990338"/>
            <a:chOff x="5438624" y="1187580"/>
            <a:chExt cx="9801750" cy="6990338"/>
          </a:xfrm>
        </p:grpSpPr>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43940" y="1516607"/>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772763"/>
              <a:ext cx="9401026" cy="4626317"/>
              <a:chOff x="664" y="1951"/>
              <a:chExt cx="4308" cy="2120"/>
            </a:xfrm>
            <a:solidFill>
              <a:schemeClr val="bg1">
                <a:lumMod val="8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sp>
        <p:nvSpPr>
          <p:cNvPr id="350" name="圆角矩形 349"/>
          <p:cNvSpPr/>
          <p:nvPr/>
        </p:nvSpPr>
        <p:spPr>
          <a:xfrm>
            <a:off x="9704920" y="2254004"/>
            <a:ext cx="2476611" cy="743528"/>
          </a:xfrm>
          <a:prstGeom prst="roundRect">
            <a:avLst>
              <a:gd name="adj" fmla="val 9992"/>
            </a:avLst>
          </a:prstGeom>
          <a:solidFill>
            <a:schemeClr val="bg1">
              <a:lumMod val="95000"/>
              <a:alpha val="3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55" name="组合 354"/>
          <p:cNvGrpSpPr/>
          <p:nvPr/>
        </p:nvGrpSpPr>
        <p:grpSpPr>
          <a:xfrm>
            <a:off x="8375971" y="3681796"/>
            <a:ext cx="3801600" cy="718411"/>
            <a:chOff x="5360633" y="2578967"/>
            <a:chExt cx="3801600" cy="718411"/>
          </a:xfrm>
          <a:solidFill>
            <a:schemeClr val="accent5">
              <a:lumMod val="40000"/>
              <a:lumOff val="60000"/>
            </a:schemeClr>
          </a:solidFill>
        </p:grpSpPr>
        <p:sp>
          <p:nvSpPr>
            <p:cNvPr id="356" name="圆角矩形 355"/>
            <p:cNvSpPr/>
            <p:nvPr/>
          </p:nvSpPr>
          <p:spPr>
            <a:xfrm>
              <a:off x="5360633" y="2578967"/>
              <a:ext cx="3801600" cy="718411"/>
            </a:xfrm>
            <a:prstGeom prst="roundRect">
              <a:avLst>
                <a:gd name="adj" fmla="val 11342"/>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7" name="文本框 356"/>
            <p:cNvSpPr txBox="1"/>
            <p:nvPr/>
          </p:nvSpPr>
          <p:spPr>
            <a:xfrm>
              <a:off x="6080212" y="2836708"/>
              <a:ext cx="2568406" cy="264688"/>
            </a:xfrm>
            <a:prstGeom prst="rect">
              <a:avLst/>
            </a:prstGeom>
            <a:noFill/>
          </p:spPr>
          <p:txBody>
            <a:bodyPr wrap="square" rtlCol="0" anchor="ctr">
              <a:spAutoFit/>
            </a:bodyPr>
            <a:lstStyle/>
            <a:p>
              <a:pPr algn="ctr">
                <a:lnSpc>
                  <a:spcPct val="80000"/>
                </a:lnSpc>
              </a:pPr>
              <a:r>
                <a:rPr kumimoji="1" lang="zh-CN" altLang="en-US" sz="1400" smtClean="0">
                  <a:solidFill>
                    <a:schemeClr val="bg1"/>
                  </a:solidFill>
                  <a:latin typeface="微软雅黑"/>
                  <a:ea typeface="微软雅黑"/>
                  <a:cs typeface="微软雅黑"/>
                </a:rPr>
                <a:t>深圳软件园中心机房</a:t>
              </a:r>
              <a:r>
                <a:rPr kumimoji="1" lang="zh-CN" altLang="en-US" sz="1400">
                  <a:solidFill>
                    <a:schemeClr val="bg1"/>
                  </a:solidFill>
                  <a:latin typeface="微软雅黑"/>
                  <a:ea typeface="微软雅黑"/>
                  <a:cs typeface="微软雅黑"/>
                </a:rPr>
                <a:t>网络</a:t>
              </a:r>
            </a:p>
          </p:txBody>
        </p:sp>
      </p:grpSp>
      <p:grpSp>
        <p:nvGrpSpPr>
          <p:cNvPr id="358" name="组合 357"/>
          <p:cNvGrpSpPr/>
          <p:nvPr/>
        </p:nvGrpSpPr>
        <p:grpSpPr>
          <a:xfrm>
            <a:off x="8196317" y="4888302"/>
            <a:ext cx="1514062" cy="1307459"/>
            <a:chOff x="8324540" y="4006721"/>
            <a:chExt cx="1514062" cy="1307459"/>
          </a:xfrm>
        </p:grpSpPr>
        <p:sp>
          <p:nvSpPr>
            <p:cNvPr id="359" name="椭圆 358"/>
            <p:cNvSpPr/>
            <p:nvPr/>
          </p:nvSpPr>
          <p:spPr>
            <a:xfrm>
              <a:off x="8398971" y="4006721"/>
              <a:ext cx="1307459" cy="1307459"/>
            </a:xfrm>
            <a:prstGeom prst="ellips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0" name="文本框 359"/>
            <p:cNvSpPr txBox="1"/>
            <p:nvPr/>
          </p:nvSpPr>
          <p:spPr>
            <a:xfrm>
              <a:off x="8324540" y="4393327"/>
              <a:ext cx="1514062" cy="523220"/>
            </a:xfrm>
            <a:prstGeom prst="rect">
              <a:avLst/>
            </a:prstGeom>
            <a:noFill/>
          </p:spPr>
          <p:txBody>
            <a:bodyPr wrap="square" rtlCol="0" anchor="ctr">
              <a:spAutoFit/>
            </a:bodyPr>
            <a:lstStyle/>
            <a:p>
              <a:pPr algn="ctr"/>
              <a:r>
                <a:rPr kumimoji="1" lang="zh-CN" altLang="en-US" sz="1400" smtClean="0">
                  <a:solidFill>
                    <a:schemeClr val="bg1"/>
                  </a:solidFill>
                  <a:latin typeface="微软雅黑"/>
                  <a:ea typeface="微软雅黑"/>
                  <a:cs typeface="微软雅黑"/>
                </a:rPr>
                <a:t>行云网关</a:t>
              </a:r>
              <a:r>
                <a:rPr kumimoji="1" lang="en-US" altLang="zh-CN" sz="1400" smtClean="0">
                  <a:solidFill>
                    <a:schemeClr val="bg1"/>
                  </a:solidFill>
                  <a:latin typeface="微软雅黑"/>
                  <a:ea typeface="微软雅黑"/>
                  <a:cs typeface="微软雅黑"/>
                </a:rPr>
                <a:t/>
              </a:r>
              <a:br>
                <a:rPr kumimoji="1" lang="en-US" altLang="zh-CN" sz="1400" smtClean="0">
                  <a:solidFill>
                    <a:schemeClr val="bg1"/>
                  </a:solidFill>
                  <a:latin typeface="微软雅黑"/>
                  <a:ea typeface="微软雅黑"/>
                  <a:cs typeface="微软雅黑"/>
                </a:rPr>
              </a:br>
              <a:r>
                <a:rPr kumimoji="1" lang="zh-CN" altLang="en-US" sz="1400" smtClean="0">
                  <a:solidFill>
                    <a:schemeClr val="bg1"/>
                  </a:solidFill>
                  <a:latin typeface="微软雅黑"/>
                  <a:ea typeface="微软雅黑"/>
                  <a:cs typeface="微软雅黑"/>
                </a:rPr>
                <a:t>设备源</a:t>
              </a:r>
              <a:endParaRPr kumimoji="1" lang="zh-CN" altLang="en-US" sz="1400">
                <a:solidFill>
                  <a:schemeClr val="bg1"/>
                </a:solidFill>
                <a:latin typeface="微软雅黑"/>
                <a:ea typeface="微软雅黑"/>
                <a:cs typeface="微软雅黑"/>
              </a:endParaRPr>
            </a:p>
          </p:txBody>
        </p:sp>
      </p:grpSp>
      <p:grpSp>
        <p:nvGrpSpPr>
          <p:cNvPr id="367" name="组合 366"/>
          <p:cNvGrpSpPr/>
          <p:nvPr/>
        </p:nvGrpSpPr>
        <p:grpSpPr>
          <a:xfrm>
            <a:off x="11412883" y="3923613"/>
            <a:ext cx="1514062" cy="1049942"/>
            <a:chOff x="5817648" y="4782300"/>
            <a:chExt cx="1514062" cy="1049942"/>
          </a:xfrm>
        </p:grpSpPr>
        <p:sp>
          <p:nvSpPr>
            <p:cNvPr id="368" name="椭圆 367"/>
            <p:cNvSpPr/>
            <p:nvPr/>
          </p:nvSpPr>
          <p:spPr>
            <a:xfrm>
              <a:off x="6061326" y="4782300"/>
              <a:ext cx="1049942" cy="1049942"/>
            </a:xfrm>
            <a:prstGeom prst="ellipse">
              <a:avLst/>
            </a:prstGeom>
            <a:solidFill>
              <a:schemeClr val="accent4">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9" name="文本框 368"/>
            <p:cNvSpPr txBox="1"/>
            <p:nvPr/>
          </p:nvSpPr>
          <p:spPr>
            <a:xfrm>
              <a:off x="5817648" y="5142086"/>
              <a:ext cx="1514062" cy="307777"/>
            </a:xfrm>
            <a:prstGeom prst="rect">
              <a:avLst/>
            </a:prstGeom>
            <a:noFill/>
          </p:spPr>
          <p:txBody>
            <a:bodyPr wrap="square" rtlCol="0" anchor="ctr">
              <a:spAutoFit/>
            </a:bodyPr>
            <a:lstStyle/>
            <a:p>
              <a:pPr algn="ctr"/>
              <a:r>
                <a:rPr kumimoji="1" lang="zh-CN" altLang="en-US" sz="1400" smtClean="0">
                  <a:solidFill>
                    <a:schemeClr val="bg1"/>
                  </a:solidFill>
                  <a:latin typeface="微软雅黑"/>
                  <a:ea typeface="微软雅黑"/>
                  <a:cs typeface="微软雅黑"/>
                </a:rPr>
                <a:t>设备分组</a:t>
              </a:r>
              <a:endParaRPr kumimoji="1" lang="zh-CN" altLang="en-US" sz="1400">
                <a:solidFill>
                  <a:schemeClr val="bg1"/>
                </a:solidFill>
                <a:latin typeface="微软雅黑"/>
                <a:ea typeface="微软雅黑"/>
                <a:cs typeface="微软雅黑"/>
              </a:endParaRPr>
            </a:p>
          </p:txBody>
        </p:sp>
      </p:grpSp>
      <p:grpSp>
        <p:nvGrpSpPr>
          <p:cNvPr id="372" name="组合 371"/>
          <p:cNvGrpSpPr/>
          <p:nvPr/>
        </p:nvGrpSpPr>
        <p:grpSpPr>
          <a:xfrm>
            <a:off x="5855867" y="4535125"/>
            <a:ext cx="1514062" cy="737587"/>
            <a:chOff x="9616974" y="3001960"/>
            <a:chExt cx="1514062" cy="737587"/>
          </a:xfrm>
        </p:grpSpPr>
        <p:sp>
          <p:nvSpPr>
            <p:cNvPr id="373" name="椭圆 372"/>
            <p:cNvSpPr/>
            <p:nvPr/>
          </p:nvSpPr>
          <p:spPr>
            <a:xfrm>
              <a:off x="9990881" y="3001960"/>
              <a:ext cx="737587" cy="737587"/>
            </a:xfrm>
            <a:prstGeom prst="ellipse">
              <a:avLst/>
            </a:prstGeom>
            <a:solidFill>
              <a:schemeClr val="accent5">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4" name="文本框 373"/>
            <p:cNvSpPr txBox="1"/>
            <p:nvPr/>
          </p:nvSpPr>
          <p:spPr>
            <a:xfrm>
              <a:off x="9616974" y="3124652"/>
              <a:ext cx="1514062" cy="523220"/>
            </a:xfrm>
            <a:prstGeom prst="rect">
              <a:avLst/>
            </a:prstGeom>
            <a:noFill/>
          </p:spPr>
          <p:txBody>
            <a:bodyPr wrap="square" rtlCol="0" anchor="ctr">
              <a:spAutoFit/>
            </a:bodyPr>
            <a:lstStyle/>
            <a:p>
              <a:pPr algn="ctr"/>
              <a:r>
                <a:rPr kumimoji="1" lang="en-US" altLang="zh-CN" sz="1400" smtClean="0">
                  <a:solidFill>
                    <a:schemeClr val="bg1"/>
                  </a:solidFill>
                  <a:latin typeface="微软雅黑"/>
                  <a:ea typeface="微软雅黑"/>
                  <a:cs typeface="微软雅黑"/>
                </a:rPr>
                <a:t>IP</a:t>
              </a:r>
              <a:r>
                <a:rPr kumimoji="1" lang="zh-CN" altLang="en-US" sz="1400" smtClean="0">
                  <a:solidFill>
                    <a:schemeClr val="bg1"/>
                  </a:solidFill>
                  <a:latin typeface="微软雅黑"/>
                  <a:ea typeface="微软雅黑"/>
                  <a:cs typeface="微软雅黑"/>
                </a:rPr>
                <a:t>直连</a:t>
              </a:r>
              <a:r>
                <a:rPr kumimoji="1" lang="en-US" altLang="zh-CN" sz="1400" smtClean="0">
                  <a:solidFill>
                    <a:schemeClr val="bg1"/>
                  </a:solidFill>
                  <a:latin typeface="微软雅黑"/>
                  <a:ea typeface="微软雅黑"/>
                  <a:cs typeface="微软雅黑"/>
                </a:rPr>
                <a:t/>
              </a:r>
              <a:br>
                <a:rPr kumimoji="1" lang="en-US" altLang="zh-CN" sz="1400" smtClean="0">
                  <a:solidFill>
                    <a:schemeClr val="bg1"/>
                  </a:solidFill>
                  <a:latin typeface="微软雅黑"/>
                  <a:ea typeface="微软雅黑"/>
                  <a:cs typeface="微软雅黑"/>
                </a:rPr>
              </a:br>
              <a:r>
                <a:rPr kumimoji="1" lang="zh-CN" altLang="en-US" sz="1400" smtClean="0">
                  <a:solidFill>
                    <a:schemeClr val="bg1"/>
                  </a:solidFill>
                  <a:latin typeface="微软雅黑"/>
                  <a:ea typeface="微软雅黑"/>
                  <a:cs typeface="微软雅黑"/>
                </a:rPr>
                <a:t>设备源</a:t>
              </a:r>
              <a:endParaRPr kumimoji="1" lang="zh-CN" altLang="en-US" sz="1400">
                <a:solidFill>
                  <a:schemeClr val="bg1"/>
                </a:solidFill>
                <a:latin typeface="微软雅黑"/>
                <a:ea typeface="微软雅黑"/>
                <a:cs typeface="微软雅黑"/>
              </a:endParaRPr>
            </a:p>
          </p:txBody>
        </p:sp>
      </p:grpSp>
      <p:cxnSp>
        <p:nvCxnSpPr>
          <p:cNvPr id="375" name="直接箭头连接符 374"/>
          <p:cNvCxnSpPr>
            <a:endCxn id="373" idx="4"/>
          </p:cNvCxnSpPr>
          <p:nvPr/>
        </p:nvCxnSpPr>
        <p:spPr>
          <a:xfrm flipV="1">
            <a:off x="6598568" y="5272712"/>
            <a:ext cx="0" cy="1258650"/>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6" name="直接箭头连接符 375"/>
          <p:cNvCxnSpPr>
            <a:endCxn id="368" idx="4"/>
          </p:cNvCxnSpPr>
          <p:nvPr/>
        </p:nvCxnSpPr>
        <p:spPr>
          <a:xfrm flipV="1">
            <a:off x="12176339" y="4973555"/>
            <a:ext cx="5193" cy="227303"/>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7" name="肘形连接符 376"/>
          <p:cNvCxnSpPr>
            <a:stCxn id="356" idx="1"/>
            <a:endCxn id="373" idx="0"/>
          </p:cNvCxnSpPr>
          <p:nvPr/>
        </p:nvCxnSpPr>
        <p:spPr>
          <a:xfrm rot="10800000" flipV="1">
            <a:off x="6598569" y="4041001"/>
            <a:ext cx="1777403" cy="494123"/>
          </a:xfrm>
          <a:prstGeom prst="bentConnector2">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肘形连接符 379"/>
          <p:cNvCxnSpPr>
            <a:stCxn id="356" idx="2"/>
            <a:endCxn id="360" idx="3"/>
          </p:cNvCxnSpPr>
          <p:nvPr/>
        </p:nvCxnSpPr>
        <p:spPr>
          <a:xfrm rot="5400000">
            <a:off x="9425420" y="4685166"/>
            <a:ext cx="1136311" cy="566392"/>
          </a:xfrm>
          <a:prstGeom prst="bentConnector2">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81" name="图片 380"/>
          <p:cNvPicPr>
            <a:picLocks noChangeAspect="1"/>
          </p:cNvPicPr>
          <p:nvPr/>
        </p:nvPicPr>
        <p:blipFill>
          <a:blip r:embed="rId1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886265" y="6157790"/>
            <a:ext cx="1433156" cy="1433156"/>
          </a:xfrm>
          <a:prstGeom prst="rect">
            <a:avLst/>
          </a:prstGeom>
        </p:spPr>
      </p:pic>
      <p:cxnSp>
        <p:nvCxnSpPr>
          <p:cNvPr id="382" name="直接连接符 381"/>
          <p:cNvCxnSpPr/>
          <p:nvPr/>
        </p:nvCxnSpPr>
        <p:spPr>
          <a:xfrm>
            <a:off x="7895405" y="6439682"/>
            <a:ext cx="3388287"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直接箭头连接符 385"/>
          <p:cNvCxnSpPr>
            <a:endCxn id="416" idx="0"/>
          </p:cNvCxnSpPr>
          <p:nvPr/>
        </p:nvCxnSpPr>
        <p:spPr>
          <a:xfrm flipV="1">
            <a:off x="8891886" y="6211916"/>
            <a:ext cx="4159" cy="375727"/>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87" name="直接箭头连接符 386"/>
          <p:cNvCxnSpPr/>
          <p:nvPr/>
        </p:nvCxnSpPr>
        <p:spPr>
          <a:xfrm flipV="1">
            <a:off x="7903614" y="6435806"/>
            <a:ext cx="0" cy="13752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直接箭头连接符 387"/>
          <p:cNvCxnSpPr/>
          <p:nvPr/>
        </p:nvCxnSpPr>
        <p:spPr>
          <a:xfrm flipV="1">
            <a:off x="10032441" y="6444535"/>
            <a:ext cx="0" cy="143108"/>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直接箭头连接符 393"/>
          <p:cNvCxnSpPr/>
          <p:nvPr/>
        </p:nvCxnSpPr>
        <p:spPr>
          <a:xfrm flipV="1">
            <a:off x="11288747" y="6422713"/>
            <a:ext cx="0" cy="164930"/>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直接连接符 394"/>
          <p:cNvCxnSpPr/>
          <p:nvPr/>
        </p:nvCxnSpPr>
        <p:spPr>
          <a:xfrm>
            <a:off x="12181532" y="5118126"/>
            <a:ext cx="2505174"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直接箭头连接符 395"/>
          <p:cNvCxnSpPr/>
          <p:nvPr/>
        </p:nvCxnSpPr>
        <p:spPr>
          <a:xfrm flipV="1">
            <a:off x="13433498" y="5124825"/>
            <a:ext cx="0" cy="126910"/>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直接箭头连接符 396"/>
          <p:cNvCxnSpPr/>
          <p:nvPr/>
        </p:nvCxnSpPr>
        <p:spPr>
          <a:xfrm flipV="1">
            <a:off x="14689804" y="5124824"/>
            <a:ext cx="0" cy="126911"/>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8" name="文本框 397"/>
          <p:cNvSpPr txBox="1"/>
          <p:nvPr/>
        </p:nvSpPr>
        <p:spPr>
          <a:xfrm>
            <a:off x="8074824" y="7209078"/>
            <a:ext cx="1743923" cy="461665"/>
          </a:xfrm>
          <a:prstGeom prst="rect">
            <a:avLst/>
          </a:prstGeom>
          <a:noFill/>
        </p:spPr>
        <p:txBody>
          <a:bodyPr wrap="square" rtlCol="0" anchor="ctr">
            <a:spAutoFit/>
          </a:bodyPr>
          <a:lstStyle/>
          <a:p>
            <a:pPr algn="ctr"/>
            <a:r>
              <a:rPr kumimoji="1" lang="en-US" altLang="zh-CN" sz="1200" smtClean="0">
                <a:solidFill>
                  <a:schemeClr val="tx1">
                    <a:lumMod val="75000"/>
                    <a:lumOff val="25000"/>
                  </a:schemeClr>
                </a:solidFill>
                <a:latin typeface="微软雅黑"/>
                <a:ea typeface="微软雅黑"/>
                <a:cs typeface="微软雅黑"/>
              </a:rPr>
              <a:t>OA</a:t>
            </a:r>
            <a:r>
              <a:rPr kumimoji="1" lang="zh-CN" altLang="en-US" sz="1200" smtClean="0">
                <a:solidFill>
                  <a:schemeClr val="tx1">
                    <a:lumMod val="75000"/>
                    <a:lumOff val="25000"/>
                  </a:schemeClr>
                </a:solidFill>
                <a:latin typeface="微软雅黑"/>
                <a:ea typeface="微软雅黑"/>
                <a:cs typeface="微软雅黑"/>
              </a:rPr>
              <a:t>系统服务器</a:t>
            </a:r>
            <a:endParaRPr kumimoji="1" lang="en-US" altLang="zh-CN" sz="1200" smtClean="0">
              <a:solidFill>
                <a:schemeClr val="tx1">
                  <a:lumMod val="75000"/>
                  <a:lumOff val="25000"/>
                </a:schemeClr>
              </a:solidFill>
              <a:latin typeface="微软雅黑"/>
              <a:ea typeface="微软雅黑"/>
              <a:cs typeface="微软雅黑"/>
            </a:endParaRPr>
          </a:p>
          <a:p>
            <a:pPr algn="ct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399" name="文本框 398"/>
          <p:cNvSpPr txBox="1"/>
          <p:nvPr/>
        </p:nvSpPr>
        <p:spPr>
          <a:xfrm>
            <a:off x="9238255" y="7218416"/>
            <a:ext cx="1743923" cy="461665"/>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研发测试服务器</a:t>
            </a:r>
            <a:r>
              <a:rPr kumimoji="1" lang="en-US" altLang="zh-CN" sz="1200" smtClean="0">
                <a:solidFill>
                  <a:schemeClr val="tx1">
                    <a:lumMod val="75000"/>
                    <a:lumOff val="25000"/>
                  </a:schemeClr>
                </a:solidFill>
                <a:latin typeface="微软雅黑"/>
                <a:ea typeface="微软雅黑"/>
                <a:cs typeface="微软雅黑"/>
              </a:rPr>
              <a:t/>
            </a:r>
            <a:br>
              <a:rPr kumimoji="1" lang="en-US" altLang="zh-CN" sz="1200" smtClean="0">
                <a:solidFill>
                  <a:schemeClr val="tx1">
                    <a:lumMod val="75000"/>
                    <a:lumOff val="25000"/>
                  </a:schemeClr>
                </a:solidFill>
                <a:latin typeface="微软雅黑"/>
                <a:ea typeface="微软雅黑"/>
                <a:cs typeface="微软雅黑"/>
              </a:rPr>
            </a:b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400" name="文本框 399"/>
          <p:cNvSpPr txBox="1"/>
          <p:nvPr/>
        </p:nvSpPr>
        <p:spPr>
          <a:xfrm>
            <a:off x="10418167" y="7241628"/>
            <a:ext cx="1743923" cy="276999"/>
          </a:xfrm>
          <a:prstGeom prst="rect">
            <a:avLst/>
          </a:prstGeom>
          <a:noFill/>
        </p:spPr>
        <p:txBody>
          <a:bodyPr wrap="square" rtlCol="0" anchor="ctr">
            <a:spAutoFit/>
          </a:bodyPr>
          <a:lstStyle/>
          <a:p>
            <a:pPr algn="ctr"/>
            <a:r>
              <a:rPr kumimoji="1" lang="en-US" altLang="zh-CN" sz="1200" smtClean="0">
                <a:solidFill>
                  <a:schemeClr val="tx1">
                    <a:lumMod val="75000"/>
                    <a:lumOff val="25000"/>
                  </a:schemeClr>
                </a:solidFill>
                <a:latin typeface="微软雅黑"/>
                <a:ea typeface="微软雅黑"/>
                <a:cs typeface="微软雅黑"/>
              </a:rPr>
              <a:t>HR </a:t>
            </a: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401" name="文本框 400"/>
          <p:cNvSpPr txBox="1"/>
          <p:nvPr/>
        </p:nvSpPr>
        <p:spPr>
          <a:xfrm>
            <a:off x="12562407" y="5982283"/>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设备分组一</a:t>
            </a:r>
            <a:endParaRPr kumimoji="1" lang="zh-CN" altLang="en-US" sz="1200">
              <a:solidFill>
                <a:schemeClr val="tx1">
                  <a:lumMod val="75000"/>
                  <a:lumOff val="25000"/>
                </a:schemeClr>
              </a:solidFill>
              <a:latin typeface="微软雅黑"/>
              <a:ea typeface="微软雅黑"/>
              <a:cs typeface="微软雅黑"/>
            </a:endParaRPr>
          </a:p>
        </p:txBody>
      </p:sp>
      <p:sp>
        <p:nvSpPr>
          <p:cNvPr id="402" name="文本框 401"/>
          <p:cNvSpPr txBox="1"/>
          <p:nvPr/>
        </p:nvSpPr>
        <p:spPr>
          <a:xfrm>
            <a:off x="13872592" y="5982283"/>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a:t>
            </a:r>
            <a:r>
              <a:rPr kumimoji="1" lang="zh-CN" altLang="en-US" sz="1200">
                <a:solidFill>
                  <a:schemeClr val="tx1">
                    <a:lumMod val="75000"/>
                    <a:lumOff val="25000"/>
                  </a:schemeClr>
                </a:solidFill>
                <a:latin typeface="微软雅黑"/>
                <a:ea typeface="微软雅黑"/>
                <a:cs typeface="微软雅黑"/>
              </a:rPr>
              <a:t>二</a:t>
            </a:r>
          </a:p>
        </p:txBody>
      </p:sp>
      <p:pic>
        <p:nvPicPr>
          <p:cNvPr id="403" name="图片 402"/>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404124" y="6211916"/>
            <a:ext cx="1269841" cy="1269841"/>
          </a:xfrm>
          <a:prstGeom prst="rect">
            <a:avLst/>
          </a:prstGeom>
        </p:spPr>
      </p:pic>
      <p:pic>
        <p:nvPicPr>
          <p:cNvPr id="404" name="图片 403"/>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684206" y="6211916"/>
            <a:ext cx="1269841" cy="1269841"/>
          </a:xfrm>
          <a:prstGeom prst="rect">
            <a:avLst/>
          </a:prstGeom>
        </p:spPr>
      </p:pic>
      <p:sp>
        <p:nvSpPr>
          <p:cNvPr id="405" name="文本框 404"/>
          <p:cNvSpPr txBox="1"/>
          <p:nvPr/>
        </p:nvSpPr>
        <p:spPr>
          <a:xfrm>
            <a:off x="11572570" y="6018210"/>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添加设备</a:t>
            </a:r>
            <a:r>
              <a:rPr kumimoji="1" lang="zh-CN" altLang="en-US" sz="1200">
                <a:solidFill>
                  <a:schemeClr val="tx1">
                    <a:lumMod val="75000"/>
                    <a:lumOff val="25000"/>
                  </a:schemeClr>
                </a:solidFill>
                <a:latin typeface="微软雅黑"/>
                <a:ea typeface="微软雅黑"/>
                <a:cs typeface="微软雅黑"/>
              </a:rPr>
              <a:t>分组</a:t>
            </a:r>
          </a:p>
        </p:txBody>
      </p:sp>
      <p:sp>
        <p:nvSpPr>
          <p:cNvPr id="406" name="文本框 405"/>
          <p:cNvSpPr txBox="1"/>
          <p:nvPr/>
        </p:nvSpPr>
        <p:spPr>
          <a:xfrm>
            <a:off x="6028885" y="7245412"/>
            <a:ext cx="1188185" cy="240066"/>
          </a:xfrm>
          <a:prstGeom prst="rect">
            <a:avLst/>
          </a:prstGeom>
          <a:noFill/>
        </p:spPr>
        <p:txBody>
          <a:bodyPr wrap="square" rtlCol="0" anchor="ctr">
            <a:spAutoFit/>
          </a:bodyPr>
          <a:lstStyle/>
          <a:p>
            <a:pPr algn="ctr">
              <a:lnSpc>
                <a:spcPct val="80000"/>
              </a:lnSpc>
            </a:pPr>
            <a:r>
              <a:rPr kumimoji="1" lang="en-US" altLang="zh-CN" sz="1200" smtClean="0">
                <a:solidFill>
                  <a:schemeClr val="tx1">
                    <a:lumMod val="75000"/>
                    <a:lumOff val="25000"/>
                  </a:schemeClr>
                </a:solidFill>
                <a:latin typeface="微软雅黑"/>
                <a:ea typeface="微软雅黑"/>
                <a:cs typeface="微软雅黑"/>
              </a:rPr>
              <a:t>IP</a:t>
            </a:r>
            <a:r>
              <a:rPr kumimoji="1" lang="zh-CN" altLang="en-US" sz="1200" smtClean="0">
                <a:solidFill>
                  <a:schemeClr val="tx1">
                    <a:lumMod val="75000"/>
                    <a:lumOff val="25000"/>
                  </a:schemeClr>
                </a:solidFill>
                <a:latin typeface="微软雅黑"/>
                <a:ea typeface="微软雅黑"/>
                <a:cs typeface="微软雅黑"/>
              </a:rPr>
              <a:t>直连设备源</a:t>
            </a:r>
            <a:endParaRPr kumimoji="1" lang="zh-CN" altLang="en-US" sz="1200">
              <a:solidFill>
                <a:schemeClr val="tx1">
                  <a:lumMod val="75000"/>
                  <a:lumOff val="25000"/>
                </a:schemeClr>
              </a:solidFill>
              <a:latin typeface="微软雅黑"/>
              <a:ea typeface="微软雅黑"/>
              <a:cs typeface="微软雅黑"/>
            </a:endParaRPr>
          </a:p>
        </p:txBody>
      </p:sp>
      <p:pic>
        <p:nvPicPr>
          <p:cNvPr id="407" name="图片 406"/>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134815" y="5314387"/>
            <a:ext cx="609524" cy="457143"/>
          </a:xfrm>
          <a:prstGeom prst="rect">
            <a:avLst/>
          </a:prstGeom>
        </p:spPr>
      </p:pic>
      <p:pic>
        <p:nvPicPr>
          <p:cNvPr id="408" name="图片 407"/>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337973" y="5314387"/>
            <a:ext cx="609524" cy="457143"/>
          </a:xfrm>
          <a:prstGeom prst="rect">
            <a:avLst/>
          </a:prstGeom>
        </p:spPr>
      </p:pic>
      <p:grpSp>
        <p:nvGrpSpPr>
          <p:cNvPr id="409" name="组合 408"/>
          <p:cNvGrpSpPr/>
          <p:nvPr/>
        </p:nvGrpSpPr>
        <p:grpSpPr>
          <a:xfrm>
            <a:off x="11914842" y="5255317"/>
            <a:ext cx="535969" cy="535969"/>
            <a:chOff x="12227598" y="6133389"/>
            <a:chExt cx="744139" cy="744139"/>
          </a:xfrm>
        </p:grpSpPr>
        <p:sp>
          <p:nvSpPr>
            <p:cNvPr id="410" name="椭圆 409"/>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11" name="十字形 410"/>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412" name="组合 411"/>
          <p:cNvGrpSpPr/>
          <p:nvPr/>
        </p:nvGrpSpPr>
        <p:grpSpPr>
          <a:xfrm>
            <a:off x="7667696" y="6554708"/>
            <a:ext cx="535969" cy="535969"/>
            <a:chOff x="12227598" y="6133389"/>
            <a:chExt cx="744139" cy="744139"/>
          </a:xfrm>
        </p:grpSpPr>
        <p:sp>
          <p:nvSpPr>
            <p:cNvPr id="413" name="椭圆 412"/>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14" name="十字形 413"/>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15" name="文本框 414"/>
          <p:cNvSpPr txBox="1"/>
          <p:nvPr/>
        </p:nvSpPr>
        <p:spPr>
          <a:xfrm>
            <a:off x="7337454" y="7233384"/>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添加设备源</a:t>
            </a:r>
            <a:endParaRPr kumimoji="1" lang="zh-CN" altLang="en-US" sz="1200">
              <a:solidFill>
                <a:schemeClr val="tx1">
                  <a:lumMod val="75000"/>
                  <a:lumOff val="25000"/>
                </a:schemeClr>
              </a:solidFill>
              <a:latin typeface="微软雅黑"/>
              <a:ea typeface="微软雅黑"/>
              <a:cs typeface="微软雅黑"/>
            </a:endParaRPr>
          </a:p>
        </p:txBody>
      </p:sp>
      <p:pic>
        <p:nvPicPr>
          <p:cNvPr id="416" name="图片 415"/>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1124" y="6211916"/>
            <a:ext cx="1269841" cy="1269841"/>
          </a:xfrm>
          <a:prstGeom prst="rect">
            <a:avLst/>
          </a:prstGeom>
        </p:spPr>
      </p:pic>
      <p:grpSp>
        <p:nvGrpSpPr>
          <p:cNvPr id="417" name="组合 416"/>
          <p:cNvGrpSpPr/>
          <p:nvPr/>
        </p:nvGrpSpPr>
        <p:grpSpPr>
          <a:xfrm>
            <a:off x="7566960" y="3078280"/>
            <a:ext cx="1514062" cy="737587"/>
            <a:chOff x="7680244" y="2954978"/>
            <a:chExt cx="1514062" cy="737587"/>
          </a:xfrm>
        </p:grpSpPr>
        <p:sp>
          <p:nvSpPr>
            <p:cNvPr id="418" name="椭圆 417"/>
            <p:cNvSpPr/>
            <p:nvPr/>
          </p:nvSpPr>
          <p:spPr>
            <a:xfrm>
              <a:off x="8042093" y="2954978"/>
              <a:ext cx="737587" cy="737587"/>
            </a:xfrm>
            <a:prstGeom prst="ellipse">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19" name="文本框 418"/>
            <p:cNvSpPr txBox="1"/>
            <p:nvPr/>
          </p:nvSpPr>
          <p:spPr>
            <a:xfrm>
              <a:off x="7680244" y="3178899"/>
              <a:ext cx="1514062" cy="307777"/>
            </a:xfrm>
            <a:prstGeom prst="rect">
              <a:avLst/>
            </a:prstGeom>
            <a:noFill/>
          </p:spPr>
          <p:txBody>
            <a:bodyPr wrap="square" rtlCol="0" anchor="ctr">
              <a:spAutoFit/>
            </a:bodyPr>
            <a:lstStyle/>
            <a:p>
              <a:pPr algn="ctr"/>
              <a:r>
                <a:rPr kumimoji="1" lang="zh-CN" altLang="en-US" sz="1400">
                  <a:solidFill>
                    <a:schemeClr val="bg1"/>
                  </a:solidFill>
                  <a:latin typeface="微软雅黑"/>
                  <a:ea typeface="微软雅黑"/>
                  <a:cs typeface="微软雅黑"/>
                </a:rPr>
                <a:t>管理员</a:t>
              </a:r>
            </a:p>
          </p:txBody>
        </p:sp>
      </p:grpSp>
      <p:cxnSp>
        <p:nvCxnSpPr>
          <p:cNvPr id="420" name="肘形连接符 419"/>
          <p:cNvCxnSpPr>
            <a:endCxn id="418" idx="0"/>
          </p:cNvCxnSpPr>
          <p:nvPr/>
        </p:nvCxnSpPr>
        <p:spPr>
          <a:xfrm rot="10800000" flipV="1">
            <a:off x="8297604" y="2775270"/>
            <a:ext cx="632653" cy="303010"/>
          </a:xfrm>
          <a:prstGeom prst="bentConnector2">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421" name="组合 420"/>
          <p:cNvGrpSpPr/>
          <p:nvPr/>
        </p:nvGrpSpPr>
        <p:grpSpPr>
          <a:xfrm>
            <a:off x="9695836" y="2409842"/>
            <a:ext cx="1945686" cy="514041"/>
            <a:chOff x="8802388" y="2465969"/>
            <a:chExt cx="1945686" cy="514041"/>
          </a:xfrm>
        </p:grpSpPr>
        <p:grpSp>
          <p:nvGrpSpPr>
            <p:cNvPr id="424" name="组 219"/>
            <p:cNvGrpSpPr/>
            <p:nvPr/>
          </p:nvGrpSpPr>
          <p:grpSpPr>
            <a:xfrm>
              <a:off x="8802388" y="2478037"/>
              <a:ext cx="505267" cy="501973"/>
              <a:chOff x="2909246" y="1114259"/>
              <a:chExt cx="505267" cy="501973"/>
            </a:xfrm>
          </p:grpSpPr>
          <p:grpSp>
            <p:nvGrpSpPr>
              <p:cNvPr id="442" name="组 235"/>
              <p:cNvGrpSpPr>
                <a:grpSpLocks noChangeAspect="1"/>
              </p:cNvGrpSpPr>
              <p:nvPr/>
            </p:nvGrpSpPr>
            <p:grpSpPr>
              <a:xfrm>
                <a:off x="3084412" y="1114259"/>
                <a:ext cx="168385" cy="252000"/>
                <a:chOff x="3866345" y="2704350"/>
                <a:chExt cx="2153455" cy="3222806"/>
              </a:xfrm>
            </p:grpSpPr>
            <p:sp>
              <p:nvSpPr>
                <p:cNvPr id="444" name="椭圆 443"/>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5" name="空心弧 444"/>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43" name="矩形 442"/>
              <p:cNvSpPr/>
              <p:nvPr/>
            </p:nvSpPr>
            <p:spPr>
              <a:xfrm>
                <a:off x="2909246" y="1339233"/>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nvGrpSpPr>
            <p:cNvPr id="425" name="组 220"/>
            <p:cNvGrpSpPr/>
            <p:nvPr/>
          </p:nvGrpSpPr>
          <p:grpSpPr>
            <a:xfrm>
              <a:off x="9373794" y="2466415"/>
              <a:ext cx="661810" cy="489763"/>
              <a:chOff x="2833086" y="1114259"/>
              <a:chExt cx="661810" cy="489763"/>
            </a:xfrm>
          </p:grpSpPr>
          <p:grpSp>
            <p:nvGrpSpPr>
              <p:cNvPr id="438" name="组 231"/>
              <p:cNvGrpSpPr>
                <a:grpSpLocks noChangeAspect="1"/>
              </p:cNvGrpSpPr>
              <p:nvPr/>
            </p:nvGrpSpPr>
            <p:grpSpPr>
              <a:xfrm>
                <a:off x="3084412" y="1114259"/>
                <a:ext cx="168385" cy="252000"/>
                <a:chOff x="3866345" y="2704350"/>
                <a:chExt cx="2153455" cy="3222806"/>
              </a:xfrm>
            </p:grpSpPr>
            <p:sp>
              <p:nvSpPr>
                <p:cNvPr id="440" name="椭圆 439"/>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41" name="空心弧 44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9" name="矩形 438"/>
              <p:cNvSpPr/>
              <p:nvPr/>
            </p:nvSpPr>
            <p:spPr>
              <a:xfrm>
                <a:off x="2833086" y="1327023"/>
                <a:ext cx="661810"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白振杰</a:t>
                </a:r>
              </a:p>
            </p:txBody>
          </p:sp>
        </p:grpSp>
        <p:grpSp>
          <p:nvGrpSpPr>
            <p:cNvPr id="426" name="组 221"/>
            <p:cNvGrpSpPr/>
            <p:nvPr/>
          </p:nvGrpSpPr>
          <p:grpSpPr>
            <a:xfrm>
              <a:off x="10101743" y="2465969"/>
              <a:ext cx="646331" cy="481010"/>
              <a:chOff x="2876144" y="1114259"/>
              <a:chExt cx="646331" cy="481010"/>
            </a:xfrm>
          </p:grpSpPr>
          <p:grpSp>
            <p:nvGrpSpPr>
              <p:cNvPr id="427" name="组 227"/>
              <p:cNvGrpSpPr>
                <a:grpSpLocks noChangeAspect="1"/>
              </p:cNvGrpSpPr>
              <p:nvPr/>
            </p:nvGrpSpPr>
            <p:grpSpPr>
              <a:xfrm>
                <a:off x="3084412" y="1114259"/>
                <a:ext cx="168385" cy="252000"/>
                <a:chOff x="3866345" y="2704350"/>
                <a:chExt cx="2153455" cy="3222806"/>
              </a:xfrm>
            </p:grpSpPr>
            <p:sp>
              <p:nvSpPr>
                <p:cNvPr id="429" name="椭圆 428"/>
                <p:cNvSpPr/>
                <p:nvPr/>
              </p:nvSpPr>
              <p:spPr>
                <a:xfrm>
                  <a:off x="4433518" y="2704350"/>
                  <a:ext cx="1019108" cy="1019110"/>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0" name="空心弧 42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8" name="矩形 427"/>
              <p:cNvSpPr/>
              <p:nvPr/>
            </p:nvSpPr>
            <p:spPr>
              <a:xfrm>
                <a:off x="2876144" y="1318270"/>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倪小兵</a:t>
                </a:r>
              </a:p>
            </p:txBody>
          </p:sp>
        </p:grpSp>
      </p:grpSp>
      <p:grpSp>
        <p:nvGrpSpPr>
          <p:cNvPr id="446" name="组合 445"/>
          <p:cNvGrpSpPr/>
          <p:nvPr/>
        </p:nvGrpSpPr>
        <p:grpSpPr>
          <a:xfrm>
            <a:off x="9041036" y="2370819"/>
            <a:ext cx="535969" cy="535969"/>
            <a:chOff x="12227598" y="6133389"/>
            <a:chExt cx="744139" cy="744139"/>
          </a:xfrm>
        </p:grpSpPr>
        <p:sp>
          <p:nvSpPr>
            <p:cNvPr id="447" name="椭圆 446"/>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48" name="十字形 447"/>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49" name="文本框 448"/>
          <p:cNvSpPr txBox="1"/>
          <p:nvPr/>
        </p:nvSpPr>
        <p:spPr>
          <a:xfrm>
            <a:off x="8701312" y="3009300"/>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添加管理员</a:t>
            </a:r>
            <a:endParaRPr kumimoji="1" lang="zh-CN" altLang="en-US" sz="1200">
              <a:solidFill>
                <a:schemeClr val="tx1">
                  <a:lumMod val="75000"/>
                  <a:lumOff val="25000"/>
                </a:schemeClr>
              </a:solidFill>
              <a:latin typeface="微软雅黑"/>
              <a:ea typeface="微软雅黑"/>
              <a:cs typeface="微软雅黑"/>
            </a:endParaRPr>
          </a:p>
        </p:txBody>
      </p:sp>
      <p:pic>
        <p:nvPicPr>
          <p:cNvPr id="450" name="图片 449"/>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841344" y="2281535"/>
            <a:ext cx="288000" cy="288000"/>
          </a:xfrm>
          <a:prstGeom prst="rect">
            <a:avLst/>
          </a:prstGeom>
        </p:spPr>
      </p:pic>
      <p:pic>
        <p:nvPicPr>
          <p:cNvPr id="451" name="图片 450"/>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1844242" y="2628470"/>
            <a:ext cx="288000" cy="288000"/>
          </a:xfrm>
          <a:prstGeom prst="rect">
            <a:avLst/>
          </a:prstGeom>
        </p:spPr>
      </p:pic>
    </p:spTree>
    <p:extLst>
      <p:ext uri="{BB962C8B-B14F-4D97-AF65-F5344CB8AC3E}">
        <p14:creationId xmlns:p14="http://schemas.microsoft.com/office/powerpoint/2010/main" val="2638904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812" y="459332"/>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3037"/>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781884" y="1157455"/>
            <a:ext cx="2515614" cy="673972"/>
          </a:xfrm>
          <a:prstGeom prst="roundRect">
            <a:avLst>
              <a:gd name="adj" fmla="val 5653"/>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43940" y="1516607"/>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772763"/>
            <a:ext cx="9401026" cy="4626317"/>
            <a:chOff x="664" y="1951"/>
            <a:chExt cx="4308" cy="2120"/>
          </a:xfrm>
          <a:solidFill>
            <a:schemeClr val="tx1">
              <a:lumMod val="65000"/>
              <a:lumOff val="3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355" name="组合 354"/>
          <p:cNvGrpSpPr/>
          <p:nvPr/>
        </p:nvGrpSpPr>
        <p:grpSpPr>
          <a:xfrm>
            <a:off x="8319526" y="3146899"/>
            <a:ext cx="3801600" cy="850093"/>
            <a:chOff x="5360633" y="2503048"/>
            <a:chExt cx="3801600" cy="850093"/>
          </a:xfrm>
          <a:solidFill>
            <a:schemeClr val="accent5">
              <a:lumMod val="40000"/>
              <a:lumOff val="60000"/>
            </a:schemeClr>
          </a:solidFill>
        </p:grpSpPr>
        <p:sp>
          <p:nvSpPr>
            <p:cNvPr id="356" name="圆角矩形 355"/>
            <p:cNvSpPr/>
            <p:nvPr/>
          </p:nvSpPr>
          <p:spPr>
            <a:xfrm>
              <a:off x="5360633" y="2503048"/>
              <a:ext cx="3801600" cy="850093"/>
            </a:xfrm>
            <a:prstGeom prst="roundRect">
              <a:avLst>
                <a:gd name="adj" fmla="val 11342"/>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57" name="文本框 356"/>
            <p:cNvSpPr txBox="1"/>
            <p:nvPr/>
          </p:nvSpPr>
          <p:spPr>
            <a:xfrm>
              <a:off x="6080212" y="2836708"/>
              <a:ext cx="2568406" cy="264688"/>
            </a:xfrm>
            <a:prstGeom prst="rect">
              <a:avLst/>
            </a:prstGeom>
            <a:noFill/>
          </p:spPr>
          <p:txBody>
            <a:bodyPr wrap="square" rtlCol="0" anchor="ctr">
              <a:spAutoFit/>
            </a:bodyPr>
            <a:lstStyle/>
            <a:p>
              <a:pPr algn="ctr">
                <a:lnSpc>
                  <a:spcPct val="80000"/>
                </a:lnSpc>
              </a:pPr>
              <a:r>
                <a:rPr kumimoji="1" lang="zh-CN" altLang="en-US" sz="1400">
                  <a:solidFill>
                    <a:schemeClr val="bg1"/>
                  </a:solidFill>
                  <a:latin typeface="微软雅黑"/>
                  <a:ea typeface="微软雅黑"/>
                  <a:cs typeface="微软雅黑"/>
                </a:rPr>
                <a:t>傲冠</a:t>
              </a:r>
              <a:r>
                <a:rPr kumimoji="1" lang="zh-CN" altLang="en-US" sz="1400" smtClean="0">
                  <a:solidFill>
                    <a:schemeClr val="bg1"/>
                  </a:solidFill>
                  <a:latin typeface="微软雅黑"/>
                  <a:ea typeface="微软雅黑"/>
                  <a:cs typeface="微软雅黑"/>
                </a:rPr>
                <a:t>深圳软件园中心机房</a:t>
              </a:r>
              <a:r>
                <a:rPr kumimoji="1" lang="zh-CN" altLang="en-US" sz="1400">
                  <a:solidFill>
                    <a:schemeClr val="bg1"/>
                  </a:solidFill>
                  <a:latin typeface="微软雅黑"/>
                  <a:ea typeface="微软雅黑"/>
                  <a:cs typeface="微软雅黑"/>
                </a:rPr>
                <a:t>网络</a:t>
              </a:r>
            </a:p>
          </p:txBody>
        </p:sp>
      </p:grpSp>
      <p:grpSp>
        <p:nvGrpSpPr>
          <p:cNvPr id="358" name="组合 357"/>
          <p:cNvGrpSpPr/>
          <p:nvPr/>
        </p:nvGrpSpPr>
        <p:grpSpPr>
          <a:xfrm>
            <a:off x="8139872" y="4429324"/>
            <a:ext cx="1514062" cy="1307459"/>
            <a:chOff x="8324540" y="4006721"/>
            <a:chExt cx="1514062" cy="1307459"/>
          </a:xfrm>
        </p:grpSpPr>
        <p:sp>
          <p:nvSpPr>
            <p:cNvPr id="359" name="椭圆 358"/>
            <p:cNvSpPr/>
            <p:nvPr/>
          </p:nvSpPr>
          <p:spPr>
            <a:xfrm>
              <a:off x="8398971" y="4006721"/>
              <a:ext cx="1307459" cy="1307459"/>
            </a:xfrm>
            <a:prstGeom prst="ellips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0" name="文本框 359"/>
            <p:cNvSpPr txBox="1"/>
            <p:nvPr/>
          </p:nvSpPr>
          <p:spPr>
            <a:xfrm>
              <a:off x="8324540" y="4285605"/>
              <a:ext cx="1514062" cy="738664"/>
            </a:xfrm>
            <a:prstGeom prst="rect">
              <a:avLst/>
            </a:prstGeom>
            <a:noFill/>
          </p:spPr>
          <p:txBody>
            <a:bodyPr wrap="square" rtlCol="0" anchor="ctr">
              <a:spAutoFit/>
            </a:bodyPr>
            <a:lstStyle/>
            <a:p>
              <a:pPr algn="ctr"/>
              <a:r>
                <a:rPr kumimoji="1" lang="zh-CN" altLang="en-US" sz="1400" smtClean="0">
                  <a:solidFill>
                    <a:schemeClr val="bg1"/>
                  </a:solidFill>
                  <a:latin typeface="微软雅黑"/>
                  <a:ea typeface="微软雅黑"/>
                  <a:cs typeface="微软雅黑"/>
                </a:rPr>
                <a:t>行云网关</a:t>
              </a:r>
              <a:r>
                <a:rPr kumimoji="1" lang="en-US" altLang="zh-CN" sz="1400" smtClean="0">
                  <a:solidFill>
                    <a:schemeClr val="bg1"/>
                  </a:solidFill>
                  <a:latin typeface="微软雅黑"/>
                  <a:ea typeface="微软雅黑"/>
                  <a:cs typeface="微软雅黑"/>
                </a:rPr>
                <a:t/>
              </a:r>
              <a:br>
                <a:rPr kumimoji="1" lang="en-US" altLang="zh-CN" sz="1400" smtClean="0">
                  <a:solidFill>
                    <a:schemeClr val="bg1"/>
                  </a:solidFill>
                  <a:latin typeface="微软雅黑"/>
                  <a:ea typeface="微软雅黑"/>
                  <a:cs typeface="微软雅黑"/>
                </a:rPr>
              </a:br>
              <a:r>
                <a:rPr kumimoji="1" lang="zh-CN" altLang="en-US" sz="1400" smtClean="0">
                  <a:solidFill>
                    <a:schemeClr val="bg1"/>
                  </a:solidFill>
                  <a:latin typeface="微软雅黑"/>
                  <a:ea typeface="微软雅黑"/>
                  <a:cs typeface="微软雅黑"/>
                </a:rPr>
                <a:t>设备源</a:t>
              </a:r>
              <a:endParaRPr kumimoji="1" lang="en-US" altLang="zh-CN" sz="1400" smtClean="0">
                <a:solidFill>
                  <a:schemeClr val="bg1"/>
                </a:solidFill>
                <a:latin typeface="微软雅黑"/>
                <a:ea typeface="微软雅黑"/>
                <a:cs typeface="微软雅黑"/>
              </a:endParaRPr>
            </a:p>
            <a:p>
              <a:pPr algn="ctr"/>
              <a:r>
                <a:rPr kumimoji="1" lang="zh-CN" altLang="en-US" sz="1400" smtClean="0">
                  <a:solidFill>
                    <a:schemeClr val="bg1"/>
                  </a:solidFill>
                  <a:latin typeface="微软雅黑"/>
                  <a:ea typeface="微软雅黑"/>
                  <a:cs typeface="微软雅黑"/>
                </a:rPr>
                <a:t>（</a:t>
              </a:r>
              <a:r>
                <a:rPr kumimoji="1" lang="en-US" altLang="zh-CN" sz="1400">
                  <a:solidFill>
                    <a:schemeClr val="bg1"/>
                  </a:solidFill>
                  <a:latin typeface="微软雅黑"/>
                  <a:ea typeface="微软雅黑"/>
                  <a:cs typeface="微软雅黑"/>
                </a:rPr>
                <a:t>3</a:t>
              </a:r>
              <a:r>
                <a:rPr kumimoji="1" lang="zh-CN" altLang="en-US" sz="1400" smtClean="0">
                  <a:solidFill>
                    <a:schemeClr val="bg1"/>
                  </a:solidFill>
                  <a:latin typeface="微软雅黑"/>
                  <a:ea typeface="微软雅黑"/>
                  <a:cs typeface="微软雅黑"/>
                </a:rPr>
                <a:t>）</a:t>
              </a:r>
              <a:endParaRPr kumimoji="1" lang="zh-CN" altLang="en-US" sz="1400">
                <a:solidFill>
                  <a:schemeClr val="bg1"/>
                </a:solidFill>
                <a:latin typeface="微软雅黑"/>
                <a:ea typeface="微软雅黑"/>
                <a:cs typeface="微软雅黑"/>
              </a:endParaRPr>
            </a:p>
          </p:txBody>
        </p:sp>
      </p:grpSp>
      <p:grpSp>
        <p:nvGrpSpPr>
          <p:cNvPr id="367" name="组合 366"/>
          <p:cNvGrpSpPr/>
          <p:nvPr/>
        </p:nvGrpSpPr>
        <p:grpSpPr>
          <a:xfrm>
            <a:off x="11356438" y="3464635"/>
            <a:ext cx="1514062" cy="1049942"/>
            <a:chOff x="5817648" y="4782300"/>
            <a:chExt cx="1514062" cy="1049942"/>
          </a:xfrm>
        </p:grpSpPr>
        <p:sp>
          <p:nvSpPr>
            <p:cNvPr id="368" name="椭圆 367"/>
            <p:cNvSpPr/>
            <p:nvPr/>
          </p:nvSpPr>
          <p:spPr>
            <a:xfrm>
              <a:off x="6061326" y="4782300"/>
              <a:ext cx="1049942" cy="1049942"/>
            </a:xfrm>
            <a:prstGeom prst="ellipse">
              <a:avLst/>
            </a:prstGeom>
            <a:solidFill>
              <a:schemeClr val="accent4">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9" name="文本框 368"/>
            <p:cNvSpPr txBox="1"/>
            <p:nvPr/>
          </p:nvSpPr>
          <p:spPr>
            <a:xfrm>
              <a:off x="5817648" y="5034365"/>
              <a:ext cx="1514062" cy="523220"/>
            </a:xfrm>
            <a:prstGeom prst="rect">
              <a:avLst/>
            </a:prstGeom>
            <a:noFill/>
          </p:spPr>
          <p:txBody>
            <a:bodyPr wrap="square" rtlCol="0" anchor="ctr">
              <a:spAutoFit/>
            </a:bodyPr>
            <a:lstStyle/>
            <a:p>
              <a:pPr algn="ctr"/>
              <a:r>
                <a:rPr kumimoji="1" lang="zh-CN" altLang="en-US" sz="1400" smtClean="0">
                  <a:solidFill>
                    <a:schemeClr val="bg1"/>
                  </a:solidFill>
                  <a:latin typeface="微软雅黑"/>
                  <a:ea typeface="微软雅黑"/>
                  <a:cs typeface="微软雅黑"/>
                </a:rPr>
                <a:t>设备分组</a:t>
              </a:r>
              <a:endParaRPr kumimoji="1" lang="en-US" altLang="zh-CN" sz="1400" smtClean="0">
                <a:solidFill>
                  <a:schemeClr val="bg1"/>
                </a:solidFill>
                <a:latin typeface="微软雅黑"/>
                <a:ea typeface="微软雅黑"/>
                <a:cs typeface="微软雅黑"/>
              </a:endParaRPr>
            </a:p>
            <a:p>
              <a:pPr algn="ctr"/>
              <a:r>
                <a:rPr kumimoji="1" lang="zh-CN" altLang="en-US" sz="1400" smtClean="0">
                  <a:solidFill>
                    <a:schemeClr val="bg1"/>
                  </a:solidFill>
                  <a:latin typeface="微软雅黑"/>
                  <a:ea typeface="微软雅黑"/>
                  <a:cs typeface="微软雅黑"/>
                </a:rPr>
                <a:t>（</a:t>
              </a:r>
              <a:r>
                <a:rPr kumimoji="1" lang="en-US" altLang="zh-CN" sz="1400" smtClean="0">
                  <a:solidFill>
                    <a:schemeClr val="bg1"/>
                  </a:solidFill>
                  <a:latin typeface="微软雅黑"/>
                  <a:ea typeface="微软雅黑"/>
                  <a:cs typeface="微软雅黑"/>
                </a:rPr>
                <a:t>5</a:t>
              </a:r>
              <a:r>
                <a:rPr kumimoji="1" lang="zh-CN" altLang="en-US" sz="1400" smtClean="0">
                  <a:solidFill>
                    <a:schemeClr val="bg1"/>
                  </a:solidFill>
                  <a:latin typeface="微软雅黑"/>
                  <a:ea typeface="微软雅黑"/>
                  <a:cs typeface="微软雅黑"/>
                </a:rPr>
                <a:t>）</a:t>
              </a:r>
              <a:endParaRPr kumimoji="1" lang="zh-CN" altLang="en-US" sz="1400">
                <a:solidFill>
                  <a:schemeClr val="bg1"/>
                </a:solidFill>
                <a:latin typeface="微软雅黑"/>
                <a:ea typeface="微软雅黑"/>
                <a:cs typeface="微软雅黑"/>
              </a:endParaRPr>
            </a:p>
          </p:txBody>
        </p:sp>
      </p:grpSp>
      <p:grpSp>
        <p:nvGrpSpPr>
          <p:cNvPr id="372" name="组合 371"/>
          <p:cNvGrpSpPr/>
          <p:nvPr/>
        </p:nvGrpSpPr>
        <p:grpSpPr>
          <a:xfrm>
            <a:off x="5799422" y="4076147"/>
            <a:ext cx="1514062" cy="737587"/>
            <a:chOff x="9616974" y="3001960"/>
            <a:chExt cx="1514062" cy="737587"/>
          </a:xfrm>
        </p:grpSpPr>
        <p:sp>
          <p:nvSpPr>
            <p:cNvPr id="373" name="椭圆 372"/>
            <p:cNvSpPr/>
            <p:nvPr/>
          </p:nvSpPr>
          <p:spPr>
            <a:xfrm>
              <a:off x="9990881" y="3001960"/>
              <a:ext cx="737587" cy="737587"/>
            </a:xfrm>
            <a:prstGeom prst="ellipse">
              <a:avLst/>
            </a:prstGeom>
            <a:solidFill>
              <a:schemeClr val="accent5">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74" name="文本框 373"/>
            <p:cNvSpPr txBox="1"/>
            <p:nvPr/>
          </p:nvSpPr>
          <p:spPr>
            <a:xfrm>
              <a:off x="9616974" y="3124652"/>
              <a:ext cx="1514062" cy="523220"/>
            </a:xfrm>
            <a:prstGeom prst="rect">
              <a:avLst/>
            </a:prstGeom>
            <a:noFill/>
          </p:spPr>
          <p:txBody>
            <a:bodyPr wrap="square" rtlCol="0" anchor="ctr">
              <a:spAutoFit/>
            </a:bodyPr>
            <a:lstStyle/>
            <a:p>
              <a:pPr algn="ctr"/>
              <a:r>
                <a:rPr kumimoji="1" lang="en-US" altLang="zh-CN" sz="1400" smtClean="0">
                  <a:solidFill>
                    <a:schemeClr val="bg1"/>
                  </a:solidFill>
                  <a:latin typeface="微软雅黑"/>
                  <a:ea typeface="微软雅黑"/>
                  <a:cs typeface="微软雅黑"/>
                </a:rPr>
                <a:t>IP</a:t>
              </a:r>
              <a:r>
                <a:rPr kumimoji="1" lang="zh-CN" altLang="en-US" sz="1400" smtClean="0">
                  <a:solidFill>
                    <a:schemeClr val="bg1"/>
                  </a:solidFill>
                  <a:latin typeface="微软雅黑"/>
                  <a:ea typeface="微软雅黑"/>
                  <a:cs typeface="微软雅黑"/>
                </a:rPr>
                <a:t>直连</a:t>
              </a:r>
              <a:r>
                <a:rPr kumimoji="1" lang="en-US" altLang="zh-CN" sz="1400" smtClean="0">
                  <a:solidFill>
                    <a:schemeClr val="bg1"/>
                  </a:solidFill>
                  <a:latin typeface="微软雅黑"/>
                  <a:ea typeface="微软雅黑"/>
                  <a:cs typeface="微软雅黑"/>
                </a:rPr>
                <a:t/>
              </a:r>
              <a:br>
                <a:rPr kumimoji="1" lang="en-US" altLang="zh-CN" sz="1400" smtClean="0">
                  <a:solidFill>
                    <a:schemeClr val="bg1"/>
                  </a:solidFill>
                  <a:latin typeface="微软雅黑"/>
                  <a:ea typeface="微软雅黑"/>
                  <a:cs typeface="微软雅黑"/>
                </a:rPr>
              </a:br>
              <a:r>
                <a:rPr kumimoji="1" lang="zh-CN" altLang="en-US" sz="1400" smtClean="0">
                  <a:solidFill>
                    <a:schemeClr val="bg1"/>
                  </a:solidFill>
                  <a:latin typeface="微软雅黑"/>
                  <a:ea typeface="微软雅黑"/>
                  <a:cs typeface="微软雅黑"/>
                </a:rPr>
                <a:t>设备源</a:t>
              </a:r>
              <a:endParaRPr kumimoji="1" lang="zh-CN" altLang="en-US" sz="1400">
                <a:solidFill>
                  <a:schemeClr val="bg1"/>
                </a:solidFill>
                <a:latin typeface="微软雅黑"/>
                <a:ea typeface="微软雅黑"/>
                <a:cs typeface="微软雅黑"/>
              </a:endParaRPr>
            </a:p>
          </p:txBody>
        </p:sp>
      </p:grpSp>
      <p:cxnSp>
        <p:nvCxnSpPr>
          <p:cNvPr id="375" name="直接箭头连接符 374"/>
          <p:cNvCxnSpPr>
            <a:endCxn id="373" idx="4"/>
          </p:cNvCxnSpPr>
          <p:nvPr/>
        </p:nvCxnSpPr>
        <p:spPr>
          <a:xfrm flipV="1">
            <a:off x="6542123" y="4813734"/>
            <a:ext cx="0" cy="1258650"/>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6" name="直接箭头连接符 375"/>
          <p:cNvCxnSpPr>
            <a:endCxn id="368" idx="4"/>
          </p:cNvCxnSpPr>
          <p:nvPr/>
        </p:nvCxnSpPr>
        <p:spPr>
          <a:xfrm flipV="1">
            <a:off x="12119894" y="4514577"/>
            <a:ext cx="5193" cy="227303"/>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77" name="肘形连接符 376"/>
          <p:cNvCxnSpPr>
            <a:endCxn id="373" idx="0"/>
          </p:cNvCxnSpPr>
          <p:nvPr/>
        </p:nvCxnSpPr>
        <p:spPr>
          <a:xfrm rot="10800000" flipV="1">
            <a:off x="6542123" y="3824421"/>
            <a:ext cx="1748582" cy="251726"/>
          </a:xfrm>
          <a:prstGeom prst="bentConnector2">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肘形连接符 379"/>
          <p:cNvCxnSpPr>
            <a:stCxn id="356" idx="2"/>
            <a:endCxn id="360" idx="3"/>
          </p:cNvCxnSpPr>
          <p:nvPr/>
        </p:nvCxnSpPr>
        <p:spPr>
          <a:xfrm rot="5400000">
            <a:off x="9396856" y="4254070"/>
            <a:ext cx="1080548" cy="566392"/>
          </a:xfrm>
          <a:prstGeom prst="bentConnector2">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81" name="图片 380"/>
          <p:cNvPicPr>
            <a:picLocks noChangeAspect="1"/>
          </p:cNvPicPr>
          <p:nvPr/>
        </p:nvPicPr>
        <p:blipFill>
          <a:blip r:embed="rId1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829820" y="5698812"/>
            <a:ext cx="1433156" cy="1433156"/>
          </a:xfrm>
          <a:prstGeom prst="rect">
            <a:avLst/>
          </a:prstGeom>
        </p:spPr>
      </p:pic>
      <p:cxnSp>
        <p:nvCxnSpPr>
          <p:cNvPr id="382" name="直接连接符 381"/>
          <p:cNvCxnSpPr/>
          <p:nvPr/>
        </p:nvCxnSpPr>
        <p:spPr>
          <a:xfrm>
            <a:off x="7838960" y="5980704"/>
            <a:ext cx="3388287"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直接箭头连接符 385"/>
          <p:cNvCxnSpPr>
            <a:endCxn id="416" idx="0"/>
          </p:cNvCxnSpPr>
          <p:nvPr/>
        </p:nvCxnSpPr>
        <p:spPr>
          <a:xfrm flipV="1">
            <a:off x="8835441" y="5752938"/>
            <a:ext cx="4159" cy="375727"/>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87" name="直接箭头连接符 386"/>
          <p:cNvCxnSpPr/>
          <p:nvPr/>
        </p:nvCxnSpPr>
        <p:spPr>
          <a:xfrm flipV="1">
            <a:off x="7847169" y="5976828"/>
            <a:ext cx="0" cy="13752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直接箭头连接符 387"/>
          <p:cNvCxnSpPr/>
          <p:nvPr/>
        </p:nvCxnSpPr>
        <p:spPr>
          <a:xfrm flipV="1">
            <a:off x="9975996" y="5985557"/>
            <a:ext cx="0" cy="143108"/>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直接箭头连接符 393"/>
          <p:cNvCxnSpPr/>
          <p:nvPr/>
        </p:nvCxnSpPr>
        <p:spPr>
          <a:xfrm flipV="1">
            <a:off x="11232302" y="5963735"/>
            <a:ext cx="0" cy="164930"/>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直接连接符 394"/>
          <p:cNvCxnSpPr/>
          <p:nvPr/>
        </p:nvCxnSpPr>
        <p:spPr>
          <a:xfrm>
            <a:off x="12125087" y="4738171"/>
            <a:ext cx="2505174"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直接箭头连接符 395"/>
          <p:cNvCxnSpPr/>
          <p:nvPr/>
        </p:nvCxnSpPr>
        <p:spPr>
          <a:xfrm flipV="1">
            <a:off x="13377053" y="4744870"/>
            <a:ext cx="0" cy="126910"/>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直接箭头连接符 396"/>
          <p:cNvCxnSpPr/>
          <p:nvPr/>
        </p:nvCxnSpPr>
        <p:spPr>
          <a:xfrm flipV="1">
            <a:off x="14633359" y="4744869"/>
            <a:ext cx="0" cy="126911"/>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8" name="文本框 397"/>
          <p:cNvSpPr txBox="1"/>
          <p:nvPr/>
        </p:nvSpPr>
        <p:spPr>
          <a:xfrm>
            <a:off x="8018379" y="6750100"/>
            <a:ext cx="1743923" cy="461665"/>
          </a:xfrm>
          <a:prstGeom prst="rect">
            <a:avLst/>
          </a:prstGeom>
          <a:noFill/>
        </p:spPr>
        <p:txBody>
          <a:bodyPr wrap="square" rtlCol="0" anchor="ctr">
            <a:spAutoFit/>
          </a:bodyPr>
          <a:lstStyle/>
          <a:p>
            <a:pPr algn="ctr"/>
            <a:r>
              <a:rPr kumimoji="1" lang="en-US" altLang="zh-CN" sz="1200" smtClean="0">
                <a:solidFill>
                  <a:schemeClr val="tx1">
                    <a:lumMod val="75000"/>
                    <a:lumOff val="25000"/>
                  </a:schemeClr>
                </a:solidFill>
                <a:latin typeface="微软雅黑"/>
                <a:ea typeface="微软雅黑"/>
                <a:cs typeface="微软雅黑"/>
              </a:rPr>
              <a:t>OA</a:t>
            </a:r>
            <a:r>
              <a:rPr kumimoji="1" lang="zh-CN" altLang="en-US" sz="1200" smtClean="0">
                <a:solidFill>
                  <a:schemeClr val="tx1">
                    <a:lumMod val="75000"/>
                    <a:lumOff val="25000"/>
                  </a:schemeClr>
                </a:solidFill>
                <a:latin typeface="微软雅黑"/>
                <a:ea typeface="微软雅黑"/>
                <a:cs typeface="微软雅黑"/>
              </a:rPr>
              <a:t>系统服务器</a:t>
            </a:r>
            <a:endParaRPr kumimoji="1" lang="en-US" altLang="zh-CN" sz="1200" smtClean="0">
              <a:solidFill>
                <a:schemeClr val="tx1">
                  <a:lumMod val="75000"/>
                  <a:lumOff val="25000"/>
                </a:schemeClr>
              </a:solidFill>
              <a:latin typeface="微软雅黑"/>
              <a:ea typeface="微软雅黑"/>
              <a:cs typeface="微软雅黑"/>
            </a:endParaRPr>
          </a:p>
          <a:p>
            <a:pPr algn="ct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399" name="文本框 398"/>
          <p:cNvSpPr txBox="1"/>
          <p:nvPr/>
        </p:nvSpPr>
        <p:spPr>
          <a:xfrm>
            <a:off x="9181810" y="6759438"/>
            <a:ext cx="1743923" cy="461665"/>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研发测试服务器</a:t>
            </a:r>
            <a:r>
              <a:rPr kumimoji="1" lang="en-US" altLang="zh-CN" sz="1200" smtClean="0">
                <a:solidFill>
                  <a:schemeClr val="tx1">
                    <a:lumMod val="75000"/>
                    <a:lumOff val="25000"/>
                  </a:schemeClr>
                </a:solidFill>
                <a:latin typeface="微软雅黑"/>
                <a:ea typeface="微软雅黑"/>
                <a:cs typeface="微软雅黑"/>
              </a:rPr>
              <a:t/>
            </a:r>
            <a:br>
              <a:rPr kumimoji="1" lang="en-US" altLang="zh-CN" sz="1200" smtClean="0">
                <a:solidFill>
                  <a:schemeClr val="tx1">
                    <a:lumMod val="75000"/>
                    <a:lumOff val="25000"/>
                  </a:schemeClr>
                </a:solidFill>
                <a:latin typeface="微软雅黑"/>
                <a:ea typeface="微软雅黑"/>
                <a:cs typeface="微软雅黑"/>
              </a:rPr>
            </a:b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400" name="文本框 399"/>
          <p:cNvSpPr txBox="1"/>
          <p:nvPr/>
        </p:nvSpPr>
        <p:spPr>
          <a:xfrm>
            <a:off x="10361722" y="6782650"/>
            <a:ext cx="1743923" cy="276999"/>
          </a:xfrm>
          <a:prstGeom prst="rect">
            <a:avLst/>
          </a:prstGeom>
          <a:noFill/>
        </p:spPr>
        <p:txBody>
          <a:bodyPr wrap="square" rtlCol="0" anchor="ctr">
            <a:spAutoFit/>
          </a:bodyPr>
          <a:lstStyle/>
          <a:p>
            <a:pPr algn="ctr"/>
            <a:r>
              <a:rPr kumimoji="1" lang="en-US" altLang="zh-CN" sz="1200" smtClean="0">
                <a:solidFill>
                  <a:schemeClr val="tx1">
                    <a:lumMod val="75000"/>
                    <a:lumOff val="25000"/>
                  </a:schemeClr>
                </a:solidFill>
                <a:latin typeface="微软雅黑"/>
                <a:ea typeface="微软雅黑"/>
                <a:cs typeface="微软雅黑"/>
              </a:rPr>
              <a:t>HR </a:t>
            </a: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401" name="文本框 400"/>
          <p:cNvSpPr txBox="1"/>
          <p:nvPr/>
        </p:nvSpPr>
        <p:spPr>
          <a:xfrm>
            <a:off x="12505962" y="5523305"/>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设备分组一</a:t>
            </a:r>
            <a:endParaRPr kumimoji="1" lang="zh-CN" altLang="en-US" sz="1200">
              <a:solidFill>
                <a:schemeClr val="tx1">
                  <a:lumMod val="75000"/>
                  <a:lumOff val="25000"/>
                </a:schemeClr>
              </a:solidFill>
              <a:latin typeface="微软雅黑"/>
              <a:ea typeface="微软雅黑"/>
              <a:cs typeface="微软雅黑"/>
            </a:endParaRPr>
          </a:p>
        </p:txBody>
      </p:sp>
      <p:sp>
        <p:nvSpPr>
          <p:cNvPr id="402" name="文本框 401"/>
          <p:cNvSpPr txBox="1"/>
          <p:nvPr/>
        </p:nvSpPr>
        <p:spPr>
          <a:xfrm>
            <a:off x="13816147" y="5523305"/>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a:t>
            </a:r>
            <a:r>
              <a:rPr kumimoji="1" lang="zh-CN" altLang="en-US" sz="1200">
                <a:solidFill>
                  <a:schemeClr val="tx1">
                    <a:lumMod val="75000"/>
                    <a:lumOff val="25000"/>
                  </a:schemeClr>
                </a:solidFill>
                <a:latin typeface="微软雅黑"/>
                <a:ea typeface="微软雅黑"/>
                <a:cs typeface="微软雅黑"/>
              </a:rPr>
              <a:t>二</a:t>
            </a:r>
          </a:p>
        </p:txBody>
      </p:sp>
      <p:pic>
        <p:nvPicPr>
          <p:cNvPr id="403" name="图片 402"/>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47679" y="5752938"/>
            <a:ext cx="1269841" cy="1269841"/>
          </a:xfrm>
          <a:prstGeom prst="rect">
            <a:avLst/>
          </a:prstGeom>
        </p:spPr>
      </p:pic>
      <p:pic>
        <p:nvPicPr>
          <p:cNvPr id="404" name="图片 403"/>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627761" y="5752938"/>
            <a:ext cx="1269841" cy="1269841"/>
          </a:xfrm>
          <a:prstGeom prst="rect">
            <a:avLst/>
          </a:prstGeom>
        </p:spPr>
      </p:pic>
      <p:sp>
        <p:nvSpPr>
          <p:cNvPr id="405" name="文本框 404"/>
          <p:cNvSpPr txBox="1"/>
          <p:nvPr/>
        </p:nvSpPr>
        <p:spPr>
          <a:xfrm>
            <a:off x="11516125" y="5559232"/>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添加设备</a:t>
            </a:r>
            <a:r>
              <a:rPr kumimoji="1" lang="zh-CN" altLang="en-US" sz="1200">
                <a:solidFill>
                  <a:schemeClr val="tx1">
                    <a:lumMod val="75000"/>
                    <a:lumOff val="25000"/>
                  </a:schemeClr>
                </a:solidFill>
                <a:latin typeface="微软雅黑"/>
                <a:ea typeface="微软雅黑"/>
                <a:cs typeface="微软雅黑"/>
              </a:rPr>
              <a:t>分组</a:t>
            </a:r>
          </a:p>
        </p:txBody>
      </p:sp>
      <p:sp>
        <p:nvSpPr>
          <p:cNvPr id="406" name="文本框 405"/>
          <p:cNvSpPr txBox="1"/>
          <p:nvPr/>
        </p:nvSpPr>
        <p:spPr>
          <a:xfrm>
            <a:off x="5972440" y="6783356"/>
            <a:ext cx="1188185" cy="246221"/>
          </a:xfrm>
          <a:prstGeom prst="rect">
            <a:avLst/>
          </a:prstGeom>
          <a:noFill/>
        </p:spPr>
        <p:txBody>
          <a:bodyPr wrap="square" rtlCol="0" anchor="ctr">
            <a:spAutoFit/>
          </a:bodyPr>
          <a:lstStyle/>
          <a:p>
            <a:pPr algn="ctr">
              <a:lnSpc>
                <a:spcPct val="80000"/>
              </a:lnSpc>
            </a:pPr>
            <a:r>
              <a:rPr kumimoji="1" lang="en-US" altLang="zh-CN" sz="1200" smtClean="0">
                <a:solidFill>
                  <a:schemeClr val="tx1">
                    <a:lumMod val="75000"/>
                    <a:lumOff val="25000"/>
                  </a:schemeClr>
                </a:solidFill>
                <a:latin typeface="微软雅黑"/>
                <a:ea typeface="微软雅黑"/>
                <a:cs typeface="微软雅黑"/>
              </a:rPr>
              <a:t>IP</a:t>
            </a:r>
            <a:r>
              <a:rPr kumimoji="1" lang="zh-CN" altLang="en-US" sz="1200" smtClean="0">
                <a:solidFill>
                  <a:schemeClr val="tx1">
                    <a:lumMod val="75000"/>
                    <a:lumOff val="25000"/>
                  </a:schemeClr>
                </a:solidFill>
                <a:latin typeface="微软雅黑"/>
                <a:ea typeface="微软雅黑"/>
                <a:cs typeface="微软雅黑"/>
              </a:rPr>
              <a:t>直连设备源</a:t>
            </a:r>
            <a:endParaRPr kumimoji="1" lang="zh-CN" altLang="en-US" sz="1200">
              <a:solidFill>
                <a:schemeClr val="tx1">
                  <a:lumMod val="75000"/>
                  <a:lumOff val="25000"/>
                </a:schemeClr>
              </a:solidFill>
              <a:latin typeface="微软雅黑"/>
              <a:ea typeface="微软雅黑"/>
              <a:cs typeface="微软雅黑"/>
            </a:endParaRPr>
          </a:p>
        </p:txBody>
      </p:sp>
      <p:pic>
        <p:nvPicPr>
          <p:cNvPr id="407" name="图片 406"/>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078370" y="4900565"/>
            <a:ext cx="609524" cy="457143"/>
          </a:xfrm>
          <a:prstGeom prst="rect">
            <a:avLst/>
          </a:prstGeom>
        </p:spPr>
      </p:pic>
      <p:pic>
        <p:nvPicPr>
          <p:cNvPr id="408" name="图片 407"/>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4281528" y="4900565"/>
            <a:ext cx="609524" cy="457143"/>
          </a:xfrm>
          <a:prstGeom prst="rect">
            <a:avLst/>
          </a:prstGeom>
        </p:spPr>
      </p:pic>
      <p:grpSp>
        <p:nvGrpSpPr>
          <p:cNvPr id="409" name="组合 408"/>
          <p:cNvGrpSpPr/>
          <p:nvPr/>
        </p:nvGrpSpPr>
        <p:grpSpPr>
          <a:xfrm>
            <a:off x="11858397" y="4841495"/>
            <a:ext cx="535969" cy="535969"/>
            <a:chOff x="12227598" y="6133389"/>
            <a:chExt cx="744139" cy="744139"/>
          </a:xfrm>
        </p:grpSpPr>
        <p:sp>
          <p:nvSpPr>
            <p:cNvPr id="410" name="椭圆 409"/>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11" name="十字形 410"/>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412" name="组合 411"/>
          <p:cNvGrpSpPr/>
          <p:nvPr/>
        </p:nvGrpSpPr>
        <p:grpSpPr>
          <a:xfrm>
            <a:off x="7611251" y="6095730"/>
            <a:ext cx="535969" cy="535969"/>
            <a:chOff x="12227598" y="6133389"/>
            <a:chExt cx="744139" cy="744139"/>
          </a:xfrm>
        </p:grpSpPr>
        <p:sp>
          <p:nvSpPr>
            <p:cNvPr id="413" name="椭圆 412"/>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14" name="十字形 413"/>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415" name="文本框 414"/>
          <p:cNvSpPr txBox="1"/>
          <p:nvPr/>
        </p:nvSpPr>
        <p:spPr>
          <a:xfrm>
            <a:off x="7281009" y="6774406"/>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添加设备源</a:t>
            </a:r>
            <a:endParaRPr kumimoji="1" lang="zh-CN" altLang="en-US" sz="1200">
              <a:solidFill>
                <a:schemeClr val="tx1">
                  <a:lumMod val="75000"/>
                  <a:lumOff val="25000"/>
                </a:schemeClr>
              </a:solidFill>
              <a:latin typeface="微软雅黑"/>
              <a:ea typeface="微软雅黑"/>
              <a:cs typeface="微软雅黑"/>
            </a:endParaRPr>
          </a:p>
        </p:txBody>
      </p:sp>
      <p:pic>
        <p:nvPicPr>
          <p:cNvPr id="416" name="图片 415"/>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04679" y="5752938"/>
            <a:ext cx="1269841" cy="1269841"/>
          </a:xfrm>
          <a:prstGeom prst="rect">
            <a:avLst/>
          </a:prstGeom>
        </p:spPr>
      </p:pic>
      <p:sp>
        <p:nvSpPr>
          <p:cNvPr id="503" name="圆角矩形 502"/>
          <p:cNvSpPr/>
          <p:nvPr/>
        </p:nvSpPr>
        <p:spPr>
          <a:xfrm rot="16200000">
            <a:off x="8764609" y="4735383"/>
            <a:ext cx="129288" cy="6704561"/>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507" name="文本框 506"/>
          <p:cNvSpPr txBox="1"/>
          <p:nvPr/>
        </p:nvSpPr>
        <p:spPr>
          <a:xfrm>
            <a:off x="1087812" y="59222"/>
            <a:ext cx="1066801" cy="400110"/>
          </a:xfrm>
          <a:prstGeom prst="rect">
            <a:avLst/>
          </a:prstGeom>
          <a:noFill/>
          <a:ln>
            <a:noFill/>
          </a:ln>
        </p:spPr>
        <p:txBody>
          <a:bodyPr wrap="square" rtlCol="0">
            <a:spAutoFit/>
          </a:bodyPr>
          <a:lstStyle/>
          <a:p>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1</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40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94" y="463313"/>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38809" y="1516612"/>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297038"/>
            <a:ext cx="9401026" cy="4626317"/>
            <a:chOff x="664" y="1951"/>
            <a:chExt cx="4308" cy="2120"/>
          </a:xfrm>
          <a:solidFill>
            <a:schemeClr val="tx1">
              <a:lumMod val="65000"/>
              <a:lumOff val="3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8" name="组合 7"/>
          <p:cNvGrpSpPr/>
          <p:nvPr/>
        </p:nvGrpSpPr>
        <p:grpSpPr>
          <a:xfrm>
            <a:off x="5951463" y="4481619"/>
            <a:ext cx="1238535" cy="1219085"/>
            <a:chOff x="5985980" y="4188435"/>
            <a:chExt cx="1238535" cy="1219085"/>
          </a:xfrm>
        </p:grpSpPr>
        <p:grpSp>
          <p:nvGrpSpPr>
            <p:cNvPr id="358" name="组合 357"/>
            <p:cNvGrpSpPr/>
            <p:nvPr/>
          </p:nvGrpSpPr>
          <p:grpSpPr>
            <a:xfrm>
              <a:off x="5985980" y="4188435"/>
              <a:ext cx="1238535" cy="1219085"/>
              <a:chOff x="8197618" y="4006722"/>
              <a:chExt cx="1514062" cy="1490286"/>
            </a:xfrm>
          </p:grpSpPr>
          <p:sp>
            <p:nvSpPr>
              <p:cNvPr id="359" name="椭圆 358"/>
              <p:cNvSpPr/>
              <p:nvPr/>
            </p:nvSpPr>
            <p:spPr>
              <a:xfrm>
                <a:off x="8398972" y="4006722"/>
                <a:ext cx="1010546" cy="1010546"/>
              </a:xfrm>
              <a:prstGeom prst="ellipse">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0" name="文本框 359"/>
              <p:cNvSpPr txBox="1"/>
              <p:nvPr/>
            </p:nvSpPr>
            <p:spPr>
              <a:xfrm>
                <a:off x="8197618" y="5189231"/>
                <a:ext cx="1514062" cy="307777"/>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设备列表</a:t>
                </a:r>
                <a:endParaRPr kumimoji="1" lang="zh-CN" altLang="en-US" sz="1400">
                  <a:solidFill>
                    <a:schemeClr val="tx1">
                      <a:lumMod val="65000"/>
                      <a:lumOff val="35000"/>
                    </a:schemeClr>
                  </a:solidFill>
                  <a:latin typeface="微软雅黑"/>
                  <a:ea typeface="微软雅黑"/>
                  <a:cs typeface="微软雅黑"/>
                </a:endParaRPr>
              </a:p>
            </p:txBody>
          </p:sp>
        </p:grpSp>
        <p:pic>
          <p:nvPicPr>
            <p:cNvPr id="2" name="图片 1"/>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6310841" y="4399830"/>
              <a:ext cx="519193" cy="480735"/>
            </a:xfrm>
            <a:prstGeom prst="rect">
              <a:avLst/>
            </a:prstGeom>
          </p:spPr>
        </p:pic>
        <p:pic>
          <p:nvPicPr>
            <p:cNvPr id="286" name="图片 285"/>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6432778" y="4442750"/>
              <a:ext cx="419999" cy="419999"/>
            </a:xfrm>
            <a:prstGeom prst="rect">
              <a:avLst/>
            </a:prstGeom>
          </p:spPr>
        </p:pic>
      </p:grpSp>
      <p:grpSp>
        <p:nvGrpSpPr>
          <p:cNvPr id="9" name="组合 8"/>
          <p:cNvGrpSpPr/>
          <p:nvPr/>
        </p:nvGrpSpPr>
        <p:grpSpPr>
          <a:xfrm>
            <a:off x="7405214" y="4467616"/>
            <a:ext cx="1238535" cy="1247090"/>
            <a:chOff x="7374513" y="4188435"/>
            <a:chExt cx="1238535" cy="1247090"/>
          </a:xfrm>
        </p:grpSpPr>
        <p:grpSp>
          <p:nvGrpSpPr>
            <p:cNvPr id="288" name="组合 287"/>
            <p:cNvGrpSpPr/>
            <p:nvPr/>
          </p:nvGrpSpPr>
          <p:grpSpPr>
            <a:xfrm>
              <a:off x="7374513" y="4188435"/>
              <a:ext cx="1238535" cy="1247090"/>
              <a:chOff x="8197618" y="4006722"/>
              <a:chExt cx="1514062" cy="1524521"/>
            </a:xfrm>
          </p:grpSpPr>
          <p:sp>
            <p:nvSpPr>
              <p:cNvPr id="289" name="椭圆 288"/>
              <p:cNvSpPr/>
              <p:nvPr/>
            </p:nvSpPr>
            <p:spPr>
              <a:xfrm>
                <a:off x="8398972" y="4006722"/>
                <a:ext cx="1010546" cy="1010546"/>
              </a:xfrm>
              <a:prstGeom prst="ellipse">
                <a:avLst/>
              </a:prstGeom>
              <a:solidFill>
                <a:schemeClr val="accent4">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0" name="文本框 289"/>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设备分组</a:t>
                </a:r>
                <a:endParaRPr kumimoji="1" lang="zh-CN" altLang="en-US" sz="1400">
                  <a:solidFill>
                    <a:schemeClr val="tx1">
                      <a:lumMod val="65000"/>
                      <a:lumOff val="35000"/>
                    </a:schemeClr>
                  </a:solidFill>
                  <a:latin typeface="微软雅黑"/>
                  <a:ea typeface="微软雅黑"/>
                  <a:cs typeface="微软雅黑"/>
                </a:endParaRPr>
              </a:p>
            </p:txBody>
          </p:sp>
        </p:grpSp>
        <p:pic>
          <p:nvPicPr>
            <p:cNvPr id="291" name="图片 290"/>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 name="文本框 2"/>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293" name="组合 292"/>
          <p:cNvGrpSpPr/>
          <p:nvPr/>
        </p:nvGrpSpPr>
        <p:grpSpPr>
          <a:xfrm>
            <a:off x="8858965" y="4467616"/>
            <a:ext cx="1238535" cy="1247090"/>
            <a:chOff x="8197618" y="4006722"/>
            <a:chExt cx="1514062" cy="1524521"/>
          </a:xfrm>
        </p:grpSpPr>
        <p:sp>
          <p:nvSpPr>
            <p:cNvPr id="296" name="椭圆 295"/>
            <p:cNvSpPr/>
            <p:nvPr/>
          </p:nvSpPr>
          <p:spPr>
            <a:xfrm>
              <a:off x="8398972" y="4006722"/>
              <a:ext cx="1010546" cy="1010546"/>
            </a:xfrm>
            <a:prstGeom prst="ellipse">
              <a:avLst/>
            </a:prstGeom>
            <a:solidFill>
              <a:schemeClr val="accent5">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7" name="文本框 296"/>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会话</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299" name="组合 298"/>
          <p:cNvGrpSpPr/>
          <p:nvPr/>
        </p:nvGrpSpPr>
        <p:grpSpPr>
          <a:xfrm>
            <a:off x="10312716" y="4467616"/>
            <a:ext cx="1238535" cy="1247090"/>
            <a:chOff x="8197618" y="4006722"/>
            <a:chExt cx="1514062" cy="1524521"/>
          </a:xfrm>
        </p:grpSpPr>
        <p:sp>
          <p:nvSpPr>
            <p:cNvPr id="302" name="椭圆 301"/>
            <p:cNvSpPr/>
            <p:nvPr/>
          </p:nvSpPr>
          <p:spPr>
            <a:xfrm>
              <a:off x="8398972" y="4006722"/>
              <a:ext cx="1010546" cy="1010546"/>
            </a:xfrm>
            <a:prstGeom prst="ellips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文本框 302"/>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日志</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304" name="组合 303"/>
          <p:cNvGrpSpPr/>
          <p:nvPr/>
        </p:nvGrpSpPr>
        <p:grpSpPr>
          <a:xfrm>
            <a:off x="13220218" y="4467616"/>
            <a:ext cx="1238535" cy="1247090"/>
            <a:chOff x="7374513" y="4188435"/>
            <a:chExt cx="1238535" cy="1247090"/>
          </a:xfrm>
        </p:grpSpPr>
        <p:grpSp>
          <p:nvGrpSpPr>
            <p:cNvPr id="305" name="组合 304"/>
            <p:cNvGrpSpPr/>
            <p:nvPr/>
          </p:nvGrpSpPr>
          <p:grpSpPr>
            <a:xfrm>
              <a:off x="7374513" y="4188435"/>
              <a:ext cx="1238535" cy="1247090"/>
              <a:chOff x="8197618" y="4006722"/>
              <a:chExt cx="1514062" cy="1524521"/>
            </a:xfrm>
          </p:grpSpPr>
          <p:sp>
            <p:nvSpPr>
              <p:cNvPr id="308" name="椭圆 307"/>
              <p:cNvSpPr/>
              <p:nvPr/>
            </p:nvSpPr>
            <p:spPr>
              <a:xfrm>
                <a:off x="8398972" y="4006722"/>
                <a:ext cx="1010546" cy="1010546"/>
              </a:xfrm>
              <a:prstGeom prst="ellipse">
                <a:avLst/>
              </a:prstGeom>
              <a:solidFill>
                <a:schemeClr val="accent2">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文本框 308"/>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审计</a:t>
                </a:r>
                <a:endParaRPr kumimoji="1" lang="zh-CN" altLang="en-US" sz="1400">
                  <a:solidFill>
                    <a:schemeClr val="tx1">
                      <a:lumMod val="65000"/>
                      <a:lumOff val="35000"/>
                    </a:schemeClr>
                  </a:solidFill>
                  <a:latin typeface="微软雅黑"/>
                  <a:ea typeface="微软雅黑"/>
                  <a:cs typeface="微软雅黑"/>
                </a:endParaRPr>
              </a:p>
            </p:txBody>
          </p:sp>
        </p:grpSp>
        <p:pic>
          <p:nvPicPr>
            <p:cNvPr id="306" name="图片 305"/>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07" name="文本框 306"/>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311" name="组合 310"/>
          <p:cNvGrpSpPr/>
          <p:nvPr/>
        </p:nvGrpSpPr>
        <p:grpSpPr>
          <a:xfrm>
            <a:off x="11766467" y="4467616"/>
            <a:ext cx="1238535" cy="1247090"/>
            <a:chOff x="8197618" y="4006722"/>
            <a:chExt cx="1514062" cy="1524521"/>
          </a:xfrm>
        </p:grpSpPr>
        <p:sp>
          <p:nvSpPr>
            <p:cNvPr id="314" name="椭圆 313"/>
            <p:cNvSpPr/>
            <p:nvPr/>
          </p:nvSpPr>
          <p:spPr>
            <a:xfrm>
              <a:off x="8398972" y="4006722"/>
              <a:ext cx="1010546" cy="1010546"/>
            </a:xfrm>
            <a:prstGeom prst="ellipse">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a:solidFill>
                    <a:schemeClr val="tx1">
                      <a:lumMod val="65000"/>
                      <a:lumOff val="35000"/>
                    </a:schemeClr>
                  </a:solidFill>
                  <a:latin typeface="微软雅黑"/>
                  <a:ea typeface="微软雅黑"/>
                  <a:cs typeface="微软雅黑"/>
                </a:rPr>
                <a:t>管理员</a:t>
              </a:r>
            </a:p>
          </p:txBody>
        </p:sp>
      </p:grpSp>
      <p:grpSp>
        <p:nvGrpSpPr>
          <p:cNvPr id="10" name="组合 9"/>
          <p:cNvGrpSpPr/>
          <p:nvPr/>
        </p:nvGrpSpPr>
        <p:grpSpPr>
          <a:xfrm>
            <a:off x="12207927" y="4710790"/>
            <a:ext cx="311146" cy="465652"/>
            <a:chOff x="7172985" y="3472176"/>
            <a:chExt cx="168385" cy="252000"/>
          </a:xfrm>
        </p:grpSpPr>
        <p:sp>
          <p:nvSpPr>
            <p:cNvPr id="316" name="椭圆 315"/>
            <p:cNvSpPr/>
            <p:nvPr/>
          </p:nvSpPr>
          <p:spPr>
            <a:xfrm>
              <a:off x="7217334"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7" name="空心弧 316"/>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319" name="组合 318"/>
          <p:cNvGrpSpPr/>
          <p:nvPr/>
        </p:nvGrpSpPr>
        <p:grpSpPr>
          <a:xfrm>
            <a:off x="8371525" y="2533563"/>
            <a:ext cx="3801600" cy="850093"/>
            <a:chOff x="5360633" y="2503048"/>
            <a:chExt cx="3801600" cy="850093"/>
          </a:xfrm>
          <a:solidFill>
            <a:schemeClr val="accent5">
              <a:lumMod val="40000"/>
              <a:lumOff val="60000"/>
            </a:schemeClr>
          </a:solidFill>
        </p:grpSpPr>
        <p:sp>
          <p:nvSpPr>
            <p:cNvPr id="320" name="圆角矩形 319"/>
            <p:cNvSpPr/>
            <p:nvPr/>
          </p:nvSpPr>
          <p:spPr>
            <a:xfrm>
              <a:off x="5360633" y="2503048"/>
              <a:ext cx="3801600" cy="850093"/>
            </a:xfrm>
            <a:prstGeom prst="roundRect">
              <a:avLst>
                <a:gd name="adj" fmla="val 5681"/>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1" name="文本框 320"/>
            <p:cNvSpPr txBox="1"/>
            <p:nvPr/>
          </p:nvSpPr>
          <p:spPr>
            <a:xfrm>
              <a:off x="6080212" y="2836708"/>
              <a:ext cx="2568406" cy="264688"/>
            </a:xfrm>
            <a:prstGeom prst="rect">
              <a:avLst/>
            </a:prstGeom>
            <a:noFill/>
          </p:spPr>
          <p:txBody>
            <a:bodyPr wrap="square" rtlCol="0" anchor="ctr">
              <a:spAutoFit/>
            </a:bodyPr>
            <a:lstStyle/>
            <a:p>
              <a:pPr algn="ctr">
                <a:lnSpc>
                  <a:spcPct val="80000"/>
                </a:lnSpc>
              </a:pPr>
              <a:r>
                <a:rPr kumimoji="1" lang="zh-CN" altLang="en-US" sz="1400">
                  <a:solidFill>
                    <a:schemeClr val="bg1"/>
                  </a:solidFill>
                  <a:latin typeface="微软雅黑"/>
                  <a:ea typeface="微软雅黑"/>
                  <a:cs typeface="微软雅黑"/>
                </a:rPr>
                <a:t>傲冠</a:t>
              </a:r>
              <a:r>
                <a:rPr kumimoji="1" lang="zh-CN" altLang="en-US" sz="1400" smtClean="0">
                  <a:solidFill>
                    <a:schemeClr val="bg1"/>
                  </a:solidFill>
                  <a:latin typeface="微软雅黑"/>
                  <a:ea typeface="微软雅黑"/>
                  <a:cs typeface="微软雅黑"/>
                </a:rPr>
                <a:t>深圳软件园中心机房</a:t>
              </a:r>
              <a:r>
                <a:rPr kumimoji="1" lang="zh-CN" altLang="en-US" sz="1400">
                  <a:solidFill>
                    <a:schemeClr val="bg1"/>
                  </a:solidFill>
                  <a:latin typeface="微软雅黑"/>
                  <a:ea typeface="微软雅黑"/>
                  <a:cs typeface="微软雅黑"/>
                </a:rPr>
                <a:t>网络</a:t>
              </a:r>
            </a:p>
          </p:txBody>
        </p:sp>
      </p:grpSp>
      <p:cxnSp>
        <p:nvCxnSpPr>
          <p:cNvPr id="322" name="肘形连接符 321"/>
          <p:cNvCxnSpPr>
            <a:stCxn id="320" idx="2"/>
            <a:endCxn id="359" idx="0"/>
          </p:cNvCxnSpPr>
          <p:nvPr/>
        </p:nvCxnSpPr>
        <p:spPr>
          <a:xfrm rot="5400000">
            <a:off x="7851931" y="2061224"/>
            <a:ext cx="1097963" cy="3742826"/>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肘形连接符 322"/>
          <p:cNvCxnSpPr>
            <a:stCxn id="320" idx="2"/>
            <a:endCxn id="289" idx="0"/>
          </p:cNvCxnSpPr>
          <p:nvPr/>
        </p:nvCxnSpPr>
        <p:spPr>
          <a:xfrm rot="5400000">
            <a:off x="8585808" y="2781099"/>
            <a:ext cx="1083960" cy="2289075"/>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肘形连接符 323"/>
          <p:cNvCxnSpPr>
            <a:stCxn id="320" idx="2"/>
            <a:endCxn id="296" idx="0"/>
          </p:cNvCxnSpPr>
          <p:nvPr/>
        </p:nvCxnSpPr>
        <p:spPr>
          <a:xfrm rot="5400000">
            <a:off x="9312683" y="3507974"/>
            <a:ext cx="1083960" cy="835324"/>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肘形连接符 324"/>
          <p:cNvCxnSpPr>
            <a:stCxn id="320" idx="2"/>
            <a:endCxn id="302" idx="0"/>
          </p:cNvCxnSpPr>
          <p:nvPr/>
        </p:nvCxnSpPr>
        <p:spPr>
          <a:xfrm rot="16200000" flipH="1">
            <a:off x="10039558" y="3616422"/>
            <a:ext cx="1083960" cy="618427"/>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肘形连接符 325"/>
          <p:cNvCxnSpPr>
            <a:stCxn id="320" idx="2"/>
            <a:endCxn id="314" idx="0"/>
          </p:cNvCxnSpPr>
          <p:nvPr/>
        </p:nvCxnSpPr>
        <p:spPr>
          <a:xfrm rot="16200000" flipH="1">
            <a:off x="10766434" y="2889547"/>
            <a:ext cx="1083960" cy="2072178"/>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肘形连接符 326"/>
          <p:cNvCxnSpPr>
            <a:stCxn id="320" idx="2"/>
            <a:endCxn id="308" idx="0"/>
          </p:cNvCxnSpPr>
          <p:nvPr/>
        </p:nvCxnSpPr>
        <p:spPr>
          <a:xfrm rot="16200000" flipH="1">
            <a:off x="11493309" y="2162671"/>
            <a:ext cx="1083960" cy="3525929"/>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流程图: 多文档 26"/>
          <p:cNvSpPr/>
          <p:nvPr/>
        </p:nvSpPr>
        <p:spPr>
          <a:xfrm>
            <a:off x="10701375" y="4756436"/>
            <a:ext cx="425232" cy="304260"/>
          </a:xfrm>
          <a:prstGeom prst="flowChartMultidocumen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31" name="组合 330"/>
          <p:cNvGrpSpPr/>
          <p:nvPr/>
        </p:nvGrpSpPr>
        <p:grpSpPr>
          <a:xfrm>
            <a:off x="9162683" y="4718702"/>
            <a:ext cx="317726" cy="289276"/>
            <a:chOff x="12161888" y="2501432"/>
            <a:chExt cx="687103" cy="625579"/>
          </a:xfrm>
        </p:grpSpPr>
        <p:sp>
          <p:nvSpPr>
            <p:cNvPr id="332" name="圆角矩形 331"/>
            <p:cNvSpPr/>
            <p:nvPr/>
          </p:nvSpPr>
          <p:spPr>
            <a:xfrm>
              <a:off x="12161888" y="2501432"/>
              <a:ext cx="687103" cy="530828"/>
            </a:xfrm>
            <a:prstGeom prst="roundRect">
              <a:avLst>
                <a:gd name="adj" fmla="val 4728"/>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梯形 332"/>
            <p:cNvSpPr/>
            <p:nvPr/>
          </p:nvSpPr>
          <p:spPr>
            <a:xfrm>
              <a:off x="12308072" y="3081292"/>
              <a:ext cx="393699" cy="45719"/>
            </a:xfrm>
            <a:prstGeom prst="trapezoid">
              <a:avLst>
                <a:gd name="adj" fmla="val 109904"/>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39" name="组合 338"/>
          <p:cNvGrpSpPr/>
          <p:nvPr/>
        </p:nvGrpSpPr>
        <p:grpSpPr>
          <a:xfrm>
            <a:off x="9570161" y="4755572"/>
            <a:ext cx="180283" cy="269808"/>
            <a:chOff x="7172985" y="3472176"/>
            <a:chExt cx="168385" cy="252000"/>
          </a:xfrm>
        </p:grpSpPr>
        <p:sp>
          <p:nvSpPr>
            <p:cNvPr id="340" name="椭圆 339"/>
            <p:cNvSpPr/>
            <p:nvPr/>
          </p:nvSpPr>
          <p:spPr>
            <a:xfrm>
              <a:off x="7218327"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1" name="空心弧 340"/>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30" name="直接箭头连接符 29"/>
          <p:cNvCxnSpPr/>
          <p:nvPr/>
        </p:nvCxnSpPr>
        <p:spPr>
          <a:xfrm flipH="1">
            <a:off x="9479613" y="4975477"/>
            <a:ext cx="270610" cy="0"/>
          </a:xfrm>
          <a:prstGeom prst="straightConnector1">
            <a:avLst/>
          </a:prstGeom>
          <a:noFill/>
          <a:ln w="19050">
            <a:solidFill>
              <a:schemeClr val="bg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sp>
        <p:nvSpPr>
          <p:cNvPr id="269" name="文本框 268"/>
          <p:cNvSpPr txBox="1"/>
          <p:nvPr/>
        </p:nvSpPr>
        <p:spPr>
          <a:xfrm>
            <a:off x="12334527" y="7803110"/>
            <a:ext cx="2900533" cy="276999"/>
          </a:xfrm>
          <a:prstGeom prst="rect">
            <a:avLst/>
          </a:prstGeom>
          <a:noFill/>
        </p:spPr>
        <p:txBody>
          <a:bodyPr wrap="square" rtlCol="0" anchor="ctr">
            <a:spAutoFit/>
          </a:bodyPr>
          <a:lstStyle/>
          <a:p>
            <a:r>
              <a:rPr kumimoji="1" lang="en-US" altLang="zh-CN" sz="1200" smtClean="0">
                <a:solidFill>
                  <a:schemeClr val="bg1">
                    <a:lumMod val="50000"/>
                  </a:schemeClr>
                </a:solidFill>
                <a:latin typeface="微软雅黑"/>
                <a:ea typeface="微软雅黑"/>
                <a:cs typeface="微软雅黑"/>
              </a:rPr>
              <a:t>Create</a:t>
            </a:r>
            <a:r>
              <a:rPr kumimoji="1" lang="zh-CN" altLang="en-US"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By : </a:t>
            </a:r>
            <a:r>
              <a:rPr kumimoji="1" lang="zh-CN" altLang="en-US" sz="1200">
                <a:solidFill>
                  <a:schemeClr val="bg1">
                    <a:lumMod val="50000"/>
                  </a:schemeClr>
                </a:solidFill>
                <a:latin typeface="微软雅黑"/>
                <a:ea typeface="微软雅黑"/>
                <a:cs typeface="微软雅黑"/>
              </a:rPr>
              <a:t> </a:t>
            </a:r>
            <a:r>
              <a:rPr kumimoji="1" lang="zh-CN" altLang="en-US" sz="1200" smtClean="0">
                <a:solidFill>
                  <a:schemeClr val="bg1">
                    <a:lumMod val="50000"/>
                  </a:schemeClr>
                </a:solidFill>
                <a:latin typeface="微软雅黑"/>
                <a:ea typeface="微软雅黑"/>
                <a:cs typeface="微软雅黑"/>
              </a:rPr>
              <a:t>老郭奔跑</a:t>
            </a:r>
            <a:r>
              <a:rPr kumimoji="1" lang="en-US" altLang="zh-CN"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     2014-02-27 </a:t>
            </a:r>
            <a:endParaRPr kumimoji="1" lang="zh-CN" altLang="en-US" sz="1200">
              <a:solidFill>
                <a:schemeClr val="bg1">
                  <a:lumMod val="50000"/>
                </a:schemeClr>
              </a:solidFill>
              <a:latin typeface="微软雅黑"/>
              <a:ea typeface="微软雅黑"/>
              <a:cs typeface="微软雅黑"/>
            </a:endParaRPr>
          </a:p>
        </p:txBody>
      </p:sp>
      <p:sp>
        <p:nvSpPr>
          <p:cNvPr id="271" name="文本框 270"/>
          <p:cNvSpPr txBox="1"/>
          <p:nvPr/>
        </p:nvSpPr>
        <p:spPr>
          <a:xfrm>
            <a:off x="5910231" y="5733580"/>
            <a:ext cx="1238535" cy="584775"/>
          </a:xfrm>
          <a:prstGeom prst="rect">
            <a:avLst/>
          </a:prstGeom>
          <a:noFill/>
        </p:spPr>
        <p:txBody>
          <a:bodyPr wrap="square" rtlCol="0" anchor="ctr">
            <a:spAutoFit/>
          </a:bodyPr>
          <a:lstStyle/>
          <a:p>
            <a:pPr algn="ctr"/>
            <a:r>
              <a:rPr kumimoji="1" lang="en-US" altLang="zh-CN" sz="3200">
                <a:solidFill>
                  <a:schemeClr val="tx1">
                    <a:lumMod val="65000"/>
                    <a:lumOff val="35000"/>
                  </a:schemeClr>
                </a:solidFill>
                <a:latin typeface="微软雅黑"/>
                <a:ea typeface="微软雅黑"/>
                <a:cs typeface="微软雅黑"/>
              </a:rPr>
              <a:t>2</a:t>
            </a:r>
            <a:endParaRPr kumimoji="1" lang="zh-CN" altLang="en-US" sz="3200">
              <a:solidFill>
                <a:schemeClr val="tx1">
                  <a:lumMod val="65000"/>
                  <a:lumOff val="35000"/>
                </a:schemeClr>
              </a:solidFill>
              <a:latin typeface="微软雅黑"/>
              <a:ea typeface="微软雅黑"/>
              <a:cs typeface="微软雅黑"/>
            </a:endParaRPr>
          </a:p>
        </p:txBody>
      </p:sp>
      <p:sp>
        <p:nvSpPr>
          <p:cNvPr id="272" name="文本框 271"/>
          <p:cNvSpPr txBox="1"/>
          <p:nvPr/>
        </p:nvSpPr>
        <p:spPr>
          <a:xfrm>
            <a:off x="7390116" y="5733580"/>
            <a:ext cx="1238535" cy="584775"/>
          </a:xfrm>
          <a:prstGeom prst="rect">
            <a:avLst/>
          </a:prstGeom>
          <a:noFill/>
        </p:spPr>
        <p:txBody>
          <a:bodyPr wrap="square" rtlCol="0" anchor="ctr">
            <a:spAutoFit/>
          </a:bodyPr>
          <a:lstStyle/>
          <a:p>
            <a:pPr algn="ctr"/>
            <a:r>
              <a:rPr kumimoji="1" lang="en-US" altLang="zh-CN" sz="3200" smtClean="0">
                <a:solidFill>
                  <a:schemeClr val="tx1">
                    <a:lumMod val="65000"/>
                    <a:lumOff val="35000"/>
                  </a:schemeClr>
                </a:solidFill>
                <a:latin typeface="微软雅黑"/>
                <a:ea typeface="微软雅黑"/>
                <a:cs typeface="微软雅黑"/>
              </a:rPr>
              <a:t>15</a:t>
            </a:r>
            <a:endParaRPr kumimoji="1" lang="zh-CN" altLang="en-US" sz="3200">
              <a:solidFill>
                <a:schemeClr val="tx1">
                  <a:lumMod val="65000"/>
                  <a:lumOff val="35000"/>
                </a:schemeClr>
              </a:solidFill>
              <a:latin typeface="微软雅黑"/>
              <a:ea typeface="微软雅黑"/>
              <a:cs typeface="微软雅黑"/>
            </a:endParaRPr>
          </a:p>
        </p:txBody>
      </p:sp>
      <p:sp>
        <p:nvSpPr>
          <p:cNvPr id="273" name="文本框 272"/>
          <p:cNvSpPr txBox="1"/>
          <p:nvPr/>
        </p:nvSpPr>
        <p:spPr>
          <a:xfrm>
            <a:off x="8846005" y="5746462"/>
            <a:ext cx="1238535" cy="584775"/>
          </a:xfrm>
          <a:prstGeom prst="rect">
            <a:avLst/>
          </a:prstGeom>
          <a:noFill/>
        </p:spPr>
        <p:txBody>
          <a:bodyPr wrap="square" rtlCol="0" anchor="ctr">
            <a:spAutoFit/>
          </a:bodyPr>
          <a:lstStyle/>
          <a:p>
            <a:pPr algn="ctr"/>
            <a:r>
              <a:rPr kumimoji="1" lang="en-US" altLang="zh-CN" sz="3200" smtClean="0">
                <a:solidFill>
                  <a:schemeClr val="tx1">
                    <a:lumMod val="65000"/>
                    <a:lumOff val="35000"/>
                  </a:schemeClr>
                </a:solidFill>
                <a:latin typeface="微软雅黑"/>
                <a:ea typeface="微软雅黑"/>
                <a:cs typeface="微软雅黑"/>
              </a:rPr>
              <a:t>10</a:t>
            </a:r>
            <a:endParaRPr kumimoji="1" lang="zh-CN" altLang="en-US" sz="3200">
              <a:solidFill>
                <a:schemeClr val="tx1">
                  <a:lumMod val="65000"/>
                  <a:lumOff val="35000"/>
                </a:schemeClr>
              </a:solidFill>
              <a:latin typeface="微软雅黑"/>
              <a:ea typeface="微软雅黑"/>
              <a:cs typeface="微软雅黑"/>
            </a:endParaRPr>
          </a:p>
        </p:txBody>
      </p:sp>
      <p:sp>
        <p:nvSpPr>
          <p:cNvPr id="274" name="文本框 273"/>
          <p:cNvSpPr txBox="1"/>
          <p:nvPr/>
        </p:nvSpPr>
        <p:spPr>
          <a:xfrm>
            <a:off x="10361916" y="5733580"/>
            <a:ext cx="1238535" cy="584775"/>
          </a:xfrm>
          <a:prstGeom prst="rect">
            <a:avLst/>
          </a:prstGeom>
          <a:noFill/>
        </p:spPr>
        <p:txBody>
          <a:bodyPr wrap="square" rtlCol="0" anchor="ctr">
            <a:spAutoFit/>
          </a:bodyPr>
          <a:lstStyle/>
          <a:p>
            <a:pPr algn="ctr"/>
            <a:r>
              <a:rPr kumimoji="1" lang="en-US" altLang="zh-CN" sz="3200" smtClean="0">
                <a:solidFill>
                  <a:schemeClr val="tx1">
                    <a:lumMod val="65000"/>
                    <a:lumOff val="35000"/>
                  </a:schemeClr>
                </a:solidFill>
                <a:latin typeface="微软雅黑"/>
                <a:ea typeface="微软雅黑"/>
                <a:cs typeface="微软雅黑"/>
              </a:rPr>
              <a:t>5</a:t>
            </a:r>
            <a:endParaRPr kumimoji="1" lang="zh-CN" altLang="en-US" sz="3200">
              <a:solidFill>
                <a:schemeClr val="tx1">
                  <a:lumMod val="65000"/>
                  <a:lumOff val="35000"/>
                </a:schemeClr>
              </a:solidFill>
              <a:latin typeface="微软雅黑"/>
              <a:ea typeface="微软雅黑"/>
              <a:cs typeface="微软雅黑"/>
            </a:endParaRPr>
          </a:p>
        </p:txBody>
      </p:sp>
      <p:sp>
        <p:nvSpPr>
          <p:cNvPr id="275" name="文本框 274"/>
          <p:cNvSpPr txBox="1"/>
          <p:nvPr/>
        </p:nvSpPr>
        <p:spPr>
          <a:xfrm>
            <a:off x="11769610" y="5733580"/>
            <a:ext cx="1238535" cy="584775"/>
          </a:xfrm>
          <a:prstGeom prst="rect">
            <a:avLst/>
          </a:prstGeom>
          <a:noFill/>
        </p:spPr>
        <p:txBody>
          <a:bodyPr wrap="square" rtlCol="0" anchor="ctr">
            <a:spAutoFit/>
          </a:bodyPr>
          <a:lstStyle/>
          <a:p>
            <a:pPr algn="ctr"/>
            <a:r>
              <a:rPr kumimoji="1" lang="en-US" altLang="zh-CN" sz="3200" smtClean="0">
                <a:solidFill>
                  <a:schemeClr val="tx1">
                    <a:lumMod val="65000"/>
                    <a:lumOff val="35000"/>
                  </a:schemeClr>
                </a:solidFill>
                <a:latin typeface="微软雅黑"/>
                <a:ea typeface="微软雅黑"/>
                <a:cs typeface="微软雅黑"/>
              </a:rPr>
              <a:t>5</a:t>
            </a:r>
            <a:endParaRPr kumimoji="1" lang="zh-CN" altLang="en-US" sz="3200">
              <a:solidFill>
                <a:schemeClr val="tx1">
                  <a:lumMod val="65000"/>
                  <a:lumOff val="35000"/>
                </a:schemeClr>
              </a:solidFill>
              <a:latin typeface="微软雅黑"/>
              <a:ea typeface="微软雅黑"/>
              <a:cs typeface="微软雅黑"/>
            </a:endParaRPr>
          </a:p>
        </p:txBody>
      </p:sp>
      <p:sp>
        <p:nvSpPr>
          <p:cNvPr id="276" name="文本框 275"/>
          <p:cNvSpPr txBox="1"/>
          <p:nvPr/>
        </p:nvSpPr>
        <p:spPr>
          <a:xfrm>
            <a:off x="13249495" y="5733580"/>
            <a:ext cx="1238535" cy="584775"/>
          </a:xfrm>
          <a:prstGeom prst="rect">
            <a:avLst/>
          </a:prstGeom>
          <a:noFill/>
        </p:spPr>
        <p:txBody>
          <a:bodyPr wrap="square" rtlCol="0" anchor="ctr">
            <a:spAutoFit/>
          </a:bodyPr>
          <a:lstStyle/>
          <a:p>
            <a:pPr algn="ctr"/>
            <a:r>
              <a:rPr kumimoji="1" lang="en-US" altLang="zh-CN" sz="3200" smtClean="0">
                <a:solidFill>
                  <a:schemeClr val="tx1">
                    <a:lumMod val="65000"/>
                    <a:lumOff val="35000"/>
                  </a:schemeClr>
                </a:solidFill>
                <a:latin typeface="微软雅黑"/>
                <a:ea typeface="微软雅黑"/>
                <a:cs typeface="微软雅黑"/>
              </a:rPr>
              <a:t>15</a:t>
            </a:r>
            <a:endParaRPr kumimoji="1" lang="zh-CN" altLang="en-US" sz="3200">
              <a:solidFill>
                <a:schemeClr val="tx1">
                  <a:lumMod val="65000"/>
                  <a:lumOff val="35000"/>
                </a:schemeClr>
              </a:solidFill>
              <a:latin typeface="微软雅黑"/>
              <a:ea typeface="微软雅黑"/>
              <a:cs typeface="微软雅黑"/>
            </a:endParaRPr>
          </a:p>
        </p:txBody>
      </p:sp>
      <p:sp>
        <p:nvSpPr>
          <p:cNvPr id="277" name="文本框 276"/>
          <p:cNvSpPr txBox="1"/>
          <p:nvPr/>
        </p:nvSpPr>
        <p:spPr>
          <a:xfrm>
            <a:off x="1087812" y="59222"/>
            <a:ext cx="1066801" cy="400110"/>
          </a:xfrm>
          <a:prstGeom prst="rect">
            <a:avLst/>
          </a:prstGeom>
          <a:noFill/>
          <a:ln>
            <a:noFill/>
          </a:ln>
        </p:spPr>
        <p:txBody>
          <a:bodyPr wrap="square" rtlCol="0">
            <a:spAutoFit/>
          </a:bodyPr>
          <a:lstStyle/>
          <a:p>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0932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94" y="463313"/>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38624" y="1529471"/>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297038"/>
            <a:ext cx="9401026" cy="4626317"/>
            <a:chOff x="664" y="1951"/>
            <a:chExt cx="4308" cy="2120"/>
          </a:xfrm>
          <a:solidFill>
            <a:schemeClr val="tx1">
              <a:lumMod val="65000"/>
              <a:lumOff val="3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8" name="组合 7"/>
          <p:cNvGrpSpPr/>
          <p:nvPr/>
        </p:nvGrpSpPr>
        <p:grpSpPr>
          <a:xfrm>
            <a:off x="5951463" y="4481619"/>
            <a:ext cx="1238535" cy="1219085"/>
            <a:chOff x="5985980" y="4188435"/>
            <a:chExt cx="1238535" cy="1219085"/>
          </a:xfrm>
        </p:grpSpPr>
        <p:grpSp>
          <p:nvGrpSpPr>
            <p:cNvPr id="358" name="组合 357"/>
            <p:cNvGrpSpPr/>
            <p:nvPr/>
          </p:nvGrpSpPr>
          <p:grpSpPr>
            <a:xfrm>
              <a:off x="5985980" y="4188435"/>
              <a:ext cx="1238535" cy="1219085"/>
              <a:chOff x="8197618" y="4006722"/>
              <a:chExt cx="1514062" cy="1490286"/>
            </a:xfrm>
          </p:grpSpPr>
          <p:sp>
            <p:nvSpPr>
              <p:cNvPr id="359" name="椭圆 358"/>
              <p:cNvSpPr/>
              <p:nvPr/>
            </p:nvSpPr>
            <p:spPr>
              <a:xfrm>
                <a:off x="8398972" y="4006722"/>
                <a:ext cx="1010546" cy="1010546"/>
              </a:xfrm>
              <a:prstGeom prst="ellipse">
                <a:avLst/>
              </a:prstGeom>
              <a:solidFill>
                <a:srgbClr val="157EFB"/>
              </a:solidFill>
              <a:ln w="57150">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0" name="文本框 359"/>
              <p:cNvSpPr txBox="1"/>
              <p:nvPr/>
            </p:nvSpPr>
            <p:spPr>
              <a:xfrm>
                <a:off x="8197618" y="5189231"/>
                <a:ext cx="1514062" cy="307777"/>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设备列表</a:t>
                </a:r>
                <a:endParaRPr kumimoji="1" lang="zh-CN" altLang="en-US" sz="1400">
                  <a:solidFill>
                    <a:schemeClr val="tx1">
                      <a:lumMod val="65000"/>
                      <a:lumOff val="35000"/>
                    </a:schemeClr>
                  </a:solidFill>
                  <a:latin typeface="微软雅黑"/>
                  <a:ea typeface="微软雅黑"/>
                  <a:cs typeface="微软雅黑"/>
                </a:endParaRPr>
              </a:p>
            </p:txBody>
          </p:sp>
        </p:grpSp>
        <p:pic>
          <p:nvPicPr>
            <p:cNvPr id="2" name="图片 1"/>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6310841" y="4399830"/>
              <a:ext cx="519193" cy="480735"/>
            </a:xfrm>
            <a:prstGeom prst="rect">
              <a:avLst/>
            </a:prstGeom>
          </p:spPr>
        </p:pic>
        <p:pic>
          <p:nvPicPr>
            <p:cNvPr id="286" name="图片 285"/>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6432778" y="4442750"/>
              <a:ext cx="419999" cy="419999"/>
            </a:xfrm>
            <a:prstGeom prst="rect">
              <a:avLst/>
            </a:prstGeom>
          </p:spPr>
        </p:pic>
      </p:grpSp>
      <p:grpSp>
        <p:nvGrpSpPr>
          <p:cNvPr id="9" name="组合 8"/>
          <p:cNvGrpSpPr/>
          <p:nvPr/>
        </p:nvGrpSpPr>
        <p:grpSpPr>
          <a:xfrm>
            <a:off x="7405214" y="4467616"/>
            <a:ext cx="1238535" cy="1247090"/>
            <a:chOff x="7374513" y="4188435"/>
            <a:chExt cx="1238535" cy="1247090"/>
          </a:xfrm>
        </p:grpSpPr>
        <p:grpSp>
          <p:nvGrpSpPr>
            <p:cNvPr id="288" name="组合 287"/>
            <p:cNvGrpSpPr/>
            <p:nvPr/>
          </p:nvGrpSpPr>
          <p:grpSpPr>
            <a:xfrm>
              <a:off x="7374513" y="4188435"/>
              <a:ext cx="1238535" cy="1247090"/>
              <a:chOff x="8197618" y="4006722"/>
              <a:chExt cx="1514062" cy="1524521"/>
            </a:xfrm>
          </p:grpSpPr>
          <p:sp>
            <p:nvSpPr>
              <p:cNvPr id="289" name="椭圆 288"/>
              <p:cNvSpPr/>
              <p:nvPr/>
            </p:nvSpPr>
            <p:spPr>
              <a:xfrm>
                <a:off x="8398972" y="4006722"/>
                <a:ext cx="1010546" cy="1010546"/>
              </a:xfrm>
              <a:prstGeom prst="ellipse">
                <a:avLst/>
              </a:prstGeom>
              <a:solidFill>
                <a:schemeClr val="accent4">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0" name="文本框 289"/>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设备分组</a:t>
                </a:r>
                <a:endParaRPr kumimoji="1" lang="zh-CN" altLang="en-US" sz="1400">
                  <a:solidFill>
                    <a:schemeClr val="tx1">
                      <a:lumMod val="65000"/>
                      <a:lumOff val="35000"/>
                    </a:schemeClr>
                  </a:solidFill>
                  <a:latin typeface="微软雅黑"/>
                  <a:ea typeface="微软雅黑"/>
                  <a:cs typeface="微软雅黑"/>
                </a:endParaRPr>
              </a:p>
            </p:txBody>
          </p:sp>
        </p:grpSp>
        <p:pic>
          <p:nvPicPr>
            <p:cNvPr id="291" name="图片 290"/>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 name="文本框 2"/>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293" name="组合 292"/>
          <p:cNvGrpSpPr/>
          <p:nvPr/>
        </p:nvGrpSpPr>
        <p:grpSpPr>
          <a:xfrm>
            <a:off x="8858965" y="4467616"/>
            <a:ext cx="1238535" cy="1247090"/>
            <a:chOff x="8197618" y="4006722"/>
            <a:chExt cx="1514062" cy="1524521"/>
          </a:xfrm>
        </p:grpSpPr>
        <p:sp>
          <p:nvSpPr>
            <p:cNvPr id="296" name="椭圆 295"/>
            <p:cNvSpPr/>
            <p:nvPr/>
          </p:nvSpPr>
          <p:spPr>
            <a:xfrm>
              <a:off x="8398972" y="4006722"/>
              <a:ext cx="1010546" cy="1010546"/>
            </a:xfrm>
            <a:prstGeom prst="ellipse">
              <a:avLst/>
            </a:prstGeom>
            <a:solidFill>
              <a:schemeClr val="accent5">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7" name="文本框 296"/>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会话</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299" name="组合 298"/>
          <p:cNvGrpSpPr/>
          <p:nvPr/>
        </p:nvGrpSpPr>
        <p:grpSpPr>
          <a:xfrm>
            <a:off x="10312716" y="4467616"/>
            <a:ext cx="1238535" cy="1247090"/>
            <a:chOff x="8197618" y="4006722"/>
            <a:chExt cx="1514062" cy="1524521"/>
          </a:xfrm>
        </p:grpSpPr>
        <p:sp>
          <p:nvSpPr>
            <p:cNvPr id="302" name="椭圆 301"/>
            <p:cNvSpPr/>
            <p:nvPr/>
          </p:nvSpPr>
          <p:spPr>
            <a:xfrm>
              <a:off x="8398972" y="4006722"/>
              <a:ext cx="1010546" cy="1010546"/>
            </a:xfrm>
            <a:prstGeom prst="ellips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文本框 302"/>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日志</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304" name="组合 303"/>
          <p:cNvGrpSpPr/>
          <p:nvPr/>
        </p:nvGrpSpPr>
        <p:grpSpPr>
          <a:xfrm>
            <a:off x="13220218" y="4467616"/>
            <a:ext cx="1238535" cy="1247090"/>
            <a:chOff x="7374513" y="4188435"/>
            <a:chExt cx="1238535" cy="1247090"/>
          </a:xfrm>
        </p:grpSpPr>
        <p:grpSp>
          <p:nvGrpSpPr>
            <p:cNvPr id="305" name="组合 304"/>
            <p:cNvGrpSpPr/>
            <p:nvPr/>
          </p:nvGrpSpPr>
          <p:grpSpPr>
            <a:xfrm>
              <a:off x="7374513" y="4188435"/>
              <a:ext cx="1238535" cy="1247090"/>
              <a:chOff x="8197618" y="4006722"/>
              <a:chExt cx="1514062" cy="1524521"/>
            </a:xfrm>
          </p:grpSpPr>
          <p:sp>
            <p:nvSpPr>
              <p:cNvPr id="308" name="椭圆 307"/>
              <p:cNvSpPr/>
              <p:nvPr/>
            </p:nvSpPr>
            <p:spPr>
              <a:xfrm>
                <a:off x="8398972" y="4006722"/>
                <a:ext cx="1010546" cy="1010546"/>
              </a:xfrm>
              <a:prstGeom prst="ellipse">
                <a:avLst/>
              </a:prstGeom>
              <a:solidFill>
                <a:schemeClr val="accent2">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文本框 308"/>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审计</a:t>
                </a:r>
                <a:endParaRPr kumimoji="1" lang="zh-CN" altLang="en-US" sz="1400">
                  <a:solidFill>
                    <a:schemeClr val="tx1">
                      <a:lumMod val="65000"/>
                      <a:lumOff val="35000"/>
                    </a:schemeClr>
                  </a:solidFill>
                  <a:latin typeface="微软雅黑"/>
                  <a:ea typeface="微软雅黑"/>
                  <a:cs typeface="微软雅黑"/>
                </a:endParaRPr>
              </a:p>
            </p:txBody>
          </p:sp>
        </p:grpSp>
        <p:pic>
          <p:nvPicPr>
            <p:cNvPr id="306" name="图片 305"/>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07" name="文本框 306"/>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311" name="组合 310"/>
          <p:cNvGrpSpPr/>
          <p:nvPr/>
        </p:nvGrpSpPr>
        <p:grpSpPr>
          <a:xfrm>
            <a:off x="11766467" y="4467616"/>
            <a:ext cx="1238535" cy="1247090"/>
            <a:chOff x="8197618" y="4006722"/>
            <a:chExt cx="1514062" cy="1524521"/>
          </a:xfrm>
        </p:grpSpPr>
        <p:sp>
          <p:nvSpPr>
            <p:cNvPr id="314" name="椭圆 313"/>
            <p:cNvSpPr/>
            <p:nvPr/>
          </p:nvSpPr>
          <p:spPr>
            <a:xfrm>
              <a:off x="8398972" y="4006722"/>
              <a:ext cx="1010546" cy="1010546"/>
            </a:xfrm>
            <a:prstGeom prst="ellipse">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a:solidFill>
                    <a:schemeClr val="tx1">
                      <a:lumMod val="65000"/>
                      <a:lumOff val="35000"/>
                    </a:schemeClr>
                  </a:solidFill>
                  <a:latin typeface="微软雅黑"/>
                  <a:ea typeface="微软雅黑"/>
                  <a:cs typeface="微软雅黑"/>
                </a:rPr>
                <a:t>管理员</a:t>
              </a:r>
            </a:p>
          </p:txBody>
        </p:sp>
      </p:grpSp>
      <p:grpSp>
        <p:nvGrpSpPr>
          <p:cNvPr id="10" name="组合 9"/>
          <p:cNvGrpSpPr/>
          <p:nvPr/>
        </p:nvGrpSpPr>
        <p:grpSpPr>
          <a:xfrm>
            <a:off x="12207927" y="4710790"/>
            <a:ext cx="311146" cy="465652"/>
            <a:chOff x="7172985" y="3472176"/>
            <a:chExt cx="168385" cy="252000"/>
          </a:xfrm>
        </p:grpSpPr>
        <p:sp>
          <p:nvSpPr>
            <p:cNvPr id="316" name="椭圆 315"/>
            <p:cNvSpPr/>
            <p:nvPr/>
          </p:nvSpPr>
          <p:spPr>
            <a:xfrm>
              <a:off x="7217334"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7" name="空心弧 316"/>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319" name="组合 318"/>
          <p:cNvGrpSpPr/>
          <p:nvPr/>
        </p:nvGrpSpPr>
        <p:grpSpPr>
          <a:xfrm>
            <a:off x="8371525" y="2533563"/>
            <a:ext cx="3801600" cy="850093"/>
            <a:chOff x="5360633" y="2503048"/>
            <a:chExt cx="3801600" cy="850093"/>
          </a:xfrm>
          <a:solidFill>
            <a:schemeClr val="accent5">
              <a:lumMod val="40000"/>
              <a:lumOff val="60000"/>
            </a:schemeClr>
          </a:solidFill>
        </p:grpSpPr>
        <p:sp>
          <p:nvSpPr>
            <p:cNvPr id="320" name="圆角矩形 319"/>
            <p:cNvSpPr/>
            <p:nvPr/>
          </p:nvSpPr>
          <p:spPr>
            <a:xfrm>
              <a:off x="5360633" y="2503048"/>
              <a:ext cx="3801600" cy="850093"/>
            </a:xfrm>
            <a:prstGeom prst="roundRect">
              <a:avLst>
                <a:gd name="adj" fmla="val 5681"/>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1" name="文本框 320"/>
            <p:cNvSpPr txBox="1"/>
            <p:nvPr/>
          </p:nvSpPr>
          <p:spPr>
            <a:xfrm>
              <a:off x="6080212" y="2836708"/>
              <a:ext cx="2568406" cy="264688"/>
            </a:xfrm>
            <a:prstGeom prst="rect">
              <a:avLst/>
            </a:prstGeom>
            <a:noFill/>
          </p:spPr>
          <p:txBody>
            <a:bodyPr wrap="square" rtlCol="0" anchor="ctr">
              <a:spAutoFit/>
            </a:bodyPr>
            <a:lstStyle/>
            <a:p>
              <a:pPr algn="ctr">
                <a:lnSpc>
                  <a:spcPct val="80000"/>
                </a:lnSpc>
              </a:pPr>
              <a:r>
                <a:rPr kumimoji="1" lang="zh-CN" altLang="en-US" sz="1400">
                  <a:solidFill>
                    <a:schemeClr val="bg1"/>
                  </a:solidFill>
                  <a:latin typeface="微软雅黑"/>
                  <a:ea typeface="微软雅黑"/>
                  <a:cs typeface="微软雅黑"/>
                </a:rPr>
                <a:t>傲冠</a:t>
              </a:r>
              <a:r>
                <a:rPr kumimoji="1" lang="zh-CN" altLang="en-US" sz="1400" smtClean="0">
                  <a:solidFill>
                    <a:schemeClr val="bg1"/>
                  </a:solidFill>
                  <a:latin typeface="微软雅黑"/>
                  <a:ea typeface="微软雅黑"/>
                  <a:cs typeface="微软雅黑"/>
                </a:rPr>
                <a:t>深圳软件园中心机房</a:t>
              </a:r>
              <a:r>
                <a:rPr kumimoji="1" lang="zh-CN" altLang="en-US" sz="1400">
                  <a:solidFill>
                    <a:schemeClr val="bg1"/>
                  </a:solidFill>
                  <a:latin typeface="微软雅黑"/>
                  <a:ea typeface="微软雅黑"/>
                  <a:cs typeface="微软雅黑"/>
                </a:rPr>
                <a:t>网络</a:t>
              </a:r>
            </a:p>
          </p:txBody>
        </p:sp>
      </p:grpSp>
      <p:cxnSp>
        <p:nvCxnSpPr>
          <p:cNvPr id="322" name="肘形连接符 321"/>
          <p:cNvCxnSpPr>
            <a:stCxn id="320" idx="2"/>
            <a:endCxn id="359" idx="0"/>
          </p:cNvCxnSpPr>
          <p:nvPr/>
        </p:nvCxnSpPr>
        <p:spPr>
          <a:xfrm rot="5400000">
            <a:off x="7851931" y="2061224"/>
            <a:ext cx="1097963" cy="3742826"/>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肘形连接符 322"/>
          <p:cNvCxnSpPr>
            <a:stCxn id="320" idx="2"/>
            <a:endCxn id="289" idx="0"/>
          </p:cNvCxnSpPr>
          <p:nvPr/>
        </p:nvCxnSpPr>
        <p:spPr>
          <a:xfrm rot="5400000">
            <a:off x="8585808" y="2781099"/>
            <a:ext cx="1083960" cy="2289075"/>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肘形连接符 323"/>
          <p:cNvCxnSpPr>
            <a:stCxn id="320" idx="2"/>
            <a:endCxn id="296" idx="0"/>
          </p:cNvCxnSpPr>
          <p:nvPr/>
        </p:nvCxnSpPr>
        <p:spPr>
          <a:xfrm rot="5400000">
            <a:off x="9312683" y="3507974"/>
            <a:ext cx="1083960" cy="835324"/>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肘形连接符 324"/>
          <p:cNvCxnSpPr>
            <a:stCxn id="320" idx="2"/>
            <a:endCxn id="302" idx="0"/>
          </p:cNvCxnSpPr>
          <p:nvPr/>
        </p:nvCxnSpPr>
        <p:spPr>
          <a:xfrm rot="16200000" flipH="1">
            <a:off x="10039558" y="3616422"/>
            <a:ext cx="1083960" cy="618427"/>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肘形连接符 325"/>
          <p:cNvCxnSpPr>
            <a:stCxn id="320" idx="2"/>
            <a:endCxn id="314" idx="0"/>
          </p:cNvCxnSpPr>
          <p:nvPr/>
        </p:nvCxnSpPr>
        <p:spPr>
          <a:xfrm rot="16200000" flipH="1">
            <a:off x="10766434" y="2889547"/>
            <a:ext cx="1083960" cy="2072178"/>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肘形连接符 326"/>
          <p:cNvCxnSpPr>
            <a:stCxn id="320" idx="2"/>
            <a:endCxn id="308" idx="0"/>
          </p:cNvCxnSpPr>
          <p:nvPr/>
        </p:nvCxnSpPr>
        <p:spPr>
          <a:xfrm rot="16200000" flipH="1">
            <a:off x="11493309" y="2162671"/>
            <a:ext cx="1083960" cy="3525929"/>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流程图: 多文档 26"/>
          <p:cNvSpPr/>
          <p:nvPr/>
        </p:nvSpPr>
        <p:spPr>
          <a:xfrm>
            <a:off x="10701375" y="4756436"/>
            <a:ext cx="425232" cy="304260"/>
          </a:xfrm>
          <a:prstGeom prst="flowChartMultidocumen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31" name="组合 330"/>
          <p:cNvGrpSpPr/>
          <p:nvPr/>
        </p:nvGrpSpPr>
        <p:grpSpPr>
          <a:xfrm>
            <a:off x="9162683" y="4718702"/>
            <a:ext cx="317726" cy="289276"/>
            <a:chOff x="12161888" y="2501432"/>
            <a:chExt cx="687103" cy="625579"/>
          </a:xfrm>
        </p:grpSpPr>
        <p:sp>
          <p:nvSpPr>
            <p:cNvPr id="332" name="圆角矩形 331"/>
            <p:cNvSpPr/>
            <p:nvPr/>
          </p:nvSpPr>
          <p:spPr>
            <a:xfrm>
              <a:off x="12161888" y="2501432"/>
              <a:ext cx="687103" cy="530828"/>
            </a:xfrm>
            <a:prstGeom prst="roundRect">
              <a:avLst>
                <a:gd name="adj" fmla="val 4728"/>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梯形 332"/>
            <p:cNvSpPr/>
            <p:nvPr/>
          </p:nvSpPr>
          <p:spPr>
            <a:xfrm>
              <a:off x="12308072" y="3081292"/>
              <a:ext cx="393699" cy="45719"/>
            </a:xfrm>
            <a:prstGeom prst="trapezoid">
              <a:avLst>
                <a:gd name="adj" fmla="val 109904"/>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39" name="组合 338"/>
          <p:cNvGrpSpPr/>
          <p:nvPr/>
        </p:nvGrpSpPr>
        <p:grpSpPr>
          <a:xfrm>
            <a:off x="9570161" y="4755572"/>
            <a:ext cx="180283" cy="269808"/>
            <a:chOff x="7172985" y="3472176"/>
            <a:chExt cx="168385" cy="252000"/>
          </a:xfrm>
        </p:grpSpPr>
        <p:sp>
          <p:nvSpPr>
            <p:cNvPr id="340" name="椭圆 339"/>
            <p:cNvSpPr/>
            <p:nvPr/>
          </p:nvSpPr>
          <p:spPr>
            <a:xfrm>
              <a:off x="7218327"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1" name="空心弧 340"/>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30" name="直接箭头连接符 29"/>
          <p:cNvCxnSpPr/>
          <p:nvPr/>
        </p:nvCxnSpPr>
        <p:spPr>
          <a:xfrm flipH="1">
            <a:off x="9479613" y="4975477"/>
            <a:ext cx="270610" cy="0"/>
          </a:xfrm>
          <a:prstGeom prst="straightConnector1">
            <a:avLst/>
          </a:prstGeom>
          <a:noFill/>
          <a:ln w="19050">
            <a:solidFill>
              <a:schemeClr val="bg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346" name="直接箭头连接符 345"/>
          <p:cNvCxnSpPr/>
          <p:nvPr/>
        </p:nvCxnSpPr>
        <p:spPr>
          <a:xfrm flipV="1">
            <a:off x="6535920" y="5722990"/>
            <a:ext cx="4159" cy="628026"/>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51" name="文本框 350"/>
          <p:cNvSpPr txBox="1"/>
          <p:nvPr/>
        </p:nvSpPr>
        <p:spPr>
          <a:xfrm>
            <a:off x="7753015" y="7011503"/>
            <a:ext cx="1743923" cy="461665"/>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研发测试服务器</a:t>
            </a:r>
            <a:r>
              <a:rPr kumimoji="1" lang="en-US" altLang="zh-CN" sz="1200" smtClean="0">
                <a:solidFill>
                  <a:schemeClr val="tx1">
                    <a:lumMod val="75000"/>
                    <a:lumOff val="25000"/>
                  </a:schemeClr>
                </a:solidFill>
                <a:latin typeface="微软雅黑"/>
                <a:ea typeface="微软雅黑"/>
                <a:cs typeface="微软雅黑"/>
              </a:rPr>
              <a:t/>
            </a:r>
            <a:br>
              <a:rPr kumimoji="1" lang="en-US" altLang="zh-CN" sz="1200" smtClean="0">
                <a:solidFill>
                  <a:schemeClr val="tx1">
                    <a:lumMod val="75000"/>
                    <a:lumOff val="25000"/>
                  </a:schemeClr>
                </a:solidFill>
                <a:latin typeface="微软雅黑"/>
                <a:ea typeface="微软雅黑"/>
                <a:cs typeface="微软雅黑"/>
              </a:rPr>
            </a:b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sp>
        <p:nvSpPr>
          <p:cNvPr id="352" name="文本框 351"/>
          <p:cNvSpPr txBox="1"/>
          <p:nvPr/>
        </p:nvSpPr>
        <p:spPr>
          <a:xfrm>
            <a:off x="8872767" y="6974555"/>
            <a:ext cx="1743923" cy="276999"/>
          </a:xfrm>
          <a:prstGeom prst="rect">
            <a:avLst/>
          </a:prstGeom>
          <a:noFill/>
        </p:spPr>
        <p:txBody>
          <a:bodyPr wrap="square" rtlCol="0" anchor="ctr">
            <a:spAutoFit/>
          </a:bodyPr>
          <a:lstStyle/>
          <a:p>
            <a:pPr algn="ctr"/>
            <a:r>
              <a:rPr kumimoji="1" lang="en-US" altLang="zh-CN" sz="1200" smtClean="0">
                <a:solidFill>
                  <a:schemeClr val="tx1">
                    <a:lumMod val="75000"/>
                    <a:lumOff val="25000"/>
                  </a:schemeClr>
                </a:solidFill>
                <a:latin typeface="微软雅黑"/>
                <a:ea typeface="微软雅黑"/>
                <a:cs typeface="微软雅黑"/>
              </a:rPr>
              <a:t>HR </a:t>
            </a:r>
            <a:r>
              <a:rPr kumimoji="1" lang="zh-CN" altLang="en-US" sz="1200" smtClean="0">
                <a:solidFill>
                  <a:schemeClr val="tx1">
                    <a:lumMod val="75000"/>
                    <a:lumOff val="25000"/>
                  </a:schemeClr>
                </a:solidFill>
                <a:latin typeface="微软雅黑"/>
                <a:ea typeface="微软雅黑"/>
                <a:cs typeface="微软雅黑"/>
              </a:rPr>
              <a:t>设备源</a:t>
            </a:r>
            <a:endParaRPr kumimoji="1" lang="zh-CN" altLang="en-US" sz="1200">
              <a:solidFill>
                <a:schemeClr val="tx1">
                  <a:lumMod val="75000"/>
                  <a:lumOff val="25000"/>
                </a:schemeClr>
              </a:solidFill>
              <a:latin typeface="微软雅黑"/>
              <a:ea typeface="微软雅黑"/>
              <a:cs typeface="微软雅黑"/>
            </a:endParaRPr>
          </a:p>
        </p:txBody>
      </p:sp>
      <p:grpSp>
        <p:nvGrpSpPr>
          <p:cNvPr id="364" name="组合 363"/>
          <p:cNvGrpSpPr/>
          <p:nvPr/>
        </p:nvGrpSpPr>
        <p:grpSpPr>
          <a:xfrm>
            <a:off x="10414724" y="6335841"/>
            <a:ext cx="535969" cy="535969"/>
            <a:chOff x="12227598" y="6133389"/>
            <a:chExt cx="744139" cy="744139"/>
          </a:xfrm>
        </p:grpSpPr>
        <p:sp>
          <p:nvSpPr>
            <p:cNvPr id="365" name="椭圆 364"/>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6" name="十字形 365"/>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379" name="图片 378"/>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03224" y="5980944"/>
            <a:ext cx="1269841" cy="1269841"/>
          </a:xfrm>
          <a:prstGeom prst="rect">
            <a:avLst/>
          </a:prstGeom>
        </p:spPr>
      </p:pic>
      <p:pic>
        <p:nvPicPr>
          <p:cNvPr id="393" name="图片 392"/>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10130" y="5980944"/>
            <a:ext cx="1269841" cy="1269841"/>
          </a:xfrm>
          <a:prstGeom prst="rect">
            <a:avLst/>
          </a:prstGeom>
        </p:spPr>
      </p:pic>
      <p:pic>
        <p:nvPicPr>
          <p:cNvPr id="417" name="图片 416"/>
          <p:cNvPicPr>
            <a:picLocks noChangeAspect="1"/>
          </p:cNvPicPr>
          <p:nvPr/>
        </p:nvPicPr>
        <p:blipFill>
          <a:blip r:embed="rId2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854535" y="5938291"/>
            <a:ext cx="1395672" cy="1395672"/>
          </a:xfrm>
          <a:prstGeom prst="rect">
            <a:avLst/>
          </a:prstGeom>
        </p:spPr>
      </p:pic>
      <p:sp>
        <p:nvSpPr>
          <p:cNvPr id="426" name="文本框 425"/>
          <p:cNvSpPr txBox="1"/>
          <p:nvPr/>
        </p:nvSpPr>
        <p:spPr>
          <a:xfrm>
            <a:off x="1087812" y="59222"/>
            <a:ext cx="1066801" cy="400110"/>
          </a:xfrm>
          <a:prstGeom prst="rect">
            <a:avLst/>
          </a:prstGeom>
          <a:noFill/>
          <a:ln>
            <a:noFill/>
          </a:ln>
        </p:spPr>
        <p:txBody>
          <a:bodyPr wrap="square" rtlCol="0">
            <a:spAutoFit/>
          </a:bodyPr>
          <a:lstStyle/>
          <a:p>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427" name="文本框 426"/>
          <p:cNvSpPr txBox="1"/>
          <p:nvPr/>
        </p:nvSpPr>
        <p:spPr>
          <a:xfrm>
            <a:off x="12334527" y="7803110"/>
            <a:ext cx="2900533" cy="276999"/>
          </a:xfrm>
          <a:prstGeom prst="rect">
            <a:avLst/>
          </a:prstGeom>
          <a:noFill/>
        </p:spPr>
        <p:txBody>
          <a:bodyPr wrap="square" rtlCol="0" anchor="ctr">
            <a:spAutoFit/>
          </a:bodyPr>
          <a:lstStyle/>
          <a:p>
            <a:r>
              <a:rPr kumimoji="1" lang="en-US" altLang="zh-CN" sz="1200" smtClean="0">
                <a:solidFill>
                  <a:schemeClr val="bg1">
                    <a:lumMod val="50000"/>
                  </a:schemeClr>
                </a:solidFill>
                <a:latin typeface="微软雅黑"/>
                <a:ea typeface="微软雅黑"/>
                <a:cs typeface="微软雅黑"/>
              </a:rPr>
              <a:t>Create</a:t>
            </a:r>
            <a:r>
              <a:rPr kumimoji="1" lang="zh-CN" altLang="en-US"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By : </a:t>
            </a:r>
            <a:r>
              <a:rPr kumimoji="1" lang="zh-CN" altLang="en-US" sz="1200">
                <a:solidFill>
                  <a:schemeClr val="bg1">
                    <a:lumMod val="50000"/>
                  </a:schemeClr>
                </a:solidFill>
                <a:latin typeface="微软雅黑"/>
                <a:ea typeface="微软雅黑"/>
                <a:cs typeface="微软雅黑"/>
              </a:rPr>
              <a:t> </a:t>
            </a:r>
            <a:r>
              <a:rPr kumimoji="1" lang="zh-CN" altLang="en-US" sz="1200" smtClean="0">
                <a:solidFill>
                  <a:schemeClr val="bg1">
                    <a:lumMod val="50000"/>
                  </a:schemeClr>
                </a:solidFill>
                <a:latin typeface="微软雅黑"/>
                <a:ea typeface="微软雅黑"/>
                <a:cs typeface="微软雅黑"/>
              </a:rPr>
              <a:t>老郭奔跑</a:t>
            </a:r>
            <a:r>
              <a:rPr kumimoji="1" lang="en-US" altLang="zh-CN"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     2014-02-27 </a:t>
            </a:r>
            <a:endParaRPr kumimoji="1" lang="zh-CN" altLang="en-US" sz="1200">
              <a:solidFill>
                <a:schemeClr val="bg1">
                  <a:lumMod val="50000"/>
                </a:schemeClr>
              </a:solidFill>
              <a:latin typeface="微软雅黑"/>
              <a:ea typeface="微软雅黑"/>
              <a:cs typeface="微软雅黑"/>
            </a:endParaRPr>
          </a:p>
        </p:txBody>
      </p:sp>
      <p:pic>
        <p:nvPicPr>
          <p:cNvPr id="428" name="图片 427"/>
          <p:cNvPicPr>
            <a:picLocks noChangeAspect="1"/>
          </p:cNvPicPr>
          <p:nvPr/>
        </p:nvPicPr>
        <p:blipFill>
          <a:blip r:embed="rId20">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944445" y="5980944"/>
            <a:ext cx="1269841" cy="1269841"/>
          </a:xfrm>
          <a:prstGeom prst="rect">
            <a:avLst/>
          </a:prstGeom>
        </p:spPr>
      </p:pic>
      <p:sp>
        <p:nvSpPr>
          <p:cNvPr id="429" name="文本框 428"/>
          <p:cNvSpPr txBox="1"/>
          <p:nvPr/>
        </p:nvSpPr>
        <p:spPr>
          <a:xfrm>
            <a:off x="5650910" y="7010274"/>
            <a:ext cx="1743923" cy="276999"/>
          </a:xfrm>
          <a:prstGeom prst="rect">
            <a:avLst/>
          </a:prstGeom>
          <a:noFill/>
        </p:spPr>
        <p:txBody>
          <a:bodyPr wrap="square" rtlCol="0" anchor="ctr">
            <a:spAutoFit/>
          </a:bodyPr>
          <a:lstStyle/>
          <a:p>
            <a:pPr algn="ctr"/>
            <a:r>
              <a:rPr kumimoji="1" lang="en-US" altLang="zh-CN" sz="1200" smtClean="0">
                <a:solidFill>
                  <a:schemeClr val="tx1">
                    <a:lumMod val="75000"/>
                    <a:lumOff val="25000"/>
                  </a:schemeClr>
                </a:solidFill>
                <a:latin typeface="微软雅黑"/>
                <a:ea typeface="微软雅黑"/>
                <a:cs typeface="微软雅黑"/>
              </a:rPr>
              <a:t>IP</a:t>
            </a:r>
            <a:r>
              <a:rPr kumimoji="1" lang="zh-CN" altLang="en-US" sz="1200" smtClean="0">
                <a:solidFill>
                  <a:schemeClr val="tx1">
                    <a:lumMod val="75000"/>
                    <a:lumOff val="25000"/>
                  </a:schemeClr>
                </a:solidFill>
                <a:latin typeface="微软雅黑"/>
                <a:ea typeface="微软雅黑"/>
                <a:cs typeface="微软雅黑"/>
              </a:rPr>
              <a:t>直连设备源</a:t>
            </a:r>
            <a:endParaRPr kumimoji="1" lang="zh-CN" altLang="en-US" sz="1200">
              <a:solidFill>
                <a:schemeClr val="tx1">
                  <a:lumMod val="75000"/>
                  <a:lumOff val="25000"/>
                </a:schemeClr>
              </a:solidFill>
              <a:latin typeface="微软雅黑"/>
              <a:ea typeface="微软雅黑"/>
              <a:cs typeface="微软雅黑"/>
            </a:endParaRPr>
          </a:p>
        </p:txBody>
      </p:sp>
      <p:sp>
        <p:nvSpPr>
          <p:cNvPr id="430" name="文本框 429"/>
          <p:cNvSpPr txBox="1"/>
          <p:nvPr/>
        </p:nvSpPr>
        <p:spPr>
          <a:xfrm>
            <a:off x="6902041" y="7051226"/>
            <a:ext cx="1323977"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某某设备源</a:t>
            </a:r>
            <a:endParaRPr kumimoji="1" lang="zh-CN" altLang="en-US" sz="1200">
              <a:solidFill>
                <a:schemeClr val="tx1">
                  <a:lumMod val="75000"/>
                  <a:lumOff val="25000"/>
                </a:schemeClr>
              </a:solidFill>
              <a:latin typeface="微软雅黑"/>
              <a:ea typeface="微软雅黑"/>
              <a:cs typeface="微软雅黑"/>
            </a:endParaRPr>
          </a:p>
        </p:txBody>
      </p:sp>
      <p:cxnSp>
        <p:nvCxnSpPr>
          <p:cNvPr id="435" name="直接连接符 434"/>
          <p:cNvCxnSpPr/>
          <p:nvPr/>
        </p:nvCxnSpPr>
        <p:spPr>
          <a:xfrm>
            <a:off x="6535920" y="6016197"/>
            <a:ext cx="4146788"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直接箭头连接符 435"/>
          <p:cNvCxnSpPr/>
          <p:nvPr/>
        </p:nvCxnSpPr>
        <p:spPr>
          <a:xfrm flipV="1">
            <a:off x="7559767"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直接箭头连接符 436"/>
          <p:cNvCxnSpPr/>
          <p:nvPr/>
        </p:nvCxnSpPr>
        <p:spPr>
          <a:xfrm flipV="1">
            <a:off x="8642609"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直接箭头连接符 437"/>
          <p:cNvCxnSpPr/>
          <p:nvPr/>
        </p:nvCxnSpPr>
        <p:spPr>
          <a:xfrm flipV="1">
            <a:off x="9749515"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直接箭头连接符 438"/>
          <p:cNvCxnSpPr/>
          <p:nvPr/>
        </p:nvCxnSpPr>
        <p:spPr>
          <a:xfrm flipV="1">
            <a:off x="10687978"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38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94" y="463313"/>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a:t>
            </a:r>
            <a:r>
              <a:rPr lang="zh-CN" altLang="en-US" sz="1400" smtClean="0">
                <a:solidFill>
                  <a:schemeClr val="bg1">
                    <a:lumMod val="85000"/>
                  </a:schemeClr>
                </a:solidFill>
              </a:rPr>
              <a:t>审计</a:t>
            </a:r>
            <a:endParaRPr lang="zh-CN" altLang="en-US" sz="1400">
              <a:solidFill>
                <a:schemeClr val="bg1">
                  <a:lumMod val="85000"/>
                </a:schemeClr>
              </a:solidFill>
            </a:endParaRP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14499" y="1494441"/>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297038"/>
            <a:ext cx="9401026" cy="4626317"/>
            <a:chOff x="664" y="1951"/>
            <a:chExt cx="4308" cy="2120"/>
          </a:xfrm>
          <a:solidFill>
            <a:schemeClr val="tx1">
              <a:lumMod val="65000"/>
              <a:lumOff val="3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8" name="组合 7"/>
          <p:cNvGrpSpPr/>
          <p:nvPr/>
        </p:nvGrpSpPr>
        <p:grpSpPr>
          <a:xfrm>
            <a:off x="5951463" y="4481619"/>
            <a:ext cx="1238535" cy="1219085"/>
            <a:chOff x="5985980" y="4188435"/>
            <a:chExt cx="1238535" cy="1219085"/>
          </a:xfrm>
        </p:grpSpPr>
        <p:grpSp>
          <p:nvGrpSpPr>
            <p:cNvPr id="358" name="组合 357"/>
            <p:cNvGrpSpPr/>
            <p:nvPr/>
          </p:nvGrpSpPr>
          <p:grpSpPr>
            <a:xfrm>
              <a:off x="5985980" y="4188435"/>
              <a:ext cx="1238535" cy="1219085"/>
              <a:chOff x="8197618" y="4006722"/>
              <a:chExt cx="1514062" cy="1490286"/>
            </a:xfrm>
          </p:grpSpPr>
          <p:sp>
            <p:nvSpPr>
              <p:cNvPr id="359" name="椭圆 358"/>
              <p:cNvSpPr/>
              <p:nvPr/>
            </p:nvSpPr>
            <p:spPr>
              <a:xfrm>
                <a:off x="8398972" y="4006722"/>
                <a:ext cx="1010546" cy="1010546"/>
              </a:xfrm>
              <a:prstGeom prst="ellipse">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0" name="文本框 359"/>
              <p:cNvSpPr txBox="1"/>
              <p:nvPr/>
            </p:nvSpPr>
            <p:spPr>
              <a:xfrm>
                <a:off x="8197618" y="5189231"/>
                <a:ext cx="1514062" cy="307777"/>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设备列表</a:t>
                </a:r>
                <a:endParaRPr kumimoji="1" lang="zh-CN" altLang="en-US" sz="1400">
                  <a:solidFill>
                    <a:schemeClr val="tx1">
                      <a:lumMod val="65000"/>
                      <a:lumOff val="35000"/>
                    </a:schemeClr>
                  </a:solidFill>
                  <a:latin typeface="微软雅黑"/>
                  <a:ea typeface="微软雅黑"/>
                  <a:cs typeface="微软雅黑"/>
                </a:endParaRPr>
              </a:p>
            </p:txBody>
          </p:sp>
        </p:grpSp>
        <p:pic>
          <p:nvPicPr>
            <p:cNvPr id="2" name="图片 1"/>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6310841" y="4399830"/>
              <a:ext cx="519193" cy="480735"/>
            </a:xfrm>
            <a:prstGeom prst="rect">
              <a:avLst/>
            </a:prstGeom>
          </p:spPr>
        </p:pic>
        <p:pic>
          <p:nvPicPr>
            <p:cNvPr id="286" name="图片 285"/>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6432778" y="4442750"/>
              <a:ext cx="419999" cy="419999"/>
            </a:xfrm>
            <a:prstGeom prst="rect">
              <a:avLst/>
            </a:prstGeom>
          </p:spPr>
        </p:pic>
      </p:grpSp>
      <p:grpSp>
        <p:nvGrpSpPr>
          <p:cNvPr id="9" name="组合 8"/>
          <p:cNvGrpSpPr/>
          <p:nvPr/>
        </p:nvGrpSpPr>
        <p:grpSpPr>
          <a:xfrm>
            <a:off x="7405214" y="4467616"/>
            <a:ext cx="1238535" cy="1247090"/>
            <a:chOff x="7374513" y="4188435"/>
            <a:chExt cx="1238535" cy="1247090"/>
          </a:xfrm>
        </p:grpSpPr>
        <p:grpSp>
          <p:nvGrpSpPr>
            <p:cNvPr id="288" name="组合 287"/>
            <p:cNvGrpSpPr/>
            <p:nvPr/>
          </p:nvGrpSpPr>
          <p:grpSpPr>
            <a:xfrm>
              <a:off x="7374513" y="4188435"/>
              <a:ext cx="1238535" cy="1247090"/>
              <a:chOff x="8197618" y="4006722"/>
              <a:chExt cx="1514062" cy="1524521"/>
            </a:xfrm>
          </p:grpSpPr>
          <p:sp>
            <p:nvSpPr>
              <p:cNvPr id="289" name="椭圆 288"/>
              <p:cNvSpPr/>
              <p:nvPr/>
            </p:nvSpPr>
            <p:spPr>
              <a:xfrm>
                <a:off x="8398972" y="4006722"/>
                <a:ext cx="1010546" cy="1010546"/>
              </a:xfrm>
              <a:prstGeom prst="ellipse">
                <a:avLst/>
              </a:prstGeom>
              <a:solidFill>
                <a:srgbClr val="157EFB"/>
              </a:solidFill>
              <a:ln w="571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0" name="文本框 289"/>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设备分组</a:t>
                </a:r>
                <a:endParaRPr kumimoji="1" lang="zh-CN" altLang="en-US" sz="1400">
                  <a:solidFill>
                    <a:schemeClr val="tx1">
                      <a:lumMod val="65000"/>
                      <a:lumOff val="35000"/>
                    </a:schemeClr>
                  </a:solidFill>
                  <a:latin typeface="微软雅黑"/>
                  <a:ea typeface="微软雅黑"/>
                  <a:cs typeface="微软雅黑"/>
                </a:endParaRPr>
              </a:p>
            </p:txBody>
          </p:sp>
        </p:grpSp>
        <p:pic>
          <p:nvPicPr>
            <p:cNvPr id="291" name="图片 290"/>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 name="文本框 2"/>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293" name="组合 292"/>
          <p:cNvGrpSpPr/>
          <p:nvPr/>
        </p:nvGrpSpPr>
        <p:grpSpPr>
          <a:xfrm>
            <a:off x="8858965" y="4467616"/>
            <a:ext cx="1238535" cy="1247090"/>
            <a:chOff x="8197618" y="4006722"/>
            <a:chExt cx="1514062" cy="1524521"/>
          </a:xfrm>
        </p:grpSpPr>
        <p:sp>
          <p:nvSpPr>
            <p:cNvPr id="296" name="椭圆 295"/>
            <p:cNvSpPr/>
            <p:nvPr/>
          </p:nvSpPr>
          <p:spPr>
            <a:xfrm>
              <a:off x="8398972" y="4006722"/>
              <a:ext cx="1010546" cy="1010546"/>
            </a:xfrm>
            <a:prstGeom prst="ellipse">
              <a:avLst/>
            </a:prstGeom>
            <a:solidFill>
              <a:schemeClr val="accent5">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7" name="文本框 296"/>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会话</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299" name="组合 298"/>
          <p:cNvGrpSpPr/>
          <p:nvPr/>
        </p:nvGrpSpPr>
        <p:grpSpPr>
          <a:xfrm>
            <a:off x="10312716" y="4467616"/>
            <a:ext cx="1238535" cy="1247090"/>
            <a:chOff x="8197618" y="4006722"/>
            <a:chExt cx="1514062" cy="1524521"/>
          </a:xfrm>
        </p:grpSpPr>
        <p:sp>
          <p:nvSpPr>
            <p:cNvPr id="302" name="椭圆 301"/>
            <p:cNvSpPr/>
            <p:nvPr/>
          </p:nvSpPr>
          <p:spPr>
            <a:xfrm>
              <a:off x="8398972" y="4006722"/>
              <a:ext cx="1010546" cy="1010546"/>
            </a:xfrm>
            <a:prstGeom prst="ellips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文本框 302"/>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日志</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304" name="组合 303"/>
          <p:cNvGrpSpPr/>
          <p:nvPr/>
        </p:nvGrpSpPr>
        <p:grpSpPr>
          <a:xfrm>
            <a:off x="13220218" y="4467616"/>
            <a:ext cx="1238535" cy="1247090"/>
            <a:chOff x="7374513" y="4188435"/>
            <a:chExt cx="1238535" cy="1247090"/>
          </a:xfrm>
        </p:grpSpPr>
        <p:grpSp>
          <p:nvGrpSpPr>
            <p:cNvPr id="305" name="组合 304"/>
            <p:cNvGrpSpPr/>
            <p:nvPr/>
          </p:nvGrpSpPr>
          <p:grpSpPr>
            <a:xfrm>
              <a:off x="7374513" y="4188435"/>
              <a:ext cx="1238535" cy="1247090"/>
              <a:chOff x="8197618" y="4006722"/>
              <a:chExt cx="1514062" cy="1524521"/>
            </a:xfrm>
          </p:grpSpPr>
          <p:sp>
            <p:nvSpPr>
              <p:cNvPr id="308" name="椭圆 307"/>
              <p:cNvSpPr/>
              <p:nvPr/>
            </p:nvSpPr>
            <p:spPr>
              <a:xfrm>
                <a:off x="8398972" y="4006722"/>
                <a:ext cx="1010546" cy="1010546"/>
              </a:xfrm>
              <a:prstGeom prst="ellipse">
                <a:avLst/>
              </a:prstGeom>
              <a:solidFill>
                <a:schemeClr val="accent2">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文本框 308"/>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审计</a:t>
                </a:r>
                <a:endParaRPr kumimoji="1" lang="zh-CN" altLang="en-US" sz="1400">
                  <a:solidFill>
                    <a:schemeClr val="tx1">
                      <a:lumMod val="65000"/>
                      <a:lumOff val="35000"/>
                    </a:schemeClr>
                  </a:solidFill>
                  <a:latin typeface="微软雅黑"/>
                  <a:ea typeface="微软雅黑"/>
                  <a:cs typeface="微软雅黑"/>
                </a:endParaRPr>
              </a:p>
            </p:txBody>
          </p:sp>
        </p:grpSp>
        <p:pic>
          <p:nvPicPr>
            <p:cNvPr id="306" name="图片 305"/>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07" name="文本框 306"/>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311" name="组合 310"/>
          <p:cNvGrpSpPr/>
          <p:nvPr/>
        </p:nvGrpSpPr>
        <p:grpSpPr>
          <a:xfrm>
            <a:off x="11766467" y="4467616"/>
            <a:ext cx="1238535" cy="1247090"/>
            <a:chOff x="8197618" y="4006722"/>
            <a:chExt cx="1514062" cy="1524521"/>
          </a:xfrm>
        </p:grpSpPr>
        <p:sp>
          <p:nvSpPr>
            <p:cNvPr id="314" name="椭圆 313"/>
            <p:cNvSpPr/>
            <p:nvPr/>
          </p:nvSpPr>
          <p:spPr>
            <a:xfrm>
              <a:off x="8398972" y="4006722"/>
              <a:ext cx="1010546" cy="1010546"/>
            </a:xfrm>
            <a:prstGeom prst="ellipse">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a:solidFill>
                    <a:schemeClr val="tx1">
                      <a:lumMod val="65000"/>
                      <a:lumOff val="35000"/>
                    </a:schemeClr>
                  </a:solidFill>
                  <a:latin typeface="微软雅黑"/>
                  <a:ea typeface="微软雅黑"/>
                  <a:cs typeface="微软雅黑"/>
                </a:rPr>
                <a:t>管理员</a:t>
              </a:r>
            </a:p>
          </p:txBody>
        </p:sp>
      </p:grpSp>
      <p:grpSp>
        <p:nvGrpSpPr>
          <p:cNvPr id="10" name="组合 9"/>
          <p:cNvGrpSpPr/>
          <p:nvPr/>
        </p:nvGrpSpPr>
        <p:grpSpPr>
          <a:xfrm>
            <a:off x="12207927" y="4710790"/>
            <a:ext cx="311146" cy="465652"/>
            <a:chOff x="7172985" y="3472176"/>
            <a:chExt cx="168385" cy="252000"/>
          </a:xfrm>
        </p:grpSpPr>
        <p:sp>
          <p:nvSpPr>
            <p:cNvPr id="316" name="椭圆 315"/>
            <p:cNvSpPr/>
            <p:nvPr/>
          </p:nvSpPr>
          <p:spPr>
            <a:xfrm>
              <a:off x="7217334"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7" name="空心弧 316"/>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319" name="组合 318"/>
          <p:cNvGrpSpPr/>
          <p:nvPr/>
        </p:nvGrpSpPr>
        <p:grpSpPr>
          <a:xfrm>
            <a:off x="8371525" y="2533563"/>
            <a:ext cx="3801600" cy="850093"/>
            <a:chOff x="5360633" y="2503048"/>
            <a:chExt cx="3801600" cy="850093"/>
          </a:xfrm>
          <a:solidFill>
            <a:schemeClr val="accent5">
              <a:lumMod val="40000"/>
              <a:lumOff val="60000"/>
            </a:schemeClr>
          </a:solidFill>
        </p:grpSpPr>
        <p:sp>
          <p:nvSpPr>
            <p:cNvPr id="320" name="圆角矩形 319"/>
            <p:cNvSpPr/>
            <p:nvPr/>
          </p:nvSpPr>
          <p:spPr>
            <a:xfrm>
              <a:off x="5360633" y="2503048"/>
              <a:ext cx="3801600" cy="850093"/>
            </a:xfrm>
            <a:prstGeom prst="roundRect">
              <a:avLst>
                <a:gd name="adj" fmla="val 5681"/>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1" name="文本框 320"/>
            <p:cNvSpPr txBox="1"/>
            <p:nvPr/>
          </p:nvSpPr>
          <p:spPr>
            <a:xfrm>
              <a:off x="6080212" y="2836708"/>
              <a:ext cx="2568406" cy="264688"/>
            </a:xfrm>
            <a:prstGeom prst="rect">
              <a:avLst/>
            </a:prstGeom>
            <a:noFill/>
          </p:spPr>
          <p:txBody>
            <a:bodyPr wrap="square" rtlCol="0" anchor="ctr">
              <a:spAutoFit/>
            </a:bodyPr>
            <a:lstStyle/>
            <a:p>
              <a:pPr algn="ctr">
                <a:lnSpc>
                  <a:spcPct val="80000"/>
                </a:lnSpc>
              </a:pPr>
              <a:r>
                <a:rPr kumimoji="1" lang="zh-CN" altLang="en-US" sz="1400">
                  <a:solidFill>
                    <a:schemeClr val="bg1"/>
                  </a:solidFill>
                  <a:latin typeface="微软雅黑"/>
                  <a:ea typeface="微软雅黑"/>
                  <a:cs typeface="微软雅黑"/>
                </a:rPr>
                <a:t>傲冠</a:t>
              </a:r>
              <a:r>
                <a:rPr kumimoji="1" lang="zh-CN" altLang="en-US" sz="1400" smtClean="0">
                  <a:solidFill>
                    <a:schemeClr val="bg1"/>
                  </a:solidFill>
                  <a:latin typeface="微软雅黑"/>
                  <a:ea typeface="微软雅黑"/>
                  <a:cs typeface="微软雅黑"/>
                </a:rPr>
                <a:t>深圳软件园中心机房</a:t>
              </a:r>
              <a:r>
                <a:rPr kumimoji="1" lang="zh-CN" altLang="en-US" sz="1400">
                  <a:solidFill>
                    <a:schemeClr val="bg1"/>
                  </a:solidFill>
                  <a:latin typeface="微软雅黑"/>
                  <a:ea typeface="微软雅黑"/>
                  <a:cs typeface="微软雅黑"/>
                </a:rPr>
                <a:t>网络</a:t>
              </a:r>
            </a:p>
          </p:txBody>
        </p:sp>
      </p:grpSp>
      <p:cxnSp>
        <p:nvCxnSpPr>
          <p:cNvPr id="322" name="肘形连接符 321"/>
          <p:cNvCxnSpPr>
            <a:stCxn id="320" idx="2"/>
            <a:endCxn id="359" idx="0"/>
          </p:cNvCxnSpPr>
          <p:nvPr/>
        </p:nvCxnSpPr>
        <p:spPr>
          <a:xfrm rot="5400000">
            <a:off x="7851931" y="2061224"/>
            <a:ext cx="1097963" cy="3742826"/>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肘形连接符 322"/>
          <p:cNvCxnSpPr>
            <a:stCxn id="320" idx="2"/>
            <a:endCxn id="289" idx="0"/>
          </p:cNvCxnSpPr>
          <p:nvPr/>
        </p:nvCxnSpPr>
        <p:spPr>
          <a:xfrm rot="5400000">
            <a:off x="8585808" y="2781099"/>
            <a:ext cx="1083960" cy="2289075"/>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肘形连接符 323"/>
          <p:cNvCxnSpPr>
            <a:stCxn id="320" idx="2"/>
            <a:endCxn id="296" idx="0"/>
          </p:cNvCxnSpPr>
          <p:nvPr/>
        </p:nvCxnSpPr>
        <p:spPr>
          <a:xfrm rot="5400000">
            <a:off x="9312683" y="3507974"/>
            <a:ext cx="1083960" cy="835324"/>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肘形连接符 324"/>
          <p:cNvCxnSpPr>
            <a:stCxn id="320" idx="2"/>
            <a:endCxn id="302" idx="0"/>
          </p:cNvCxnSpPr>
          <p:nvPr/>
        </p:nvCxnSpPr>
        <p:spPr>
          <a:xfrm rot="16200000" flipH="1">
            <a:off x="10039558" y="3616422"/>
            <a:ext cx="1083960" cy="618427"/>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肘形连接符 325"/>
          <p:cNvCxnSpPr>
            <a:stCxn id="320" idx="2"/>
            <a:endCxn id="314" idx="0"/>
          </p:cNvCxnSpPr>
          <p:nvPr/>
        </p:nvCxnSpPr>
        <p:spPr>
          <a:xfrm rot="16200000" flipH="1">
            <a:off x="10766434" y="2889547"/>
            <a:ext cx="1083960" cy="2072178"/>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肘形连接符 326"/>
          <p:cNvCxnSpPr>
            <a:stCxn id="320" idx="2"/>
            <a:endCxn id="308" idx="0"/>
          </p:cNvCxnSpPr>
          <p:nvPr/>
        </p:nvCxnSpPr>
        <p:spPr>
          <a:xfrm rot="16200000" flipH="1">
            <a:off x="11493309" y="2162671"/>
            <a:ext cx="1083960" cy="3525929"/>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流程图: 多文档 26"/>
          <p:cNvSpPr/>
          <p:nvPr/>
        </p:nvSpPr>
        <p:spPr>
          <a:xfrm>
            <a:off x="10701375" y="4756436"/>
            <a:ext cx="425232" cy="304260"/>
          </a:xfrm>
          <a:prstGeom prst="flowChartMultidocumen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31" name="组合 330"/>
          <p:cNvGrpSpPr/>
          <p:nvPr/>
        </p:nvGrpSpPr>
        <p:grpSpPr>
          <a:xfrm>
            <a:off x="9162683" y="4718702"/>
            <a:ext cx="317726" cy="289276"/>
            <a:chOff x="12161888" y="2501432"/>
            <a:chExt cx="687103" cy="625579"/>
          </a:xfrm>
        </p:grpSpPr>
        <p:sp>
          <p:nvSpPr>
            <p:cNvPr id="332" name="圆角矩形 331"/>
            <p:cNvSpPr/>
            <p:nvPr/>
          </p:nvSpPr>
          <p:spPr>
            <a:xfrm>
              <a:off x="12161888" y="2501432"/>
              <a:ext cx="687103" cy="530828"/>
            </a:xfrm>
            <a:prstGeom prst="roundRect">
              <a:avLst>
                <a:gd name="adj" fmla="val 4728"/>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梯形 332"/>
            <p:cNvSpPr/>
            <p:nvPr/>
          </p:nvSpPr>
          <p:spPr>
            <a:xfrm>
              <a:off x="12308072" y="3081292"/>
              <a:ext cx="393699" cy="45719"/>
            </a:xfrm>
            <a:prstGeom prst="trapezoid">
              <a:avLst>
                <a:gd name="adj" fmla="val 109904"/>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39" name="组合 338"/>
          <p:cNvGrpSpPr/>
          <p:nvPr/>
        </p:nvGrpSpPr>
        <p:grpSpPr>
          <a:xfrm>
            <a:off x="9570161" y="4755572"/>
            <a:ext cx="180283" cy="269808"/>
            <a:chOff x="7172985" y="3472176"/>
            <a:chExt cx="168385" cy="252000"/>
          </a:xfrm>
        </p:grpSpPr>
        <p:sp>
          <p:nvSpPr>
            <p:cNvPr id="340" name="椭圆 339"/>
            <p:cNvSpPr/>
            <p:nvPr/>
          </p:nvSpPr>
          <p:spPr>
            <a:xfrm>
              <a:off x="7218327"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1" name="空心弧 340"/>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30" name="直接箭头连接符 29"/>
          <p:cNvCxnSpPr/>
          <p:nvPr/>
        </p:nvCxnSpPr>
        <p:spPr>
          <a:xfrm flipH="1">
            <a:off x="9479613" y="4975477"/>
            <a:ext cx="270610" cy="0"/>
          </a:xfrm>
          <a:prstGeom prst="straightConnector1">
            <a:avLst/>
          </a:prstGeom>
          <a:noFill/>
          <a:ln w="19050">
            <a:solidFill>
              <a:schemeClr val="bg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69" name="直接连接符 268"/>
          <p:cNvCxnSpPr/>
          <p:nvPr/>
        </p:nvCxnSpPr>
        <p:spPr>
          <a:xfrm>
            <a:off x="7980098" y="6016197"/>
            <a:ext cx="3226436"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直接箭头连接符 269"/>
          <p:cNvCxnSpPr/>
          <p:nvPr/>
        </p:nvCxnSpPr>
        <p:spPr>
          <a:xfrm flipV="1">
            <a:off x="7980098" y="5722990"/>
            <a:ext cx="4159" cy="628026"/>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1" name="直接箭头连接符 270"/>
          <p:cNvCxnSpPr/>
          <p:nvPr/>
        </p:nvCxnSpPr>
        <p:spPr>
          <a:xfrm flipV="1">
            <a:off x="9003945"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2" name="文本框 271"/>
          <p:cNvSpPr txBox="1"/>
          <p:nvPr/>
        </p:nvSpPr>
        <p:spPr>
          <a:xfrm>
            <a:off x="8130018" y="7010274"/>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设备分组一</a:t>
            </a:r>
            <a:endParaRPr kumimoji="1" lang="zh-CN" altLang="en-US" sz="1200">
              <a:solidFill>
                <a:schemeClr val="tx1">
                  <a:lumMod val="75000"/>
                  <a:lumOff val="25000"/>
                </a:schemeClr>
              </a:solidFill>
              <a:latin typeface="微软雅黑"/>
              <a:ea typeface="微软雅黑"/>
              <a:cs typeface="微软雅黑"/>
            </a:endParaRPr>
          </a:p>
        </p:txBody>
      </p:sp>
      <p:sp>
        <p:nvSpPr>
          <p:cNvPr id="273" name="文本框 272"/>
          <p:cNvSpPr txBox="1"/>
          <p:nvPr/>
        </p:nvSpPr>
        <p:spPr>
          <a:xfrm>
            <a:off x="9197193" y="7007580"/>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a:t>
            </a:r>
            <a:r>
              <a:rPr kumimoji="1" lang="zh-CN" altLang="en-US" sz="1200">
                <a:solidFill>
                  <a:schemeClr val="tx1">
                    <a:lumMod val="75000"/>
                    <a:lumOff val="25000"/>
                  </a:schemeClr>
                </a:solidFill>
                <a:latin typeface="微软雅黑"/>
                <a:ea typeface="微软雅黑"/>
                <a:cs typeface="微软雅黑"/>
              </a:rPr>
              <a:t>二</a:t>
            </a:r>
          </a:p>
        </p:txBody>
      </p:sp>
      <p:sp>
        <p:nvSpPr>
          <p:cNvPr id="274" name="文本框 273"/>
          <p:cNvSpPr txBox="1"/>
          <p:nvPr/>
        </p:nvSpPr>
        <p:spPr>
          <a:xfrm>
            <a:off x="10316945" y="7010651"/>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设备分组三</a:t>
            </a:r>
            <a:endParaRPr kumimoji="1" lang="zh-CN" altLang="en-US" sz="1200">
              <a:solidFill>
                <a:schemeClr val="tx1">
                  <a:lumMod val="75000"/>
                  <a:lumOff val="25000"/>
                </a:schemeClr>
              </a:solidFill>
              <a:latin typeface="微软雅黑"/>
              <a:ea typeface="微软雅黑"/>
              <a:cs typeface="微软雅黑"/>
            </a:endParaRPr>
          </a:p>
        </p:txBody>
      </p:sp>
      <p:grpSp>
        <p:nvGrpSpPr>
          <p:cNvPr id="275" name="组合 274"/>
          <p:cNvGrpSpPr/>
          <p:nvPr/>
        </p:nvGrpSpPr>
        <p:grpSpPr>
          <a:xfrm>
            <a:off x="7682194" y="6396638"/>
            <a:ext cx="535969" cy="535969"/>
            <a:chOff x="12227598" y="6133389"/>
            <a:chExt cx="744139" cy="744139"/>
          </a:xfrm>
        </p:grpSpPr>
        <p:sp>
          <p:nvSpPr>
            <p:cNvPr id="276" name="椭圆 275"/>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7" name="十字形 276"/>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78" name="文本框 277"/>
          <p:cNvSpPr txBox="1"/>
          <p:nvPr/>
        </p:nvSpPr>
        <p:spPr>
          <a:xfrm>
            <a:off x="7344520" y="7050535"/>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添加设备</a:t>
            </a:r>
            <a:r>
              <a:rPr kumimoji="1" lang="zh-CN" altLang="en-US" sz="1200">
                <a:solidFill>
                  <a:schemeClr val="tx1">
                    <a:lumMod val="75000"/>
                    <a:lumOff val="25000"/>
                  </a:schemeClr>
                </a:solidFill>
                <a:latin typeface="微软雅黑"/>
                <a:ea typeface="微软雅黑"/>
                <a:cs typeface="微软雅黑"/>
              </a:rPr>
              <a:t>分组</a:t>
            </a:r>
          </a:p>
        </p:txBody>
      </p:sp>
      <p:cxnSp>
        <p:nvCxnSpPr>
          <p:cNvPr id="279" name="直接箭头连接符 278"/>
          <p:cNvCxnSpPr/>
          <p:nvPr/>
        </p:nvCxnSpPr>
        <p:spPr>
          <a:xfrm flipV="1">
            <a:off x="10086787"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直接箭头连接符 280"/>
          <p:cNvCxnSpPr/>
          <p:nvPr/>
        </p:nvCxnSpPr>
        <p:spPr>
          <a:xfrm flipV="1">
            <a:off x="11193693"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4" name="圆角矩形 283"/>
          <p:cNvSpPr/>
          <p:nvPr/>
        </p:nvSpPr>
        <p:spPr>
          <a:xfrm rot="16200000">
            <a:off x="8764609" y="4735383"/>
            <a:ext cx="129288" cy="6704561"/>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85" name="图片 284"/>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18934" y="6404536"/>
            <a:ext cx="609524" cy="457143"/>
          </a:xfrm>
          <a:prstGeom prst="rect">
            <a:avLst/>
          </a:prstGeom>
        </p:spPr>
      </p:pic>
      <p:pic>
        <p:nvPicPr>
          <p:cNvPr id="287" name="图片 286"/>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765676" y="6404536"/>
            <a:ext cx="609524" cy="457143"/>
          </a:xfrm>
          <a:prstGeom prst="rect">
            <a:avLst/>
          </a:prstGeom>
        </p:spPr>
      </p:pic>
      <p:pic>
        <p:nvPicPr>
          <p:cNvPr id="292" name="图片 291"/>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884613" y="6404536"/>
            <a:ext cx="609524" cy="457143"/>
          </a:xfrm>
          <a:prstGeom prst="rect">
            <a:avLst/>
          </a:prstGeom>
        </p:spPr>
      </p:pic>
      <p:sp>
        <p:nvSpPr>
          <p:cNvPr id="295" name="文本框 294"/>
          <p:cNvSpPr txBox="1"/>
          <p:nvPr/>
        </p:nvSpPr>
        <p:spPr>
          <a:xfrm>
            <a:off x="1087812" y="59222"/>
            <a:ext cx="1066801" cy="400110"/>
          </a:xfrm>
          <a:prstGeom prst="rect">
            <a:avLst/>
          </a:prstGeom>
          <a:noFill/>
          <a:ln>
            <a:noFill/>
          </a:ln>
        </p:spPr>
        <p:txBody>
          <a:bodyPr wrap="square" rtlCol="0">
            <a:spAutoFit/>
          </a:bodyPr>
          <a:lstStyle/>
          <a:p>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2</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98" name="文本框 297"/>
          <p:cNvSpPr txBox="1"/>
          <p:nvPr/>
        </p:nvSpPr>
        <p:spPr>
          <a:xfrm>
            <a:off x="12334527" y="7803110"/>
            <a:ext cx="2900533" cy="276999"/>
          </a:xfrm>
          <a:prstGeom prst="rect">
            <a:avLst/>
          </a:prstGeom>
          <a:noFill/>
        </p:spPr>
        <p:txBody>
          <a:bodyPr wrap="square" rtlCol="0" anchor="ctr">
            <a:spAutoFit/>
          </a:bodyPr>
          <a:lstStyle/>
          <a:p>
            <a:r>
              <a:rPr kumimoji="1" lang="en-US" altLang="zh-CN" sz="1200" smtClean="0">
                <a:solidFill>
                  <a:schemeClr val="bg1">
                    <a:lumMod val="50000"/>
                  </a:schemeClr>
                </a:solidFill>
                <a:latin typeface="微软雅黑"/>
                <a:ea typeface="微软雅黑"/>
                <a:cs typeface="微软雅黑"/>
              </a:rPr>
              <a:t>Create</a:t>
            </a:r>
            <a:r>
              <a:rPr kumimoji="1" lang="zh-CN" altLang="en-US"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By : </a:t>
            </a:r>
            <a:r>
              <a:rPr kumimoji="1" lang="zh-CN" altLang="en-US" sz="1200">
                <a:solidFill>
                  <a:schemeClr val="bg1">
                    <a:lumMod val="50000"/>
                  </a:schemeClr>
                </a:solidFill>
                <a:latin typeface="微软雅黑"/>
                <a:ea typeface="微软雅黑"/>
                <a:cs typeface="微软雅黑"/>
              </a:rPr>
              <a:t> </a:t>
            </a:r>
            <a:r>
              <a:rPr kumimoji="1" lang="zh-CN" altLang="en-US" sz="1200" smtClean="0">
                <a:solidFill>
                  <a:schemeClr val="bg1">
                    <a:lumMod val="50000"/>
                  </a:schemeClr>
                </a:solidFill>
                <a:latin typeface="微软雅黑"/>
                <a:ea typeface="微软雅黑"/>
                <a:cs typeface="微软雅黑"/>
              </a:rPr>
              <a:t>老郭奔跑</a:t>
            </a:r>
            <a:r>
              <a:rPr kumimoji="1" lang="en-US" altLang="zh-CN"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     2014-02-27 </a:t>
            </a:r>
            <a:endParaRPr kumimoji="1" lang="zh-CN" altLang="en-US" sz="1200">
              <a:solidFill>
                <a:schemeClr val="bg1">
                  <a:lumMod val="50000"/>
                </a:schemeClr>
              </a:solidFill>
              <a:latin typeface="微软雅黑"/>
              <a:ea typeface="微软雅黑"/>
              <a:cs typeface="微软雅黑"/>
            </a:endParaRPr>
          </a:p>
        </p:txBody>
      </p:sp>
    </p:spTree>
    <p:extLst>
      <p:ext uri="{BB962C8B-B14F-4D97-AF65-F5344CB8AC3E}">
        <p14:creationId xmlns:p14="http://schemas.microsoft.com/office/powerpoint/2010/main" val="2084012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94" y="463313"/>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14499" y="1494441"/>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297038"/>
            <a:ext cx="9401026" cy="4626317"/>
            <a:chOff x="664" y="1951"/>
            <a:chExt cx="4308" cy="2120"/>
          </a:xfrm>
          <a:solidFill>
            <a:schemeClr val="tx1">
              <a:lumMod val="65000"/>
              <a:lumOff val="3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grpSp>
        <p:nvGrpSpPr>
          <p:cNvPr id="8" name="组合 7"/>
          <p:cNvGrpSpPr/>
          <p:nvPr/>
        </p:nvGrpSpPr>
        <p:grpSpPr>
          <a:xfrm>
            <a:off x="5951463" y="4481619"/>
            <a:ext cx="1238535" cy="1219085"/>
            <a:chOff x="5985980" y="4188435"/>
            <a:chExt cx="1238535" cy="1219085"/>
          </a:xfrm>
        </p:grpSpPr>
        <p:grpSp>
          <p:nvGrpSpPr>
            <p:cNvPr id="358" name="组合 357"/>
            <p:cNvGrpSpPr/>
            <p:nvPr/>
          </p:nvGrpSpPr>
          <p:grpSpPr>
            <a:xfrm>
              <a:off x="5985980" y="4188435"/>
              <a:ext cx="1238535" cy="1219085"/>
              <a:chOff x="8197618" y="4006722"/>
              <a:chExt cx="1514062" cy="1490286"/>
            </a:xfrm>
          </p:grpSpPr>
          <p:sp>
            <p:nvSpPr>
              <p:cNvPr id="359" name="椭圆 358"/>
              <p:cNvSpPr/>
              <p:nvPr/>
            </p:nvSpPr>
            <p:spPr>
              <a:xfrm>
                <a:off x="8398972" y="4006722"/>
                <a:ext cx="1010546" cy="1010546"/>
              </a:xfrm>
              <a:prstGeom prst="ellipse">
                <a:avLst/>
              </a:prstGeom>
              <a:solidFill>
                <a:srgbClr val="92D05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60" name="文本框 359"/>
              <p:cNvSpPr txBox="1"/>
              <p:nvPr/>
            </p:nvSpPr>
            <p:spPr>
              <a:xfrm>
                <a:off x="8197618" y="5189231"/>
                <a:ext cx="1514062" cy="307777"/>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设备列表</a:t>
                </a:r>
                <a:endParaRPr kumimoji="1" lang="zh-CN" altLang="en-US" sz="1400">
                  <a:solidFill>
                    <a:schemeClr val="tx1">
                      <a:lumMod val="65000"/>
                      <a:lumOff val="35000"/>
                    </a:schemeClr>
                  </a:solidFill>
                  <a:latin typeface="微软雅黑"/>
                  <a:ea typeface="微软雅黑"/>
                  <a:cs typeface="微软雅黑"/>
                </a:endParaRPr>
              </a:p>
            </p:txBody>
          </p:sp>
        </p:grpSp>
        <p:pic>
          <p:nvPicPr>
            <p:cNvPr id="2" name="图片 1"/>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6310841" y="4399830"/>
              <a:ext cx="519193" cy="480735"/>
            </a:xfrm>
            <a:prstGeom prst="rect">
              <a:avLst/>
            </a:prstGeom>
          </p:spPr>
        </p:pic>
        <p:pic>
          <p:nvPicPr>
            <p:cNvPr id="286" name="图片 285"/>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6432778" y="4442750"/>
              <a:ext cx="419999" cy="419999"/>
            </a:xfrm>
            <a:prstGeom prst="rect">
              <a:avLst/>
            </a:prstGeom>
          </p:spPr>
        </p:pic>
      </p:grpSp>
      <p:grpSp>
        <p:nvGrpSpPr>
          <p:cNvPr id="9" name="组合 8"/>
          <p:cNvGrpSpPr/>
          <p:nvPr/>
        </p:nvGrpSpPr>
        <p:grpSpPr>
          <a:xfrm>
            <a:off x="7405214" y="4467616"/>
            <a:ext cx="1238535" cy="1247090"/>
            <a:chOff x="7374513" y="4188435"/>
            <a:chExt cx="1238535" cy="1247090"/>
          </a:xfrm>
        </p:grpSpPr>
        <p:grpSp>
          <p:nvGrpSpPr>
            <p:cNvPr id="288" name="组合 287"/>
            <p:cNvGrpSpPr/>
            <p:nvPr/>
          </p:nvGrpSpPr>
          <p:grpSpPr>
            <a:xfrm>
              <a:off x="7374513" y="4188435"/>
              <a:ext cx="1238535" cy="1247090"/>
              <a:chOff x="8197618" y="4006722"/>
              <a:chExt cx="1514062" cy="1524521"/>
            </a:xfrm>
          </p:grpSpPr>
          <p:sp>
            <p:nvSpPr>
              <p:cNvPr id="289" name="椭圆 288"/>
              <p:cNvSpPr/>
              <p:nvPr/>
            </p:nvSpPr>
            <p:spPr>
              <a:xfrm>
                <a:off x="8398972" y="4006722"/>
                <a:ext cx="1010546" cy="1010546"/>
              </a:xfrm>
              <a:prstGeom prst="ellipse">
                <a:avLst/>
              </a:prstGeom>
              <a:solidFill>
                <a:srgbClr val="157EFB"/>
              </a:solidFill>
              <a:ln w="571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0" name="文本框 289"/>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设备分组</a:t>
                </a:r>
                <a:endParaRPr kumimoji="1" lang="zh-CN" altLang="en-US" sz="1400">
                  <a:solidFill>
                    <a:schemeClr val="tx1">
                      <a:lumMod val="65000"/>
                      <a:lumOff val="35000"/>
                    </a:schemeClr>
                  </a:solidFill>
                  <a:latin typeface="微软雅黑"/>
                  <a:ea typeface="微软雅黑"/>
                  <a:cs typeface="微软雅黑"/>
                </a:endParaRPr>
              </a:p>
            </p:txBody>
          </p:sp>
        </p:grpSp>
        <p:pic>
          <p:nvPicPr>
            <p:cNvPr id="291" name="图片 290"/>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 name="文本框 2"/>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293" name="组合 292"/>
          <p:cNvGrpSpPr/>
          <p:nvPr/>
        </p:nvGrpSpPr>
        <p:grpSpPr>
          <a:xfrm>
            <a:off x="8858965" y="4467616"/>
            <a:ext cx="1238535" cy="1247090"/>
            <a:chOff x="8197618" y="4006722"/>
            <a:chExt cx="1514062" cy="1524521"/>
          </a:xfrm>
        </p:grpSpPr>
        <p:sp>
          <p:nvSpPr>
            <p:cNvPr id="296" name="椭圆 295"/>
            <p:cNvSpPr/>
            <p:nvPr/>
          </p:nvSpPr>
          <p:spPr>
            <a:xfrm>
              <a:off x="8398972" y="4006722"/>
              <a:ext cx="1010546" cy="1010546"/>
            </a:xfrm>
            <a:prstGeom prst="ellipse">
              <a:avLst/>
            </a:prstGeom>
            <a:solidFill>
              <a:schemeClr val="accent5">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7" name="文本框 296"/>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会话</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299" name="组合 298"/>
          <p:cNvGrpSpPr/>
          <p:nvPr/>
        </p:nvGrpSpPr>
        <p:grpSpPr>
          <a:xfrm>
            <a:off x="10312716" y="4467616"/>
            <a:ext cx="1238535" cy="1247090"/>
            <a:chOff x="8197618" y="4006722"/>
            <a:chExt cx="1514062" cy="1524521"/>
          </a:xfrm>
        </p:grpSpPr>
        <p:sp>
          <p:nvSpPr>
            <p:cNvPr id="302" name="椭圆 301"/>
            <p:cNvSpPr/>
            <p:nvPr/>
          </p:nvSpPr>
          <p:spPr>
            <a:xfrm>
              <a:off x="8398972" y="4006722"/>
              <a:ext cx="1010546" cy="1010546"/>
            </a:xfrm>
            <a:prstGeom prst="ellipse">
              <a:avLst/>
            </a:prstGeom>
            <a:solidFill>
              <a:schemeClr val="accent6">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文本框 302"/>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日志</a:t>
              </a:r>
              <a:endParaRPr kumimoji="1" lang="zh-CN" altLang="en-US" sz="1400">
                <a:solidFill>
                  <a:schemeClr val="tx1">
                    <a:lumMod val="65000"/>
                    <a:lumOff val="35000"/>
                  </a:schemeClr>
                </a:solidFill>
                <a:latin typeface="微软雅黑"/>
                <a:ea typeface="微软雅黑"/>
                <a:cs typeface="微软雅黑"/>
              </a:endParaRPr>
            </a:p>
          </p:txBody>
        </p:sp>
      </p:grpSp>
      <p:grpSp>
        <p:nvGrpSpPr>
          <p:cNvPr id="304" name="组合 303"/>
          <p:cNvGrpSpPr/>
          <p:nvPr/>
        </p:nvGrpSpPr>
        <p:grpSpPr>
          <a:xfrm>
            <a:off x="13220218" y="4467616"/>
            <a:ext cx="1238535" cy="1247090"/>
            <a:chOff x="7374513" y="4188435"/>
            <a:chExt cx="1238535" cy="1247090"/>
          </a:xfrm>
        </p:grpSpPr>
        <p:grpSp>
          <p:nvGrpSpPr>
            <p:cNvPr id="305" name="组合 304"/>
            <p:cNvGrpSpPr/>
            <p:nvPr/>
          </p:nvGrpSpPr>
          <p:grpSpPr>
            <a:xfrm>
              <a:off x="7374513" y="4188435"/>
              <a:ext cx="1238535" cy="1247090"/>
              <a:chOff x="8197618" y="4006722"/>
              <a:chExt cx="1514062" cy="1524521"/>
            </a:xfrm>
          </p:grpSpPr>
          <p:sp>
            <p:nvSpPr>
              <p:cNvPr id="308" name="椭圆 307"/>
              <p:cNvSpPr/>
              <p:nvPr/>
            </p:nvSpPr>
            <p:spPr>
              <a:xfrm>
                <a:off x="8398972" y="4006722"/>
                <a:ext cx="1010546" cy="1010546"/>
              </a:xfrm>
              <a:prstGeom prst="ellipse">
                <a:avLst/>
              </a:prstGeom>
              <a:solidFill>
                <a:schemeClr val="accent2">
                  <a:lumMod val="60000"/>
                  <a:lumOff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9" name="文本框 308"/>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smtClean="0">
                    <a:solidFill>
                      <a:schemeClr val="tx1">
                        <a:lumMod val="65000"/>
                        <a:lumOff val="35000"/>
                      </a:schemeClr>
                    </a:solidFill>
                    <a:latin typeface="微软雅黑"/>
                    <a:ea typeface="微软雅黑"/>
                    <a:cs typeface="微软雅黑"/>
                  </a:rPr>
                  <a:t>审计</a:t>
                </a:r>
                <a:endParaRPr kumimoji="1" lang="zh-CN" altLang="en-US" sz="1400">
                  <a:solidFill>
                    <a:schemeClr val="tx1">
                      <a:lumMod val="65000"/>
                      <a:lumOff val="35000"/>
                    </a:schemeClr>
                  </a:solidFill>
                  <a:latin typeface="微软雅黑"/>
                  <a:ea typeface="微软雅黑"/>
                  <a:cs typeface="微软雅黑"/>
                </a:endParaRPr>
              </a:p>
            </p:txBody>
          </p:sp>
        </p:grpSp>
        <p:pic>
          <p:nvPicPr>
            <p:cNvPr id="306" name="图片 305"/>
            <p:cNvPicPr>
              <a:picLocks noChangeAspect="1"/>
            </p:cNvPicPr>
            <p:nvPr/>
          </p:nvPicPr>
          <p:blipFill>
            <a:blip r:embed="rId19">
              <a:biLevel thresh="25000"/>
              <a:extLst>
                <a:ext uri="{28A0092B-C50C-407E-A947-70E740481C1C}">
                  <a14:useLocalDpi xmlns:a14="http://schemas.microsoft.com/office/drawing/2010/main" val="0"/>
                </a:ext>
              </a:extLst>
            </a:blip>
            <a:stretch>
              <a:fillRect/>
            </a:stretch>
          </p:blipFill>
          <p:spPr>
            <a:xfrm>
              <a:off x="7693041" y="4407250"/>
              <a:ext cx="519193" cy="480735"/>
            </a:xfrm>
            <a:prstGeom prst="rect">
              <a:avLst/>
            </a:prstGeom>
          </p:spPr>
        </p:pic>
        <p:sp>
          <p:nvSpPr>
            <p:cNvPr id="307" name="文本框 306"/>
            <p:cNvSpPr txBox="1"/>
            <p:nvPr/>
          </p:nvSpPr>
          <p:spPr>
            <a:xfrm>
              <a:off x="7837556" y="4476391"/>
              <a:ext cx="388010" cy="338554"/>
            </a:xfrm>
            <a:prstGeom prst="rect">
              <a:avLst/>
            </a:prstGeom>
            <a:noFill/>
          </p:spPr>
          <p:txBody>
            <a:bodyPr wrap="square" rtlCol="0">
              <a:spAutoFit/>
            </a:bodyPr>
            <a:lstStyle/>
            <a:p>
              <a:r>
                <a:rPr lang="zh-CN" altLang="en-US" sz="1600" smtClean="0">
                  <a:solidFill>
                    <a:schemeClr val="bg1"/>
                  </a:solidFill>
                  <a:latin typeface="Segoe UI Symbol" panose="020B0502040204020203" pitchFamily="34" charset="0"/>
                </a:rPr>
                <a:t>📂</a:t>
              </a:r>
              <a:endParaRPr lang="zh-CN" altLang="en-US" sz="1600">
                <a:solidFill>
                  <a:schemeClr val="bg1"/>
                </a:solidFill>
              </a:endParaRPr>
            </a:p>
          </p:txBody>
        </p:sp>
      </p:grpSp>
      <p:grpSp>
        <p:nvGrpSpPr>
          <p:cNvPr id="311" name="组合 310"/>
          <p:cNvGrpSpPr/>
          <p:nvPr/>
        </p:nvGrpSpPr>
        <p:grpSpPr>
          <a:xfrm>
            <a:off x="11766467" y="4467616"/>
            <a:ext cx="1238535" cy="1247090"/>
            <a:chOff x="8197618" y="4006722"/>
            <a:chExt cx="1514062" cy="1524521"/>
          </a:xfrm>
        </p:grpSpPr>
        <p:sp>
          <p:nvSpPr>
            <p:cNvPr id="314" name="椭圆 313"/>
            <p:cNvSpPr/>
            <p:nvPr/>
          </p:nvSpPr>
          <p:spPr>
            <a:xfrm>
              <a:off x="8398972" y="4006722"/>
              <a:ext cx="1010546" cy="1010546"/>
            </a:xfrm>
            <a:prstGeom prst="ellipse">
              <a:avLst/>
            </a:prstGeom>
            <a:solidFill>
              <a:schemeClr val="bg2">
                <a:lumMod val="75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5" name="文本框 314"/>
            <p:cNvSpPr txBox="1"/>
            <p:nvPr/>
          </p:nvSpPr>
          <p:spPr>
            <a:xfrm>
              <a:off x="8197618" y="5154997"/>
              <a:ext cx="1514062" cy="376246"/>
            </a:xfrm>
            <a:prstGeom prst="rect">
              <a:avLst/>
            </a:prstGeom>
            <a:noFill/>
          </p:spPr>
          <p:txBody>
            <a:bodyPr wrap="square" rtlCol="0" anchor="ctr">
              <a:spAutoFit/>
            </a:bodyPr>
            <a:lstStyle/>
            <a:p>
              <a:pPr algn="ctr"/>
              <a:r>
                <a:rPr kumimoji="1" lang="zh-CN" altLang="en-US" sz="1400">
                  <a:solidFill>
                    <a:schemeClr val="tx1">
                      <a:lumMod val="65000"/>
                      <a:lumOff val="35000"/>
                    </a:schemeClr>
                  </a:solidFill>
                  <a:latin typeface="微软雅黑"/>
                  <a:ea typeface="微软雅黑"/>
                  <a:cs typeface="微软雅黑"/>
                </a:rPr>
                <a:t>管理员</a:t>
              </a:r>
            </a:p>
          </p:txBody>
        </p:sp>
      </p:grpSp>
      <p:grpSp>
        <p:nvGrpSpPr>
          <p:cNvPr id="10" name="组合 9"/>
          <p:cNvGrpSpPr/>
          <p:nvPr/>
        </p:nvGrpSpPr>
        <p:grpSpPr>
          <a:xfrm>
            <a:off x="12207927" y="4710790"/>
            <a:ext cx="311146" cy="465652"/>
            <a:chOff x="7172985" y="3472176"/>
            <a:chExt cx="168385" cy="252000"/>
          </a:xfrm>
        </p:grpSpPr>
        <p:sp>
          <p:nvSpPr>
            <p:cNvPr id="316" name="椭圆 315"/>
            <p:cNvSpPr/>
            <p:nvPr/>
          </p:nvSpPr>
          <p:spPr>
            <a:xfrm>
              <a:off x="7217334"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7" name="空心弧 316"/>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grpSp>
        <p:nvGrpSpPr>
          <p:cNvPr id="319" name="组合 318"/>
          <p:cNvGrpSpPr/>
          <p:nvPr/>
        </p:nvGrpSpPr>
        <p:grpSpPr>
          <a:xfrm>
            <a:off x="8371525" y="2533563"/>
            <a:ext cx="3801600" cy="850093"/>
            <a:chOff x="5360633" y="2503048"/>
            <a:chExt cx="3801600" cy="850093"/>
          </a:xfrm>
          <a:solidFill>
            <a:schemeClr val="accent5">
              <a:lumMod val="40000"/>
              <a:lumOff val="60000"/>
            </a:schemeClr>
          </a:solidFill>
        </p:grpSpPr>
        <p:sp>
          <p:nvSpPr>
            <p:cNvPr id="320" name="圆角矩形 319"/>
            <p:cNvSpPr/>
            <p:nvPr/>
          </p:nvSpPr>
          <p:spPr>
            <a:xfrm>
              <a:off x="5360633" y="2503048"/>
              <a:ext cx="3801600" cy="850093"/>
            </a:xfrm>
            <a:prstGeom prst="roundRect">
              <a:avLst>
                <a:gd name="adj" fmla="val 5681"/>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1" name="文本框 320"/>
            <p:cNvSpPr txBox="1"/>
            <p:nvPr/>
          </p:nvSpPr>
          <p:spPr>
            <a:xfrm>
              <a:off x="6080212" y="2836708"/>
              <a:ext cx="2568406" cy="264688"/>
            </a:xfrm>
            <a:prstGeom prst="rect">
              <a:avLst/>
            </a:prstGeom>
            <a:noFill/>
          </p:spPr>
          <p:txBody>
            <a:bodyPr wrap="square" rtlCol="0" anchor="ctr">
              <a:spAutoFit/>
            </a:bodyPr>
            <a:lstStyle/>
            <a:p>
              <a:pPr algn="ctr">
                <a:lnSpc>
                  <a:spcPct val="80000"/>
                </a:lnSpc>
              </a:pPr>
              <a:r>
                <a:rPr kumimoji="1" lang="zh-CN" altLang="en-US" sz="1400">
                  <a:solidFill>
                    <a:schemeClr val="bg1"/>
                  </a:solidFill>
                  <a:latin typeface="微软雅黑"/>
                  <a:ea typeface="微软雅黑"/>
                  <a:cs typeface="微软雅黑"/>
                </a:rPr>
                <a:t>傲冠</a:t>
              </a:r>
              <a:r>
                <a:rPr kumimoji="1" lang="zh-CN" altLang="en-US" sz="1400" smtClean="0">
                  <a:solidFill>
                    <a:schemeClr val="bg1"/>
                  </a:solidFill>
                  <a:latin typeface="微软雅黑"/>
                  <a:ea typeface="微软雅黑"/>
                  <a:cs typeface="微软雅黑"/>
                </a:rPr>
                <a:t>深圳软件园中心机房</a:t>
              </a:r>
              <a:r>
                <a:rPr kumimoji="1" lang="zh-CN" altLang="en-US" sz="1400">
                  <a:solidFill>
                    <a:schemeClr val="bg1"/>
                  </a:solidFill>
                  <a:latin typeface="微软雅黑"/>
                  <a:ea typeface="微软雅黑"/>
                  <a:cs typeface="微软雅黑"/>
                </a:rPr>
                <a:t>网络</a:t>
              </a:r>
            </a:p>
          </p:txBody>
        </p:sp>
      </p:grpSp>
      <p:cxnSp>
        <p:nvCxnSpPr>
          <p:cNvPr id="322" name="肘形连接符 321"/>
          <p:cNvCxnSpPr>
            <a:stCxn id="320" idx="2"/>
            <a:endCxn id="359" idx="0"/>
          </p:cNvCxnSpPr>
          <p:nvPr/>
        </p:nvCxnSpPr>
        <p:spPr>
          <a:xfrm rot="5400000">
            <a:off x="7851931" y="2061224"/>
            <a:ext cx="1097963" cy="3742826"/>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肘形连接符 322"/>
          <p:cNvCxnSpPr>
            <a:stCxn id="320" idx="2"/>
            <a:endCxn id="289" idx="0"/>
          </p:cNvCxnSpPr>
          <p:nvPr/>
        </p:nvCxnSpPr>
        <p:spPr>
          <a:xfrm rot="5400000">
            <a:off x="8585808" y="2781099"/>
            <a:ext cx="1083960" cy="2289075"/>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肘形连接符 323"/>
          <p:cNvCxnSpPr>
            <a:stCxn id="320" idx="2"/>
            <a:endCxn id="296" idx="0"/>
          </p:cNvCxnSpPr>
          <p:nvPr/>
        </p:nvCxnSpPr>
        <p:spPr>
          <a:xfrm rot="5400000">
            <a:off x="9312683" y="3507974"/>
            <a:ext cx="1083960" cy="835324"/>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肘形连接符 324"/>
          <p:cNvCxnSpPr>
            <a:stCxn id="320" idx="2"/>
            <a:endCxn id="302" idx="0"/>
          </p:cNvCxnSpPr>
          <p:nvPr/>
        </p:nvCxnSpPr>
        <p:spPr>
          <a:xfrm rot="16200000" flipH="1">
            <a:off x="10039558" y="3616422"/>
            <a:ext cx="1083960" cy="618427"/>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肘形连接符 325"/>
          <p:cNvCxnSpPr>
            <a:stCxn id="320" idx="2"/>
            <a:endCxn id="314" idx="0"/>
          </p:cNvCxnSpPr>
          <p:nvPr/>
        </p:nvCxnSpPr>
        <p:spPr>
          <a:xfrm rot="16200000" flipH="1">
            <a:off x="10766434" y="2889547"/>
            <a:ext cx="1083960" cy="2072178"/>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肘形连接符 326"/>
          <p:cNvCxnSpPr>
            <a:stCxn id="320" idx="2"/>
            <a:endCxn id="308" idx="0"/>
          </p:cNvCxnSpPr>
          <p:nvPr/>
        </p:nvCxnSpPr>
        <p:spPr>
          <a:xfrm rot="16200000" flipH="1">
            <a:off x="11493309" y="2162671"/>
            <a:ext cx="1083960" cy="3525929"/>
          </a:xfrm>
          <a:prstGeom prst="bentConnector3">
            <a:avLst>
              <a:gd name="adj1" fmla="val 50000"/>
            </a:avLst>
          </a:prstGeom>
          <a:ln w="12700">
            <a:solidFill>
              <a:schemeClr val="bg1">
                <a:lumMod val="75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 name="流程图: 多文档 26"/>
          <p:cNvSpPr/>
          <p:nvPr/>
        </p:nvSpPr>
        <p:spPr>
          <a:xfrm>
            <a:off x="10701375" y="4756436"/>
            <a:ext cx="425232" cy="304260"/>
          </a:xfrm>
          <a:prstGeom prst="flowChartMultidocument">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31" name="组合 330"/>
          <p:cNvGrpSpPr/>
          <p:nvPr/>
        </p:nvGrpSpPr>
        <p:grpSpPr>
          <a:xfrm>
            <a:off x="9162683" y="4718702"/>
            <a:ext cx="317726" cy="289276"/>
            <a:chOff x="12161888" y="2501432"/>
            <a:chExt cx="687103" cy="625579"/>
          </a:xfrm>
        </p:grpSpPr>
        <p:sp>
          <p:nvSpPr>
            <p:cNvPr id="332" name="圆角矩形 331"/>
            <p:cNvSpPr/>
            <p:nvPr/>
          </p:nvSpPr>
          <p:spPr>
            <a:xfrm>
              <a:off x="12161888" y="2501432"/>
              <a:ext cx="687103" cy="530828"/>
            </a:xfrm>
            <a:prstGeom prst="roundRect">
              <a:avLst>
                <a:gd name="adj" fmla="val 4728"/>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3" name="梯形 332"/>
            <p:cNvSpPr/>
            <p:nvPr/>
          </p:nvSpPr>
          <p:spPr>
            <a:xfrm>
              <a:off x="12308072" y="3081292"/>
              <a:ext cx="393699" cy="45719"/>
            </a:xfrm>
            <a:prstGeom prst="trapezoid">
              <a:avLst>
                <a:gd name="adj" fmla="val 109904"/>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339" name="组合 338"/>
          <p:cNvGrpSpPr/>
          <p:nvPr/>
        </p:nvGrpSpPr>
        <p:grpSpPr>
          <a:xfrm>
            <a:off x="9570161" y="4755572"/>
            <a:ext cx="180283" cy="269808"/>
            <a:chOff x="7172985" y="3472176"/>
            <a:chExt cx="168385" cy="252000"/>
          </a:xfrm>
        </p:grpSpPr>
        <p:sp>
          <p:nvSpPr>
            <p:cNvPr id="340" name="椭圆 339"/>
            <p:cNvSpPr/>
            <p:nvPr/>
          </p:nvSpPr>
          <p:spPr>
            <a:xfrm>
              <a:off x="7218327" y="3472176"/>
              <a:ext cx="79687" cy="79687"/>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41" name="空心弧 340"/>
            <p:cNvSpPr/>
            <p:nvPr/>
          </p:nvSpPr>
          <p:spPr>
            <a:xfrm>
              <a:off x="7172985" y="3554942"/>
              <a:ext cx="168385" cy="169234"/>
            </a:xfrm>
            <a:prstGeom prst="blockArc">
              <a:avLst>
                <a:gd name="adj1" fmla="val 10800000"/>
                <a:gd name="adj2" fmla="val 21599999"/>
                <a:gd name="adj3" fmla="val 11422"/>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cxnSp>
        <p:nvCxnSpPr>
          <p:cNvPr id="30" name="直接箭头连接符 29"/>
          <p:cNvCxnSpPr/>
          <p:nvPr/>
        </p:nvCxnSpPr>
        <p:spPr>
          <a:xfrm flipH="1">
            <a:off x="9479613" y="4975477"/>
            <a:ext cx="270610" cy="0"/>
          </a:xfrm>
          <a:prstGeom prst="straightConnector1">
            <a:avLst/>
          </a:prstGeom>
          <a:noFill/>
          <a:ln w="19050">
            <a:solidFill>
              <a:schemeClr val="bg1"/>
            </a:solidFill>
            <a:headEnd type="none" w="med" len="med"/>
            <a:tailEnd type="triangle" w="med" len="med"/>
          </a:ln>
          <a:effectLst/>
        </p:spPr>
        <p:style>
          <a:lnRef idx="1">
            <a:schemeClr val="accent1"/>
          </a:lnRef>
          <a:fillRef idx="3">
            <a:schemeClr val="accent1"/>
          </a:fillRef>
          <a:effectRef idx="2">
            <a:schemeClr val="accent1"/>
          </a:effectRef>
          <a:fontRef idx="minor">
            <a:schemeClr val="lt1"/>
          </a:fontRef>
        </p:style>
      </p:cxnSp>
      <p:cxnSp>
        <p:nvCxnSpPr>
          <p:cNvPr id="269" name="直接连接符 268"/>
          <p:cNvCxnSpPr/>
          <p:nvPr/>
        </p:nvCxnSpPr>
        <p:spPr>
          <a:xfrm>
            <a:off x="7980098" y="6016197"/>
            <a:ext cx="3226436" cy="0"/>
          </a:xfrm>
          <a:prstGeom prst="line">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直接箭头连接符 269"/>
          <p:cNvCxnSpPr/>
          <p:nvPr/>
        </p:nvCxnSpPr>
        <p:spPr>
          <a:xfrm flipV="1">
            <a:off x="7980098" y="5722990"/>
            <a:ext cx="4159" cy="628026"/>
          </a:xfrm>
          <a:prstGeom prst="straightConnector1">
            <a:avLst/>
          </a:prstGeom>
          <a:ln w="12700">
            <a:solidFill>
              <a:schemeClr val="bg1">
                <a:lumMod val="7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71" name="直接箭头连接符 270"/>
          <p:cNvCxnSpPr/>
          <p:nvPr/>
        </p:nvCxnSpPr>
        <p:spPr>
          <a:xfrm flipV="1">
            <a:off x="9003945"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2" name="文本框 271"/>
          <p:cNvSpPr txBox="1"/>
          <p:nvPr/>
        </p:nvSpPr>
        <p:spPr>
          <a:xfrm>
            <a:off x="8130018" y="7010274"/>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设备分组一</a:t>
            </a:r>
            <a:endParaRPr kumimoji="1" lang="zh-CN" altLang="en-US" sz="1200">
              <a:solidFill>
                <a:schemeClr val="tx1">
                  <a:lumMod val="75000"/>
                  <a:lumOff val="25000"/>
                </a:schemeClr>
              </a:solidFill>
              <a:latin typeface="微软雅黑"/>
              <a:ea typeface="微软雅黑"/>
              <a:cs typeface="微软雅黑"/>
            </a:endParaRPr>
          </a:p>
        </p:txBody>
      </p:sp>
      <p:sp>
        <p:nvSpPr>
          <p:cNvPr id="273" name="文本框 272"/>
          <p:cNvSpPr txBox="1"/>
          <p:nvPr/>
        </p:nvSpPr>
        <p:spPr>
          <a:xfrm>
            <a:off x="9197193" y="7007580"/>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a:t>
            </a:r>
            <a:r>
              <a:rPr kumimoji="1" lang="zh-CN" altLang="en-US" sz="1200">
                <a:solidFill>
                  <a:schemeClr val="tx1">
                    <a:lumMod val="75000"/>
                    <a:lumOff val="25000"/>
                  </a:schemeClr>
                </a:solidFill>
                <a:latin typeface="微软雅黑"/>
                <a:ea typeface="微软雅黑"/>
                <a:cs typeface="微软雅黑"/>
              </a:rPr>
              <a:t>二</a:t>
            </a:r>
          </a:p>
        </p:txBody>
      </p:sp>
      <p:sp>
        <p:nvSpPr>
          <p:cNvPr id="274" name="文本框 273"/>
          <p:cNvSpPr txBox="1"/>
          <p:nvPr/>
        </p:nvSpPr>
        <p:spPr>
          <a:xfrm>
            <a:off x="10316945" y="7010651"/>
            <a:ext cx="1743923" cy="276999"/>
          </a:xfrm>
          <a:prstGeom prst="rect">
            <a:avLst/>
          </a:prstGeom>
          <a:noFill/>
        </p:spPr>
        <p:txBody>
          <a:bodyPr wrap="square" rtlCol="0" anchor="ctr">
            <a:spAutoFit/>
          </a:bodyPr>
          <a:lstStyle/>
          <a:p>
            <a:pPr algn="ctr"/>
            <a:r>
              <a:rPr kumimoji="1" lang="zh-CN" altLang="en-US" sz="1200" smtClean="0">
                <a:solidFill>
                  <a:schemeClr val="tx1">
                    <a:lumMod val="75000"/>
                    <a:lumOff val="25000"/>
                  </a:schemeClr>
                </a:solidFill>
                <a:latin typeface="微软雅黑"/>
                <a:ea typeface="微软雅黑"/>
                <a:cs typeface="微软雅黑"/>
              </a:rPr>
              <a:t>设备分组三</a:t>
            </a:r>
            <a:endParaRPr kumimoji="1" lang="zh-CN" altLang="en-US" sz="1200">
              <a:solidFill>
                <a:schemeClr val="tx1">
                  <a:lumMod val="75000"/>
                  <a:lumOff val="25000"/>
                </a:schemeClr>
              </a:solidFill>
              <a:latin typeface="微软雅黑"/>
              <a:ea typeface="微软雅黑"/>
              <a:cs typeface="微软雅黑"/>
            </a:endParaRPr>
          </a:p>
        </p:txBody>
      </p:sp>
      <p:grpSp>
        <p:nvGrpSpPr>
          <p:cNvPr id="275" name="组合 274"/>
          <p:cNvGrpSpPr/>
          <p:nvPr/>
        </p:nvGrpSpPr>
        <p:grpSpPr>
          <a:xfrm>
            <a:off x="7682194" y="6396638"/>
            <a:ext cx="535969" cy="535969"/>
            <a:chOff x="12227598" y="6133389"/>
            <a:chExt cx="744139" cy="744139"/>
          </a:xfrm>
        </p:grpSpPr>
        <p:sp>
          <p:nvSpPr>
            <p:cNvPr id="276" name="椭圆 275"/>
            <p:cNvSpPr/>
            <p:nvPr/>
          </p:nvSpPr>
          <p:spPr>
            <a:xfrm>
              <a:off x="12227598" y="6133389"/>
              <a:ext cx="744139" cy="744139"/>
            </a:xfrm>
            <a:prstGeom prst="ellipse">
              <a:avLst/>
            </a:prstGeom>
            <a:grpFill/>
            <a:ln>
              <a:solidFill>
                <a:srgbClr val="007AF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7" name="十字形 276"/>
            <p:cNvSpPr/>
            <p:nvPr/>
          </p:nvSpPr>
          <p:spPr>
            <a:xfrm>
              <a:off x="12420962" y="6330910"/>
              <a:ext cx="378615" cy="378615"/>
            </a:xfrm>
            <a:prstGeom prst="plus">
              <a:avLst>
                <a:gd name="adj" fmla="val 46553"/>
              </a:avLst>
            </a:prstGeom>
            <a:solidFill>
              <a:srgbClr val="007AFF"/>
            </a:solidFill>
            <a:ln>
              <a:solidFill>
                <a:srgbClr val="007AFF"/>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78" name="文本框 277"/>
          <p:cNvSpPr txBox="1"/>
          <p:nvPr/>
        </p:nvSpPr>
        <p:spPr>
          <a:xfrm>
            <a:off x="7344520" y="7050535"/>
            <a:ext cx="1188185" cy="240066"/>
          </a:xfrm>
          <a:prstGeom prst="rect">
            <a:avLst/>
          </a:prstGeom>
          <a:noFill/>
        </p:spPr>
        <p:txBody>
          <a:bodyPr wrap="square" rtlCol="0" anchor="ctr">
            <a:spAutoFit/>
          </a:bodyPr>
          <a:lstStyle/>
          <a:p>
            <a:pPr algn="ctr">
              <a:lnSpc>
                <a:spcPct val="80000"/>
              </a:lnSpc>
            </a:pPr>
            <a:r>
              <a:rPr kumimoji="1" lang="zh-CN" altLang="en-US" sz="1200" smtClean="0">
                <a:solidFill>
                  <a:schemeClr val="tx1">
                    <a:lumMod val="75000"/>
                    <a:lumOff val="25000"/>
                  </a:schemeClr>
                </a:solidFill>
                <a:latin typeface="微软雅黑"/>
                <a:ea typeface="微软雅黑"/>
                <a:cs typeface="微软雅黑"/>
              </a:rPr>
              <a:t>添加设备</a:t>
            </a:r>
            <a:r>
              <a:rPr kumimoji="1" lang="zh-CN" altLang="en-US" sz="1200">
                <a:solidFill>
                  <a:schemeClr val="tx1">
                    <a:lumMod val="75000"/>
                    <a:lumOff val="25000"/>
                  </a:schemeClr>
                </a:solidFill>
                <a:latin typeface="微软雅黑"/>
                <a:ea typeface="微软雅黑"/>
                <a:cs typeface="微软雅黑"/>
              </a:rPr>
              <a:t>分组</a:t>
            </a:r>
          </a:p>
        </p:txBody>
      </p:sp>
      <p:cxnSp>
        <p:nvCxnSpPr>
          <p:cNvPr id="279" name="直接箭头连接符 278"/>
          <p:cNvCxnSpPr/>
          <p:nvPr/>
        </p:nvCxnSpPr>
        <p:spPr>
          <a:xfrm flipV="1">
            <a:off x="10086787"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直接箭头连接符 280"/>
          <p:cNvCxnSpPr/>
          <p:nvPr/>
        </p:nvCxnSpPr>
        <p:spPr>
          <a:xfrm flipV="1">
            <a:off x="11193693" y="6026665"/>
            <a:ext cx="0" cy="284953"/>
          </a:xfrm>
          <a:prstGeom prst="straightConnector1">
            <a:avLst/>
          </a:prstGeom>
          <a:ln w="12700">
            <a:solidFill>
              <a:schemeClr val="bg1">
                <a:lumMod val="7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4" name="圆角矩形 283"/>
          <p:cNvSpPr/>
          <p:nvPr/>
        </p:nvSpPr>
        <p:spPr>
          <a:xfrm rot="16200000">
            <a:off x="8764609" y="4735383"/>
            <a:ext cx="129288" cy="6704561"/>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285" name="图片 284"/>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18934" y="6404536"/>
            <a:ext cx="609524" cy="457143"/>
          </a:xfrm>
          <a:prstGeom prst="rect">
            <a:avLst/>
          </a:prstGeom>
        </p:spPr>
      </p:pic>
      <p:pic>
        <p:nvPicPr>
          <p:cNvPr id="287" name="图片 286"/>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765676" y="6404536"/>
            <a:ext cx="609524" cy="457143"/>
          </a:xfrm>
          <a:prstGeom prst="rect">
            <a:avLst/>
          </a:prstGeom>
        </p:spPr>
      </p:pic>
      <p:pic>
        <p:nvPicPr>
          <p:cNvPr id="292" name="图片 291"/>
          <p:cNvPicPr>
            <a:picLocks noChangeAspect="1"/>
          </p:cNvPicPr>
          <p:nvPr/>
        </p:nvPicPr>
        <p:blipFill>
          <a:blip r:embed="rId21">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884613" y="6404536"/>
            <a:ext cx="609524" cy="457143"/>
          </a:xfrm>
          <a:prstGeom prst="rect">
            <a:avLst/>
          </a:prstGeom>
        </p:spPr>
      </p:pic>
      <p:sp>
        <p:nvSpPr>
          <p:cNvPr id="295" name="文本框 294"/>
          <p:cNvSpPr txBox="1"/>
          <p:nvPr/>
        </p:nvSpPr>
        <p:spPr>
          <a:xfrm>
            <a:off x="1087812" y="59222"/>
            <a:ext cx="1066801" cy="400110"/>
          </a:xfrm>
          <a:prstGeom prst="rect">
            <a:avLst/>
          </a:prstGeom>
          <a:noFill/>
          <a:ln>
            <a:noFill/>
          </a:ln>
        </p:spPr>
        <p:txBody>
          <a:bodyPr wrap="square" rtlCol="0">
            <a:spAutoFit/>
          </a:bodyPr>
          <a:lstStyle/>
          <a:p>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298" name="文本框 297"/>
          <p:cNvSpPr txBox="1"/>
          <p:nvPr/>
        </p:nvSpPr>
        <p:spPr>
          <a:xfrm>
            <a:off x="12334527" y="7803110"/>
            <a:ext cx="2900533" cy="276999"/>
          </a:xfrm>
          <a:prstGeom prst="rect">
            <a:avLst/>
          </a:prstGeom>
          <a:noFill/>
        </p:spPr>
        <p:txBody>
          <a:bodyPr wrap="square" rtlCol="0" anchor="ctr">
            <a:spAutoFit/>
          </a:bodyPr>
          <a:lstStyle/>
          <a:p>
            <a:r>
              <a:rPr kumimoji="1" lang="en-US" altLang="zh-CN" sz="1200" smtClean="0">
                <a:solidFill>
                  <a:schemeClr val="bg1">
                    <a:lumMod val="50000"/>
                  </a:schemeClr>
                </a:solidFill>
                <a:latin typeface="微软雅黑"/>
                <a:ea typeface="微软雅黑"/>
                <a:cs typeface="微软雅黑"/>
              </a:rPr>
              <a:t>Create</a:t>
            </a:r>
            <a:r>
              <a:rPr kumimoji="1" lang="zh-CN" altLang="en-US"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By : </a:t>
            </a:r>
            <a:r>
              <a:rPr kumimoji="1" lang="zh-CN" altLang="en-US" sz="1200">
                <a:solidFill>
                  <a:schemeClr val="bg1">
                    <a:lumMod val="50000"/>
                  </a:schemeClr>
                </a:solidFill>
                <a:latin typeface="微软雅黑"/>
                <a:ea typeface="微软雅黑"/>
                <a:cs typeface="微软雅黑"/>
              </a:rPr>
              <a:t> </a:t>
            </a:r>
            <a:r>
              <a:rPr kumimoji="1" lang="zh-CN" altLang="en-US" sz="1200" smtClean="0">
                <a:solidFill>
                  <a:schemeClr val="bg1">
                    <a:lumMod val="50000"/>
                  </a:schemeClr>
                </a:solidFill>
                <a:latin typeface="微软雅黑"/>
                <a:ea typeface="微软雅黑"/>
                <a:cs typeface="微软雅黑"/>
              </a:rPr>
              <a:t>老郭奔跑</a:t>
            </a:r>
            <a:r>
              <a:rPr kumimoji="1" lang="en-US" altLang="zh-CN" sz="1200">
                <a:solidFill>
                  <a:schemeClr val="bg1">
                    <a:lumMod val="50000"/>
                  </a:schemeClr>
                </a:solidFill>
                <a:latin typeface="微软雅黑"/>
                <a:ea typeface="微软雅黑"/>
                <a:cs typeface="微软雅黑"/>
              </a:rPr>
              <a:t> </a:t>
            </a:r>
            <a:r>
              <a:rPr kumimoji="1" lang="en-US" altLang="zh-CN" sz="1200" smtClean="0">
                <a:solidFill>
                  <a:schemeClr val="bg1">
                    <a:lumMod val="50000"/>
                  </a:schemeClr>
                </a:solidFill>
                <a:latin typeface="微软雅黑"/>
                <a:ea typeface="微软雅黑"/>
                <a:cs typeface="微软雅黑"/>
              </a:rPr>
              <a:t>     2014-02-27 </a:t>
            </a:r>
            <a:endParaRPr kumimoji="1" lang="zh-CN" altLang="en-US" sz="1200">
              <a:solidFill>
                <a:schemeClr val="bg1">
                  <a:lumMod val="50000"/>
                </a:schemeClr>
              </a:solidFill>
              <a:latin typeface="微软雅黑"/>
              <a:ea typeface="微软雅黑"/>
              <a:cs typeface="微软雅黑"/>
            </a:endParaRPr>
          </a:p>
        </p:txBody>
      </p:sp>
    </p:spTree>
    <p:extLst>
      <p:ext uri="{BB962C8B-B14F-4D97-AF65-F5344CB8AC3E}">
        <p14:creationId xmlns:p14="http://schemas.microsoft.com/office/powerpoint/2010/main" val="1130459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812" y="459332"/>
            <a:ext cx="15838313" cy="8701409"/>
          </a:xfrm>
          <a:prstGeom prst="rect">
            <a:avLst/>
          </a:prstGeom>
        </p:spPr>
      </p:pic>
      <p:sp>
        <p:nvSpPr>
          <p:cNvPr id="5" name="同侧圆角矩形 4"/>
          <p:cNvSpPr/>
          <p:nvPr/>
        </p:nvSpPr>
        <p:spPr>
          <a:xfrm>
            <a:off x="2781884" y="8490653"/>
            <a:ext cx="12453177"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87811" y="459332"/>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29" name="圆角矩形 28"/>
          <p:cNvSpPr/>
          <p:nvPr/>
        </p:nvSpPr>
        <p:spPr>
          <a:xfrm>
            <a:off x="2788879" y="1146092"/>
            <a:ext cx="2508619" cy="7031826"/>
          </a:xfrm>
          <a:prstGeom prst="roundRect">
            <a:avLst>
              <a:gd name="adj" fmla="val 0"/>
            </a:avLst>
          </a:prstGeom>
          <a:solidFill>
            <a:schemeClr val="tx1">
              <a:lumMod val="85000"/>
              <a:lumOff val="15000"/>
              <a:alpha val="50000"/>
            </a:schemeClr>
          </a:solidFill>
          <a:ln>
            <a:solidFill>
              <a:schemeClr val="tx1">
                <a:lumMod val="75000"/>
                <a:lumOff val="25000"/>
                <a:alpha val="70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35" name="直接连接符 34"/>
          <p:cNvCxnSpPr/>
          <p:nvPr/>
        </p:nvCxnSpPr>
        <p:spPr>
          <a:xfrm>
            <a:off x="2785532" y="3750145"/>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41" name="图片 4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77854" y="1331521"/>
            <a:ext cx="330159" cy="330159"/>
          </a:xfrm>
          <a:prstGeom prst="rect">
            <a:avLst/>
          </a:prstGeom>
        </p:spPr>
      </p:pic>
      <p:sp>
        <p:nvSpPr>
          <p:cNvPr id="44" name="文本框 43"/>
          <p:cNvSpPr txBox="1"/>
          <p:nvPr/>
        </p:nvSpPr>
        <p:spPr>
          <a:xfrm>
            <a:off x="3337484" y="1386344"/>
            <a:ext cx="1491252" cy="271869"/>
          </a:xfrm>
          <a:prstGeom prst="rect">
            <a:avLst/>
          </a:prstGeom>
          <a:noFill/>
        </p:spPr>
        <p:txBody>
          <a:bodyPr wrap="square" rtlCol="0" anchor="ctr">
            <a:spAutoFit/>
          </a:bodyPr>
          <a:lstStyle/>
          <a:p>
            <a:pPr>
              <a:lnSpc>
                <a:spcPct val="80000"/>
              </a:lnSpc>
            </a:pPr>
            <a:r>
              <a:rPr kumimoji="1" lang="zh-CN" altLang="en-US" sz="1400">
                <a:solidFill>
                  <a:schemeClr val="bg1">
                    <a:lumMod val="85000"/>
                  </a:schemeClr>
                </a:solidFill>
                <a:latin typeface="微软雅黑"/>
                <a:ea typeface="微软雅黑"/>
                <a:cs typeface="微软雅黑"/>
              </a:rPr>
              <a:t>网络概览</a:t>
            </a:r>
          </a:p>
        </p:txBody>
      </p:sp>
      <p:pic>
        <p:nvPicPr>
          <p:cNvPr id="46" name="图片 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9700" y="2616375"/>
            <a:ext cx="330159" cy="330159"/>
          </a:xfrm>
          <a:prstGeom prst="rect">
            <a:avLst/>
          </a:prstGeom>
        </p:spPr>
      </p:pic>
      <p:pic>
        <p:nvPicPr>
          <p:cNvPr id="47" name="图片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9703" y="3301105"/>
            <a:ext cx="330159" cy="330159"/>
          </a:xfrm>
          <a:prstGeom prst="rect">
            <a:avLst/>
          </a:prstGeom>
        </p:spPr>
      </p:pic>
      <p:pic>
        <p:nvPicPr>
          <p:cNvPr id="48" name="图片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85110" y="3938876"/>
            <a:ext cx="330159" cy="330159"/>
          </a:xfrm>
          <a:prstGeom prst="rect">
            <a:avLst/>
          </a:prstGeom>
        </p:spPr>
      </p:pic>
      <p:cxnSp>
        <p:nvCxnSpPr>
          <p:cNvPr id="49" name="直接连接符 48"/>
          <p:cNvCxnSpPr/>
          <p:nvPr/>
        </p:nvCxnSpPr>
        <p:spPr>
          <a:xfrm>
            <a:off x="2785532" y="3115548"/>
            <a:ext cx="2491784"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直接连接符 49"/>
          <p:cNvCxnSpPr/>
          <p:nvPr/>
        </p:nvCxnSpPr>
        <p:spPr>
          <a:xfrm>
            <a:off x="2785532" y="4384741"/>
            <a:ext cx="2491784" cy="0"/>
          </a:xfrm>
          <a:prstGeom prst="line">
            <a:avLst/>
          </a:prstGeom>
          <a:ln w="38100">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sp>
        <p:nvSpPr>
          <p:cNvPr id="52" name="文本框 51"/>
          <p:cNvSpPr txBox="1"/>
          <p:nvPr/>
        </p:nvSpPr>
        <p:spPr>
          <a:xfrm>
            <a:off x="3337484" y="267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设备分组</a:t>
            </a:r>
            <a:endParaRPr lang="zh-CN" altLang="en-US" sz="1400">
              <a:solidFill>
                <a:schemeClr val="bg1">
                  <a:lumMod val="85000"/>
                </a:schemeClr>
              </a:solidFill>
            </a:endParaRPr>
          </a:p>
        </p:txBody>
      </p:sp>
      <p:sp>
        <p:nvSpPr>
          <p:cNvPr id="53" name="文本框 52"/>
          <p:cNvSpPr txBox="1"/>
          <p:nvPr/>
        </p:nvSpPr>
        <p:spPr>
          <a:xfrm>
            <a:off x="3337484" y="33236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会话管理</a:t>
            </a:r>
            <a:endParaRPr lang="zh-CN" altLang="en-US" sz="1400">
              <a:solidFill>
                <a:schemeClr val="bg1">
                  <a:lumMod val="85000"/>
                </a:schemeClr>
              </a:solidFill>
            </a:endParaRPr>
          </a:p>
        </p:txBody>
      </p:sp>
      <p:sp>
        <p:nvSpPr>
          <p:cNvPr id="54" name="文本框 53"/>
          <p:cNvSpPr txBox="1"/>
          <p:nvPr/>
        </p:nvSpPr>
        <p:spPr>
          <a:xfrm>
            <a:off x="3337484" y="3945918"/>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a:solidFill>
                  <a:schemeClr val="bg1">
                    <a:lumMod val="85000"/>
                  </a:schemeClr>
                </a:solidFill>
              </a:rPr>
              <a:t>日志与审计</a:t>
            </a:r>
          </a:p>
        </p:txBody>
      </p:sp>
      <p:sp>
        <p:nvSpPr>
          <p:cNvPr id="56" name="等腰三角形 55"/>
          <p:cNvSpPr/>
          <p:nvPr/>
        </p:nvSpPr>
        <p:spPr>
          <a:xfrm rot="5400000">
            <a:off x="5034441" y="2763607"/>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pic>
        <p:nvPicPr>
          <p:cNvPr id="194" name="图片 193"/>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84575" y="477332"/>
            <a:ext cx="288000" cy="288000"/>
          </a:xfrm>
          <a:prstGeom prst="rect">
            <a:avLst/>
          </a:prstGeom>
        </p:spPr>
      </p:pic>
      <p:pic>
        <p:nvPicPr>
          <p:cNvPr id="195" name="图片 194"/>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99793" y="477332"/>
            <a:ext cx="288000" cy="288000"/>
          </a:xfrm>
          <a:prstGeom prst="rect">
            <a:avLst/>
          </a:prstGeom>
        </p:spPr>
      </p:pic>
      <p:pic>
        <p:nvPicPr>
          <p:cNvPr id="196" name="图片 195"/>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974688" y="492873"/>
            <a:ext cx="288000" cy="288000"/>
          </a:xfrm>
          <a:prstGeom prst="rect">
            <a:avLst/>
          </a:prstGeom>
        </p:spPr>
      </p:pic>
      <p:pic>
        <p:nvPicPr>
          <p:cNvPr id="197" name="图片 196"/>
          <p:cNvPicPr>
            <a:picLocks noChangeAspect="1"/>
          </p:cNvPicPr>
          <p:nvPr/>
        </p:nvPicPr>
        <p:blipFill>
          <a:blip r:embed="rId14">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24183" y="477332"/>
            <a:ext cx="288000" cy="288000"/>
          </a:xfrm>
          <a:prstGeom prst="rect">
            <a:avLst/>
          </a:prstGeom>
        </p:spPr>
      </p:pic>
      <p:pic>
        <p:nvPicPr>
          <p:cNvPr id="198" name="图片 197"/>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86378" y="459332"/>
            <a:ext cx="324000" cy="324000"/>
          </a:xfrm>
          <a:prstGeom prst="rect">
            <a:avLst/>
          </a:prstGeom>
        </p:spPr>
      </p:pic>
      <p:sp>
        <p:nvSpPr>
          <p:cNvPr id="150" name="圆角矩形 149"/>
          <p:cNvSpPr/>
          <p:nvPr/>
        </p:nvSpPr>
        <p:spPr>
          <a:xfrm>
            <a:off x="2802883" y="1157455"/>
            <a:ext cx="2483326" cy="673972"/>
          </a:xfrm>
          <a:prstGeom prst="roundRect">
            <a:avLst>
              <a:gd name="adj" fmla="val 0"/>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srgbClr val="FFFF00"/>
              </a:solidFill>
            </a:endParaRPr>
          </a:p>
        </p:txBody>
      </p:sp>
      <p:cxnSp>
        <p:nvCxnSpPr>
          <p:cNvPr id="151" name="直接连接符 150"/>
          <p:cNvCxnSpPr/>
          <p:nvPr/>
        </p:nvCxnSpPr>
        <p:spPr>
          <a:xfrm>
            <a:off x="2785532" y="1814080"/>
            <a:ext cx="2052639"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直接连接符 151"/>
          <p:cNvCxnSpPr/>
          <p:nvPr/>
        </p:nvCxnSpPr>
        <p:spPr>
          <a:xfrm>
            <a:off x="2785532" y="2437707"/>
            <a:ext cx="2511966" cy="0"/>
          </a:xfrm>
          <a:prstGeom prst="line">
            <a:avLst/>
          </a:prstGeom>
          <a:ln w="3175">
            <a:solidFill>
              <a:schemeClr val="tx1">
                <a:lumMod val="50000"/>
                <a:lumOff val="50000"/>
                <a:alpha val="3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图片 152"/>
          <p:cNvPicPr>
            <a:picLocks noChangeAspect="1"/>
          </p:cNvPicPr>
          <p:nvPr/>
        </p:nvPicPr>
        <p:blipFill>
          <a:blip r:embed="rId18">
            <a:biLevel thresh="25000"/>
            <a:extLst>
              <a:ext uri="{28A0092B-C50C-407E-A947-70E740481C1C}">
                <a14:useLocalDpi xmlns:a14="http://schemas.microsoft.com/office/drawing/2010/main" val="0"/>
              </a:ext>
            </a:extLst>
          </a:blip>
          <a:stretch>
            <a:fillRect/>
          </a:stretch>
        </p:blipFill>
        <p:spPr>
          <a:xfrm>
            <a:off x="3059699" y="1948443"/>
            <a:ext cx="330159" cy="330159"/>
          </a:xfrm>
          <a:prstGeom prst="rect">
            <a:avLst/>
          </a:prstGeom>
        </p:spPr>
      </p:pic>
      <p:sp>
        <p:nvSpPr>
          <p:cNvPr id="154" name="文本框 153"/>
          <p:cNvSpPr txBox="1"/>
          <p:nvPr/>
        </p:nvSpPr>
        <p:spPr>
          <a:xfrm>
            <a:off x="3337484" y="1987796"/>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r>
              <a:rPr lang="zh-CN" altLang="en-US" sz="1400" smtClean="0">
                <a:solidFill>
                  <a:schemeClr val="bg1">
                    <a:lumMod val="85000"/>
                  </a:schemeClr>
                </a:solidFill>
              </a:rPr>
              <a:t>设备列表</a:t>
            </a:r>
            <a:endParaRPr lang="zh-CN" altLang="en-US" sz="1400">
              <a:solidFill>
                <a:schemeClr val="bg1">
                  <a:lumMod val="85000"/>
                </a:schemeClr>
              </a:solidFill>
            </a:endParaRPr>
          </a:p>
        </p:txBody>
      </p:sp>
      <p:sp>
        <p:nvSpPr>
          <p:cNvPr id="155" name="等腰三角形 154"/>
          <p:cNvSpPr/>
          <p:nvPr/>
        </p:nvSpPr>
        <p:spPr>
          <a:xfrm rot="5400000">
            <a:off x="5011866" y="2075485"/>
            <a:ext cx="144000" cy="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prstClr val="white"/>
              </a:solidFill>
              <a:latin typeface="Calibri"/>
              <a:ea typeface="宋体"/>
            </a:endParaRPr>
          </a:p>
        </p:txBody>
      </p:sp>
      <p:sp>
        <p:nvSpPr>
          <p:cNvPr id="57" name="圆角矩形 56"/>
          <p:cNvSpPr/>
          <p:nvPr/>
        </p:nvSpPr>
        <p:spPr>
          <a:xfrm>
            <a:off x="5438624" y="1187580"/>
            <a:ext cx="9796439" cy="6990338"/>
          </a:xfrm>
          <a:prstGeom prst="roundRect">
            <a:avLst>
              <a:gd name="adj" fmla="val 466"/>
            </a:avLst>
          </a:prstGeom>
          <a:solidFill>
            <a:srgbClr val="F0F0F0"/>
          </a:solidFill>
          <a:ln>
            <a:solidFill>
              <a:srgbClr val="F0F0F0"/>
            </a:solidFill>
          </a:ln>
          <a:effectLst>
            <a:outerShdw blurRad="114300" sx="102000" sy="102000" algn="ctr" rotWithShape="0">
              <a:schemeClr val="tx1">
                <a:lumMod val="75000"/>
                <a:lumOff val="25000"/>
                <a:alpha val="4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8" name="同侧圆角矩形 57"/>
          <p:cNvSpPr/>
          <p:nvPr/>
        </p:nvSpPr>
        <p:spPr>
          <a:xfrm rot="10800000">
            <a:off x="5443940" y="1516607"/>
            <a:ext cx="9796434" cy="6661306"/>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60" name="直接连接符 59"/>
          <p:cNvCxnSpPr/>
          <p:nvPr/>
        </p:nvCxnSpPr>
        <p:spPr>
          <a:xfrm>
            <a:off x="5438624" y="1516607"/>
            <a:ext cx="979643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28" name="组合 6"/>
          <p:cNvGrpSpPr/>
          <p:nvPr/>
        </p:nvGrpSpPr>
        <p:grpSpPr>
          <a:xfrm rot="10800000" flipH="1">
            <a:off x="8369701" y="1688925"/>
            <a:ext cx="3807870" cy="331049"/>
            <a:chOff x="8195296" y="1790387"/>
            <a:chExt cx="3807870" cy="331049"/>
          </a:xfrm>
        </p:grpSpPr>
        <p:sp>
          <p:nvSpPr>
            <p:cNvPr id="129" name="圆角矩形 128"/>
            <p:cNvSpPr/>
            <p:nvPr/>
          </p:nvSpPr>
          <p:spPr>
            <a:xfrm>
              <a:off x="8195296" y="1797436"/>
              <a:ext cx="3807870" cy="324000"/>
            </a:xfrm>
            <a:prstGeom prst="roundRect">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30" name="圆角矩形 129"/>
            <p:cNvSpPr/>
            <p:nvPr/>
          </p:nvSpPr>
          <p:spPr>
            <a:xfrm>
              <a:off x="8197097" y="1797436"/>
              <a:ext cx="1966555" cy="324000"/>
            </a:xfrm>
            <a:prstGeom prst="roundRect">
              <a:avLst>
                <a:gd name="adj" fmla="val 14731"/>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1" name="流程图: 过程 2"/>
            <p:cNvSpPr/>
            <p:nvPr/>
          </p:nvSpPr>
          <p:spPr>
            <a:xfrm>
              <a:off x="9003383" y="1797435"/>
              <a:ext cx="1171270" cy="320400"/>
            </a:xfrm>
            <a:prstGeom prst="flowChartProcess">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32" name="文本框 131"/>
            <p:cNvSpPr txBox="1"/>
            <p:nvPr/>
          </p:nvSpPr>
          <p:spPr>
            <a:xfrm rot="10800000">
              <a:off x="8498030"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chemeClr val="bg1"/>
                  </a:solidFill>
                </a:rPr>
                <a:t>网络概览</a:t>
              </a:r>
              <a:endParaRPr lang="zh-CN" altLang="en-US" sz="1400">
                <a:solidFill>
                  <a:schemeClr val="bg1"/>
                </a:solidFill>
              </a:endParaRPr>
            </a:p>
          </p:txBody>
        </p:sp>
        <p:sp>
          <p:nvSpPr>
            <p:cNvPr id="133" name="文本框 132"/>
            <p:cNvSpPr txBox="1"/>
            <p:nvPr/>
          </p:nvSpPr>
          <p:spPr>
            <a:xfrm rot="10800000">
              <a:off x="10380828" y="1790387"/>
              <a:ext cx="1491252" cy="271869"/>
            </a:xfrm>
            <a:prstGeom prst="rect">
              <a:avLst/>
            </a:prstGeom>
            <a:noFill/>
          </p:spPr>
          <p:txBody>
            <a:bodyPr wrap="square" rtlCol="0" anchor="ctr">
              <a:spAutoFit/>
            </a:bodyPr>
            <a:lstStyle>
              <a:defPPr>
                <a:defRPr lang="zh-CN"/>
              </a:defPPr>
              <a:lvl1pPr>
                <a:lnSpc>
                  <a:spcPct val="80000"/>
                </a:lnSpc>
                <a:defRPr kumimoji="1" sz="1200">
                  <a:solidFill>
                    <a:schemeClr val="bg1">
                      <a:lumMod val="65000"/>
                    </a:schemeClr>
                  </a:solidFill>
                  <a:latin typeface="微软雅黑"/>
                  <a:ea typeface="微软雅黑"/>
                  <a:cs typeface="微软雅黑"/>
                </a:defRPr>
              </a:lvl1pPr>
            </a:lstStyle>
            <a:p>
              <a:pPr algn="ctr"/>
              <a:r>
                <a:rPr lang="zh-CN" altLang="en-US" sz="1400" smtClean="0">
                  <a:solidFill>
                    <a:srgbClr val="157EFB"/>
                  </a:solidFill>
                </a:rPr>
                <a:t>网络设置</a:t>
              </a:r>
              <a:r>
                <a:rPr lang="en-US" altLang="zh-CN" sz="1400" smtClean="0">
                  <a:solidFill>
                    <a:srgbClr val="157EFB"/>
                  </a:solidFill>
                </a:rPr>
                <a:t>	</a:t>
              </a:r>
              <a:endParaRPr lang="zh-CN" altLang="en-US" sz="1400">
                <a:solidFill>
                  <a:srgbClr val="157EFB"/>
                </a:solidFill>
              </a:endParaRPr>
            </a:p>
          </p:txBody>
        </p:sp>
      </p:grpSp>
      <p:sp>
        <p:nvSpPr>
          <p:cNvPr id="134" name="文本框 133"/>
          <p:cNvSpPr txBox="1"/>
          <p:nvPr/>
        </p:nvSpPr>
        <p:spPr>
          <a:xfrm>
            <a:off x="9406250" y="1221447"/>
            <a:ext cx="1877442" cy="271869"/>
          </a:xfrm>
          <a:prstGeom prst="rect">
            <a:avLst/>
          </a:prstGeom>
          <a:noFill/>
        </p:spPr>
        <p:txBody>
          <a:bodyPr wrap="square" rtlCol="0" anchor="ctr">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网络概览</a:t>
            </a:r>
            <a:endParaRPr kumimoji="1" lang="zh-CN" altLang="en-US" sz="1400">
              <a:solidFill>
                <a:schemeClr val="tx1">
                  <a:lumMod val="85000"/>
                  <a:lumOff val="15000"/>
                </a:schemeClr>
              </a:solidFill>
              <a:latin typeface="微软雅黑"/>
              <a:ea typeface="微软雅黑"/>
              <a:cs typeface="微软雅黑"/>
            </a:endParaRPr>
          </a:p>
        </p:txBody>
      </p:sp>
      <p:grpSp>
        <p:nvGrpSpPr>
          <p:cNvPr id="135" name="Group 15"/>
          <p:cNvGrpSpPr>
            <a:grpSpLocks/>
          </p:cNvGrpSpPr>
          <p:nvPr/>
        </p:nvGrpSpPr>
        <p:grpSpPr bwMode="auto">
          <a:xfrm>
            <a:off x="5700563" y="2772763"/>
            <a:ext cx="9401026" cy="4626317"/>
            <a:chOff x="664" y="1951"/>
            <a:chExt cx="4308" cy="2120"/>
          </a:xfrm>
          <a:solidFill>
            <a:schemeClr val="tx1">
              <a:lumMod val="65000"/>
              <a:lumOff val="35000"/>
              <a:alpha val="30000"/>
            </a:schemeClr>
          </a:solidFill>
          <a:effectLst/>
        </p:grpSpPr>
        <p:sp>
          <p:nvSpPr>
            <p:cNvPr id="136" name="Freeform 16"/>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7" name="Freeform 17"/>
            <p:cNvSpPr>
              <a:spLocks/>
            </p:cNvSpPr>
            <p:nvPr/>
          </p:nvSpPr>
          <p:spPr bwMode="invGray">
            <a:xfrm>
              <a:off x="703" y="2230"/>
              <a:ext cx="34" cy="28"/>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8" name="Freeform 18"/>
            <p:cNvSpPr>
              <a:spLocks/>
            </p:cNvSpPr>
            <p:nvPr/>
          </p:nvSpPr>
          <p:spPr bwMode="invGray">
            <a:xfrm>
              <a:off x="1010" y="2353"/>
              <a:ext cx="39" cy="32"/>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9" name="Freeform 19"/>
            <p:cNvSpPr>
              <a:spLocks/>
            </p:cNvSpPr>
            <p:nvPr/>
          </p:nvSpPr>
          <p:spPr bwMode="invGray">
            <a:xfrm>
              <a:off x="1792" y="2409"/>
              <a:ext cx="98" cy="74"/>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0" name="Freeform 20"/>
            <p:cNvSpPr>
              <a:spLocks/>
            </p:cNvSpPr>
            <p:nvPr/>
          </p:nvSpPr>
          <p:spPr bwMode="invGray">
            <a:xfrm>
              <a:off x="1318" y="2793"/>
              <a:ext cx="158" cy="84"/>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1" name="Freeform 21"/>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2" name="Freeform 22"/>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3" name="Freeform 23"/>
            <p:cNvSpPr>
              <a:spLocks/>
            </p:cNvSpPr>
            <p:nvPr/>
          </p:nvSpPr>
          <p:spPr bwMode="invGray">
            <a:xfrm>
              <a:off x="1609" y="2886"/>
              <a:ext cx="12" cy="25"/>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4" name="Freeform 24"/>
            <p:cNvSpPr>
              <a:spLocks/>
            </p:cNvSpPr>
            <p:nvPr/>
          </p:nvSpPr>
          <p:spPr bwMode="invGray">
            <a:xfrm>
              <a:off x="1426" y="2040"/>
              <a:ext cx="180" cy="88"/>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5" name="Freeform 25"/>
            <p:cNvSpPr>
              <a:spLocks/>
            </p:cNvSpPr>
            <p:nvPr/>
          </p:nvSpPr>
          <p:spPr bwMode="invGray">
            <a:xfrm>
              <a:off x="1506" y="1999"/>
              <a:ext cx="146" cy="60"/>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6" name="Freeform 26"/>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7" name="Freeform 27"/>
            <p:cNvSpPr>
              <a:spLocks/>
            </p:cNvSpPr>
            <p:nvPr/>
          </p:nvSpPr>
          <p:spPr bwMode="invGray">
            <a:xfrm>
              <a:off x="1709" y="1987"/>
              <a:ext cx="44" cy="37"/>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8" name="Freeform 28"/>
            <p:cNvSpPr>
              <a:spLocks/>
            </p:cNvSpPr>
            <p:nvPr/>
          </p:nvSpPr>
          <p:spPr bwMode="invGray">
            <a:xfrm>
              <a:off x="1625" y="2057"/>
              <a:ext cx="65" cy="42"/>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9" name="Freeform 29"/>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6" name="Freeform 30"/>
            <p:cNvSpPr>
              <a:spLocks/>
            </p:cNvSpPr>
            <p:nvPr/>
          </p:nvSpPr>
          <p:spPr bwMode="invGray">
            <a:xfrm>
              <a:off x="1664" y="2029"/>
              <a:ext cx="64" cy="34"/>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7" name="Freeform 31"/>
            <p:cNvSpPr>
              <a:spLocks/>
            </p:cNvSpPr>
            <p:nvPr/>
          </p:nvSpPr>
          <p:spPr bwMode="invGray">
            <a:xfrm>
              <a:off x="1637" y="1997"/>
              <a:ext cx="44" cy="24"/>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8" name="Freeform 32"/>
            <p:cNvSpPr>
              <a:spLocks/>
            </p:cNvSpPr>
            <p:nvPr/>
          </p:nvSpPr>
          <p:spPr bwMode="invGray">
            <a:xfrm>
              <a:off x="1751" y="2000"/>
              <a:ext cx="114" cy="77"/>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9" name="Freeform 33"/>
            <p:cNvSpPr>
              <a:spLocks/>
            </p:cNvSpPr>
            <p:nvPr/>
          </p:nvSpPr>
          <p:spPr bwMode="invGray">
            <a:xfrm>
              <a:off x="664" y="2245"/>
              <a:ext cx="25" cy="15"/>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0" name="Freeform 34"/>
            <p:cNvSpPr>
              <a:spLocks/>
            </p:cNvSpPr>
            <p:nvPr/>
          </p:nvSpPr>
          <p:spPr bwMode="invGray">
            <a:xfrm>
              <a:off x="1421" y="2756"/>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4" name="Freeform 35"/>
            <p:cNvSpPr>
              <a:spLocks/>
            </p:cNvSpPr>
            <p:nvPr/>
          </p:nvSpPr>
          <p:spPr bwMode="invGray">
            <a:xfrm>
              <a:off x="1424" y="2781"/>
              <a:ext cx="16"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7" name="Freeform 36"/>
            <p:cNvSpPr>
              <a:spLocks/>
            </p:cNvSpPr>
            <p:nvPr/>
          </p:nvSpPr>
          <p:spPr bwMode="invGray">
            <a:xfrm>
              <a:off x="1628" y="2913"/>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9" name="Freeform 37"/>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0" name="Freeform 38"/>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1" name="Freeform 39"/>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2" name="Freeform 40"/>
            <p:cNvSpPr>
              <a:spLocks/>
            </p:cNvSpPr>
            <p:nvPr/>
          </p:nvSpPr>
          <p:spPr bwMode="invGray">
            <a:xfrm>
              <a:off x="1780" y="215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3" name="Freeform 41"/>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4" name="Freeform 42"/>
            <p:cNvSpPr>
              <a:spLocks/>
            </p:cNvSpPr>
            <p:nvPr/>
          </p:nvSpPr>
          <p:spPr bwMode="invGray">
            <a:xfrm>
              <a:off x="2009" y="2135"/>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7" name="Freeform 43"/>
            <p:cNvSpPr>
              <a:spLocks/>
            </p:cNvSpPr>
            <p:nvPr/>
          </p:nvSpPr>
          <p:spPr bwMode="invGray">
            <a:xfrm>
              <a:off x="2292" y="2201"/>
              <a:ext cx="128"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8" name="Freeform 44"/>
            <p:cNvSpPr>
              <a:spLocks/>
            </p:cNvSpPr>
            <p:nvPr/>
          </p:nvSpPr>
          <p:spPr bwMode="invGray">
            <a:xfrm>
              <a:off x="2393" y="2038"/>
              <a:ext cx="39" cy="24"/>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0" name="Freeform 45"/>
            <p:cNvSpPr>
              <a:spLocks/>
            </p:cNvSpPr>
            <p:nvPr/>
          </p:nvSpPr>
          <p:spPr bwMode="invGray">
            <a:xfrm>
              <a:off x="2662" y="2006"/>
              <a:ext cx="155" cy="63"/>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4" name="Freeform 46"/>
            <p:cNvSpPr>
              <a:spLocks/>
            </p:cNvSpPr>
            <p:nvPr/>
          </p:nvSpPr>
          <p:spPr bwMode="invGray">
            <a:xfrm>
              <a:off x="2759" y="2039"/>
              <a:ext cx="48" cy="21"/>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5" name="Freeform 47"/>
            <p:cNvSpPr>
              <a:spLocks/>
            </p:cNvSpPr>
            <p:nvPr/>
          </p:nvSpPr>
          <p:spPr bwMode="invGray">
            <a:xfrm>
              <a:off x="2467" y="2311"/>
              <a:ext cx="109"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9" name="Freeform 48"/>
            <p:cNvSpPr>
              <a:spLocks/>
            </p:cNvSpPr>
            <p:nvPr/>
          </p:nvSpPr>
          <p:spPr bwMode="invGray">
            <a:xfrm>
              <a:off x="2413" y="2359"/>
              <a:ext cx="69" cy="68"/>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0" name="Freeform 49"/>
            <p:cNvSpPr>
              <a:spLocks/>
            </p:cNvSpPr>
            <p:nvPr/>
          </p:nvSpPr>
          <p:spPr bwMode="invGray">
            <a:xfrm>
              <a:off x="4099" y="3502"/>
              <a:ext cx="474" cy="495"/>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1" name="Freeform 50"/>
            <p:cNvSpPr>
              <a:spLocks/>
            </p:cNvSpPr>
            <p:nvPr/>
          </p:nvSpPr>
          <p:spPr bwMode="invGray">
            <a:xfrm>
              <a:off x="4246" y="3241"/>
              <a:ext cx="319" cy="210"/>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2" name="Freeform 52"/>
            <p:cNvSpPr>
              <a:spLocks/>
            </p:cNvSpPr>
            <p:nvPr/>
          </p:nvSpPr>
          <p:spPr bwMode="invGray">
            <a:xfrm>
              <a:off x="4485" y="4013"/>
              <a:ext cx="45"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3" name="Freeform 53"/>
            <p:cNvSpPr>
              <a:spLocks/>
            </p:cNvSpPr>
            <p:nvPr/>
          </p:nvSpPr>
          <p:spPr bwMode="invGray">
            <a:xfrm>
              <a:off x="4621" y="3923"/>
              <a:ext cx="164" cy="85"/>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9" name="Freeform 54"/>
            <p:cNvSpPr>
              <a:spLocks/>
            </p:cNvSpPr>
            <p:nvPr/>
          </p:nvSpPr>
          <p:spPr bwMode="invGray">
            <a:xfrm>
              <a:off x="4791" y="3873"/>
              <a:ext cx="104" cy="92"/>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0" name="Freeform 55"/>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1" name="Freeform 56"/>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2" name="Freeform 57"/>
            <p:cNvSpPr>
              <a:spLocks/>
            </p:cNvSpPr>
            <p:nvPr/>
          </p:nvSpPr>
          <p:spPr bwMode="invGray">
            <a:xfrm>
              <a:off x="3655" y="3034"/>
              <a:ext cx="49" cy="61"/>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3" name="Freeform 58"/>
            <p:cNvSpPr>
              <a:spLocks/>
            </p:cNvSpPr>
            <p:nvPr/>
          </p:nvSpPr>
          <p:spPr bwMode="invGray">
            <a:xfrm>
              <a:off x="3988" y="3100"/>
              <a:ext cx="111" cy="183"/>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4" name="Freeform 59"/>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5" name="Freeform 60"/>
            <p:cNvSpPr>
              <a:spLocks/>
            </p:cNvSpPr>
            <p:nvPr/>
          </p:nvSpPr>
          <p:spPr bwMode="invGray">
            <a:xfrm>
              <a:off x="3943" y="3153"/>
              <a:ext cx="40" cy="131"/>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6" name="Freeform 61"/>
            <p:cNvSpPr>
              <a:spLocks/>
            </p:cNvSpPr>
            <p:nvPr/>
          </p:nvSpPr>
          <p:spPr bwMode="invGray">
            <a:xfrm>
              <a:off x="3988" y="3290"/>
              <a:ext cx="65" cy="54"/>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7" name="Freeform 62"/>
            <p:cNvSpPr>
              <a:spLocks/>
            </p:cNvSpPr>
            <p:nvPr/>
          </p:nvSpPr>
          <p:spPr bwMode="invGray">
            <a:xfrm>
              <a:off x="4092" y="3195"/>
              <a:ext cx="83" cy="117"/>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8" name="Freeform 63"/>
            <p:cNvSpPr>
              <a:spLocks/>
            </p:cNvSpPr>
            <p:nvPr/>
          </p:nvSpPr>
          <p:spPr bwMode="invGray">
            <a:xfrm>
              <a:off x="4064" y="2777"/>
              <a:ext cx="22" cy="71"/>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9" name="Freeform 64"/>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0" name="Freeform 65"/>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1" name="Freeform 66"/>
            <p:cNvSpPr>
              <a:spLocks/>
            </p:cNvSpPr>
            <p:nvPr/>
          </p:nvSpPr>
          <p:spPr bwMode="invGray">
            <a:xfrm>
              <a:off x="4197" y="3193"/>
              <a:ext cx="29" cy="49"/>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2" name="Freeform 67"/>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3" name="Freeform 68"/>
            <p:cNvSpPr>
              <a:spLocks/>
            </p:cNvSpPr>
            <p:nvPr/>
          </p:nvSpPr>
          <p:spPr bwMode="invGray">
            <a:xfrm>
              <a:off x="4208" y="3265"/>
              <a:ext cx="45" cy="37"/>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4" name="Freeform 69"/>
            <p:cNvSpPr>
              <a:spLocks/>
            </p:cNvSpPr>
            <p:nvPr/>
          </p:nvSpPr>
          <p:spPr bwMode="invGray">
            <a:xfrm>
              <a:off x="4277" y="3335"/>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5" name="Freeform 70"/>
            <p:cNvSpPr>
              <a:spLocks/>
            </p:cNvSpPr>
            <p:nvPr/>
          </p:nvSpPr>
          <p:spPr bwMode="invGray">
            <a:xfrm>
              <a:off x="4544" y="3293"/>
              <a:ext cx="46" cy="47"/>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6" name="Freeform 71"/>
            <p:cNvSpPr>
              <a:spLocks/>
            </p:cNvSpPr>
            <p:nvPr/>
          </p:nvSpPr>
          <p:spPr bwMode="invGray">
            <a:xfrm>
              <a:off x="4147" y="3352"/>
              <a:ext cx="46" cy="50"/>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7" name="Freeform 72"/>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8" name="Freeform 73"/>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9" name="Freeform 74"/>
            <p:cNvSpPr>
              <a:spLocks/>
            </p:cNvSpPr>
            <p:nvPr/>
          </p:nvSpPr>
          <p:spPr bwMode="invGray">
            <a:xfrm>
              <a:off x="4111" y="3353"/>
              <a:ext cx="34" cy="24"/>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0" name="Freeform 75"/>
            <p:cNvSpPr>
              <a:spLocks/>
            </p:cNvSpPr>
            <p:nvPr/>
          </p:nvSpPr>
          <p:spPr bwMode="invGray">
            <a:xfrm>
              <a:off x="4062" y="3021"/>
              <a:ext cx="27" cy="55"/>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1" name="Freeform 76"/>
            <p:cNvSpPr>
              <a:spLocks/>
            </p:cNvSpPr>
            <p:nvPr/>
          </p:nvSpPr>
          <p:spPr bwMode="invGray">
            <a:xfrm>
              <a:off x="4113" y="3012"/>
              <a:ext cx="19" cy="55"/>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2" name="Freeform 77"/>
            <p:cNvSpPr>
              <a:spLocks/>
            </p:cNvSpPr>
            <p:nvPr/>
          </p:nvSpPr>
          <p:spPr bwMode="invGray">
            <a:xfrm>
              <a:off x="4135" y="2995"/>
              <a:ext cx="10"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3" name="Freeform 78"/>
            <p:cNvSpPr>
              <a:spLocks/>
            </p:cNvSpPr>
            <p:nvPr/>
          </p:nvSpPr>
          <p:spPr bwMode="invGray">
            <a:xfrm>
              <a:off x="4145" y="3007"/>
              <a:ext cx="21" cy="48"/>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4" name="Freeform 79"/>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5" name="Freeform 80"/>
            <p:cNvSpPr>
              <a:spLocks/>
            </p:cNvSpPr>
            <p:nvPr/>
          </p:nvSpPr>
          <p:spPr bwMode="invGray">
            <a:xfrm>
              <a:off x="3866" y="305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6" name="Freeform 81"/>
            <p:cNvSpPr>
              <a:spLocks/>
            </p:cNvSpPr>
            <p:nvPr/>
          </p:nvSpPr>
          <p:spPr bwMode="invGray">
            <a:xfrm>
              <a:off x="3862" y="3035"/>
              <a:ext cx="12" cy="14"/>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7" name="Freeform 82"/>
            <p:cNvSpPr>
              <a:spLocks/>
            </p:cNvSpPr>
            <p:nvPr/>
          </p:nvSpPr>
          <p:spPr bwMode="invGray">
            <a:xfrm>
              <a:off x="3850" y="2995"/>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8" name="Freeform 83"/>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9" name="Freeform 84"/>
            <p:cNvSpPr>
              <a:spLocks/>
            </p:cNvSpPr>
            <p:nvPr/>
          </p:nvSpPr>
          <p:spPr bwMode="invGray">
            <a:xfrm>
              <a:off x="4688" y="3643"/>
              <a:ext cx="45" cy="60"/>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0" name="Freeform 85"/>
            <p:cNvSpPr>
              <a:spLocks/>
            </p:cNvSpPr>
            <p:nvPr/>
          </p:nvSpPr>
          <p:spPr bwMode="invGray">
            <a:xfrm>
              <a:off x="4919" y="3594"/>
              <a:ext cx="53" cy="46"/>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1" name="Freeform 86"/>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2" name="Freeform 87"/>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3" name="Freeform 88"/>
            <p:cNvSpPr>
              <a:spLocks/>
            </p:cNvSpPr>
            <p:nvPr/>
          </p:nvSpPr>
          <p:spPr bwMode="invGray">
            <a:xfrm>
              <a:off x="4598" y="3353"/>
              <a:ext cx="24" cy="33"/>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4" name="Freeform 89"/>
            <p:cNvSpPr>
              <a:spLocks/>
            </p:cNvSpPr>
            <p:nvPr/>
          </p:nvSpPr>
          <p:spPr bwMode="invGray">
            <a:xfrm>
              <a:off x="4632" y="3396"/>
              <a:ext cx="26" cy="33"/>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5" name="Freeform 90"/>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6" name="Freeform 91"/>
            <p:cNvSpPr>
              <a:spLocks/>
            </p:cNvSpPr>
            <p:nvPr/>
          </p:nvSpPr>
          <p:spPr bwMode="invGray">
            <a:xfrm>
              <a:off x="4693" y="3449"/>
              <a:ext cx="28" cy="26"/>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7" name="Freeform 92"/>
            <p:cNvSpPr>
              <a:spLocks/>
            </p:cNvSpPr>
            <p:nvPr/>
          </p:nvSpPr>
          <p:spPr bwMode="invGray">
            <a:xfrm>
              <a:off x="4683" y="3413"/>
              <a:ext cx="26" cy="20"/>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8" name="Freeform 93"/>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9" name="Freeform 94"/>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0" name="Freeform 95"/>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1" name="Freeform 96"/>
            <p:cNvSpPr>
              <a:spLocks/>
            </p:cNvSpPr>
            <p:nvPr/>
          </p:nvSpPr>
          <p:spPr bwMode="invGray">
            <a:xfrm>
              <a:off x="3055" y="2051"/>
              <a:ext cx="141" cy="108"/>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2" name="Freeform 97"/>
            <p:cNvSpPr>
              <a:spLocks/>
            </p:cNvSpPr>
            <p:nvPr/>
          </p:nvSpPr>
          <p:spPr bwMode="invGray">
            <a:xfrm>
              <a:off x="3139" y="2155"/>
              <a:ext cx="40"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3" name="Freeform 98"/>
            <p:cNvSpPr>
              <a:spLocks/>
            </p:cNvSpPr>
            <p:nvPr/>
          </p:nvSpPr>
          <p:spPr bwMode="invGray">
            <a:xfrm>
              <a:off x="3344" y="1999"/>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4" name="Freeform 99"/>
            <p:cNvSpPr>
              <a:spLocks/>
            </p:cNvSpPr>
            <p:nvPr/>
          </p:nvSpPr>
          <p:spPr bwMode="invGray">
            <a:xfrm>
              <a:off x="3374" y="2012"/>
              <a:ext cx="50" cy="20"/>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5" name="Freeform 100"/>
            <p:cNvSpPr>
              <a:spLocks/>
            </p:cNvSpPr>
            <p:nvPr/>
          </p:nvSpPr>
          <p:spPr bwMode="invGray">
            <a:xfrm>
              <a:off x="3428" y="2015"/>
              <a:ext cx="50" cy="32"/>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6" name="Freeform 101"/>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7" name="Freeform 102"/>
            <p:cNvSpPr>
              <a:spLocks/>
            </p:cNvSpPr>
            <p:nvPr/>
          </p:nvSpPr>
          <p:spPr bwMode="invGray">
            <a:xfrm>
              <a:off x="3867" y="2041"/>
              <a:ext cx="46" cy="24"/>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8" name="Freeform 103"/>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9" name="Freeform 104"/>
            <p:cNvSpPr>
              <a:spLocks/>
            </p:cNvSpPr>
            <p:nvPr/>
          </p:nvSpPr>
          <p:spPr bwMode="invGray">
            <a:xfrm>
              <a:off x="4098" y="2294"/>
              <a:ext cx="76"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0" name="Freeform 105"/>
            <p:cNvSpPr>
              <a:spLocks/>
            </p:cNvSpPr>
            <p:nvPr/>
          </p:nvSpPr>
          <p:spPr bwMode="invGray">
            <a:xfrm>
              <a:off x="4159" y="2412"/>
              <a:ext cx="55" cy="78"/>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1" name="Freeform 106"/>
            <p:cNvSpPr>
              <a:spLocks/>
            </p:cNvSpPr>
            <p:nvPr/>
          </p:nvSpPr>
          <p:spPr bwMode="invGray">
            <a:xfrm>
              <a:off x="4123" y="2492"/>
              <a:ext cx="109" cy="189"/>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2" name="Freeform 107"/>
            <p:cNvSpPr>
              <a:spLocks/>
            </p:cNvSpPr>
            <p:nvPr/>
          </p:nvSpPr>
          <p:spPr bwMode="invGray">
            <a:xfrm>
              <a:off x="3062" y="1988"/>
              <a:ext cx="52" cy="30"/>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3" name="Freeform 108"/>
            <p:cNvSpPr>
              <a:spLocks/>
            </p:cNvSpPr>
            <p:nvPr/>
          </p:nvSpPr>
          <p:spPr bwMode="invGray">
            <a:xfrm>
              <a:off x="2955" y="1997"/>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4" name="Freeform 109"/>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5" name="Freeform 110"/>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6" name="Freeform 111"/>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7" name="Freeform 112"/>
            <p:cNvSpPr>
              <a:spLocks/>
            </p:cNvSpPr>
            <p:nvPr/>
          </p:nvSpPr>
          <p:spPr bwMode="invGray">
            <a:xfrm>
              <a:off x="4162" y="2021"/>
              <a:ext cx="18" cy="33"/>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8" name="Freeform 113"/>
            <p:cNvSpPr>
              <a:spLocks/>
            </p:cNvSpPr>
            <p:nvPr/>
          </p:nvSpPr>
          <p:spPr bwMode="invGray">
            <a:xfrm>
              <a:off x="3278" y="3473"/>
              <a:ext cx="31" cy="18"/>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9" name="Freeform 114"/>
            <p:cNvSpPr>
              <a:spLocks/>
            </p:cNvSpPr>
            <p:nvPr/>
          </p:nvSpPr>
          <p:spPr bwMode="invGray">
            <a:xfrm>
              <a:off x="3318" y="3466"/>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0" name="Freeform 115"/>
            <p:cNvSpPr>
              <a:spLocks/>
            </p:cNvSpPr>
            <p:nvPr/>
          </p:nvSpPr>
          <p:spPr bwMode="invGray">
            <a:xfrm>
              <a:off x="3251" y="3312"/>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1" name="Freeform 116"/>
            <p:cNvSpPr>
              <a:spLocks/>
            </p:cNvSpPr>
            <p:nvPr/>
          </p:nvSpPr>
          <p:spPr bwMode="invGray">
            <a:xfrm>
              <a:off x="3311" y="3239"/>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2" name="Freeform 117"/>
            <p:cNvSpPr>
              <a:spLocks/>
            </p:cNvSpPr>
            <p:nvPr/>
          </p:nvSpPr>
          <p:spPr bwMode="invGray">
            <a:xfrm>
              <a:off x="3287" y="3238"/>
              <a:ext cx="11" cy="19"/>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3" name="Freeform 118"/>
            <p:cNvSpPr>
              <a:spLocks/>
            </p:cNvSpPr>
            <p:nvPr/>
          </p:nvSpPr>
          <p:spPr bwMode="invGray">
            <a:xfrm>
              <a:off x="3276" y="3260"/>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4" name="Freeform 119"/>
            <p:cNvSpPr>
              <a:spLocks/>
            </p:cNvSpPr>
            <p:nvPr/>
          </p:nvSpPr>
          <p:spPr bwMode="invGray">
            <a:xfrm>
              <a:off x="3251" y="3294"/>
              <a:ext cx="9"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5" name="Freeform 120"/>
            <p:cNvSpPr>
              <a:spLocks/>
            </p:cNvSpPr>
            <p:nvPr/>
          </p:nvSpPr>
          <p:spPr bwMode="invGray">
            <a:xfrm>
              <a:off x="3270" y="3281"/>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6" name="Freeform 121"/>
            <p:cNvSpPr>
              <a:spLocks/>
            </p:cNvSpPr>
            <p:nvPr/>
          </p:nvSpPr>
          <p:spPr bwMode="invGray">
            <a:xfrm>
              <a:off x="2537" y="2293"/>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7" name="Freeform 122"/>
            <p:cNvSpPr>
              <a:spLocks/>
            </p:cNvSpPr>
            <p:nvPr/>
          </p:nvSpPr>
          <p:spPr bwMode="invGray">
            <a:xfrm>
              <a:off x="2476" y="2259"/>
              <a:ext cx="10" cy="15"/>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8" name="Freeform 123"/>
            <p:cNvSpPr>
              <a:spLocks/>
            </p:cNvSpPr>
            <p:nvPr/>
          </p:nvSpPr>
          <p:spPr bwMode="invGray">
            <a:xfrm>
              <a:off x="2238" y="2042"/>
              <a:ext cx="2060" cy="1644"/>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pFill/>
            <a:ln w="12700" cap="flat" cmpd="sng">
              <a:noFill/>
              <a:prstDash val="dash"/>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507" name="文本框 506"/>
          <p:cNvSpPr txBox="1"/>
          <p:nvPr/>
        </p:nvSpPr>
        <p:spPr>
          <a:xfrm>
            <a:off x="1087812" y="59222"/>
            <a:ext cx="1066801" cy="400110"/>
          </a:xfrm>
          <a:prstGeom prst="rect">
            <a:avLst/>
          </a:prstGeom>
          <a:noFill/>
          <a:ln>
            <a:noFill/>
          </a:ln>
        </p:spPr>
        <p:txBody>
          <a:bodyPr wrap="square" rtlCol="0">
            <a:spAutoFit/>
          </a:bodyPr>
          <a:lstStyle/>
          <a:p>
            <a:r>
              <a:rPr lang="zh-CN" altLang="en-US" sz="2000" b="1" smtClean="0">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方案</a:t>
            </a:r>
            <a:r>
              <a:rPr lang="en-US" altLang="zh-CN"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rPr>
              <a:t>3</a:t>
            </a:r>
            <a:endParaRPr lang="zh-CN" altLang="en-US" sz="2000" b="1">
              <a:solidFill>
                <a:srgbClr val="FF0000"/>
              </a:solidFill>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566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643" y="493933"/>
            <a:ext cx="15838313" cy="8701409"/>
          </a:xfrm>
          <a:prstGeom prst="rect">
            <a:avLst/>
          </a:prstGeom>
        </p:spPr>
      </p:pic>
      <p:sp>
        <p:nvSpPr>
          <p:cNvPr id="5" name="同侧圆角矩形 4"/>
          <p:cNvSpPr/>
          <p:nvPr/>
        </p:nvSpPr>
        <p:spPr>
          <a:xfrm>
            <a:off x="2715715" y="8525254"/>
            <a:ext cx="12453177"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1021642" y="493933"/>
            <a:ext cx="15838313"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00210" y="520583"/>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415428" y="520583"/>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4890323" y="536124"/>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520583"/>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02013" y="502583"/>
            <a:ext cx="324000" cy="324000"/>
          </a:xfrm>
          <a:prstGeom prst="rect">
            <a:avLst/>
          </a:prstGeom>
        </p:spPr>
      </p:pic>
      <p:grpSp>
        <p:nvGrpSpPr>
          <p:cNvPr id="32" name="组合 31"/>
          <p:cNvGrpSpPr/>
          <p:nvPr/>
        </p:nvGrpSpPr>
        <p:grpSpPr>
          <a:xfrm>
            <a:off x="1589638" y="1409015"/>
            <a:ext cx="1143000" cy="6121425"/>
            <a:chOff x="713215" y="814828"/>
            <a:chExt cx="1143000" cy="6121425"/>
          </a:xfrm>
        </p:grpSpPr>
        <p:sp>
          <p:nvSpPr>
            <p:cNvPr id="35" name="文本框 3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41" name="文本框 40"/>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49" name="文本框 48"/>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50" name="图片 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51" name="图片 5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52" name="图片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53" name="图片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54" name="文本框 5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2" name="圆角矩形 111"/>
          <p:cNvSpPr/>
          <p:nvPr/>
        </p:nvSpPr>
        <p:spPr>
          <a:xfrm>
            <a:off x="4239122" y="1363328"/>
            <a:ext cx="9619263" cy="6730805"/>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8110031" y="1461110"/>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4342500" y="1454319"/>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4239119" y="1777319"/>
            <a:ext cx="9619266" cy="6316813"/>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4239072" y="1770043"/>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4239119" y="1799892"/>
            <a:ext cx="1969654" cy="2997529"/>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4239124" y="2374474"/>
            <a:ext cx="196964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4239124" y="2952591"/>
            <a:ext cx="196964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4239124" y="3530707"/>
            <a:ext cx="196964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H="1" flipV="1">
            <a:off x="6214984" y="1799894"/>
            <a:ext cx="1" cy="6294239"/>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4533134" y="3149375"/>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4239073" y="2393484"/>
            <a:ext cx="1975912"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4533134" y="2004614"/>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4239124" y="4154862"/>
            <a:ext cx="1969649"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4239124" y="4797424"/>
            <a:ext cx="197586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4533134" y="3713819"/>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4533134" y="4368575"/>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4533134" y="2585917"/>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6423378" y="1910535"/>
            <a:ext cx="7241977" cy="1483918"/>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745361" y="2402995"/>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3" name="组合 22"/>
          <p:cNvGrpSpPr/>
          <p:nvPr/>
        </p:nvGrpSpPr>
        <p:grpSpPr>
          <a:xfrm>
            <a:off x="6542556" y="2505150"/>
            <a:ext cx="6339155" cy="276999"/>
            <a:chOff x="6542556" y="2595462"/>
            <a:chExt cx="6339155" cy="276999"/>
          </a:xfrm>
        </p:grpSpPr>
        <p:sp>
          <p:nvSpPr>
            <p:cNvPr id="190" name="文本框 189"/>
            <p:cNvSpPr txBox="1"/>
            <p:nvPr/>
          </p:nvSpPr>
          <p:spPr>
            <a:xfrm>
              <a:off x="6542556" y="2595462"/>
              <a:ext cx="1201442" cy="276999"/>
            </a:xfrm>
            <a:prstGeom prst="rect">
              <a:avLst/>
            </a:prstGeom>
            <a:noFill/>
          </p:spPr>
          <p:txBody>
            <a:bodyPr wrap="square" rtlCol="0">
              <a:spAutoFit/>
            </a:bodyPr>
            <a:lstStyle/>
            <a:p>
              <a:pPr algn="r"/>
              <a:r>
                <a:rPr kumimoji="1" lang="zh-CN" altLang="en-US" sz="1200" smtClean="0">
                  <a:solidFill>
                    <a:schemeClr val="tx1">
                      <a:lumMod val="85000"/>
                      <a:lumOff val="15000"/>
                    </a:schemeClr>
                  </a:solidFill>
                  <a:latin typeface="微软雅黑"/>
                  <a:ea typeface="微软雅黑"/>
                  <a:cs typeface="微软雅黑"/>
                </a:rPr>
                <a:t>会话类型：</a:t>
              </a:r>
              <a:endParaRPr kumimoji="1" lang="zh-CN" altLang="en-US" sz="1200">
                <a:solidFill>
                  <a:schemeClr val="tx1">
                    <a:lumMod val="85000"/>
                    <a:lumOff val="15000"/>
                  </a:schemeClr>
                </a:solidFill>
                <a:latin typeface="微软雅黑"/>
                <a:ea typeface="微软雅黑"/>
                <a:cs typeface="微软雅黑"/>
              </a:endParaRPr>
            </a:p>
          </p:txBody>
        </p:sp>
        <p:sp>
          <p:nvSpPr>
            <p:cNvPr id="191" name="圆角矩形 190"/>
            <p:cNvSpPr/>
            <p:nvPr/>
          </p:nvSpPr>
          <p:spPr>
            <a:xfrm>
              <a:off x="7798777" y="2602465"/>
              <a:ext cx="761969" cy="262993"/>
            </a:xfrm>
            <a:prstGeom prst="roundRect">
              <a:avLst>
                <a:gd name="adj" fmla="val 7169"/>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0" name="圆角矩形 199"/>
            <p:cNvSpPr/>
            <p:nvPr/>
          </p:nvSpPr>
          <p:spPr>
            <a:xfrm>
              <a:off x="8676001" y="2603759"/>
              <a:ext cx="559129" cy="260404"/>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smtClean="0">
                  <a:solidFill>
                    <a:schemeClr val="bg1"/>
                  </a:solidFill>
                  <a:latin typeface="微软雅黑" panose="020B0503020204020204" pitchFamily="34" charset="-122"/>
                  <a:ea typeface="微软雅黑" panose="020B0503020204020204" pitchFamily="34" charset="-122"/>
                </a:rPr>
                <a:t>RDP</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9350385" y="2603759"/>
              <a:ext cx="559129" cy="260404"/>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solidFill>
                    <a:schemeClr val="bg1"/>
                  </a:solidFill>
                  <a:latin typeface="微软雅黑" panose="020B0503020204020204" pitchFamily="34" charset="-122"/>
                  <a:ea typeface="微软雅黑" panose="020B0503020204020204" pitchFamily="34" charset="-122"/>
                </a:rPr>
                <a:t>VNC</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02" name="圆角矩形 201"/>
            <p:cNvSpPr/>
            <p:nvPr/>
          </p:nvSpPr>
          <p:spPr>
            <a:xfrm>
              <a:off x="10024769" y="2603759"/>
              <a:ext cx="559129" cy="260404"/>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smtClean="0">
                  <a:solidFill>
                    <a:srgbClr val="157EFB"/>
                  </a:solidFill>
                  <a:latin typeface="微软雅黑" panose="020B0503020204020204" pitchFamily="34" charset="-122"/>
                  <a:ea typeface="微软雅黑" panose="020B0503020204020204" pitchFamily="34" charset="-122"/>
                </a:rPr>
                <a:t>SSH</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3" name="圆角矩形 202"/>
            <p:cNvSpPr/>
            <p:nvPr/>
          </p:nvSpPr>
          <p:spPr>
            <a:xfrm>
              <a:off x="10699153" y="2606103"/>
              <a:ext cx="1206680" cy="255717"/>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其他行云工具</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4" name="圆角矩形 203"/>
            <p:cNvSpPr/>
            <p:nvPr/>
          </p:nvSpPr>
          <p:spPr>
            <a:xfrm>
              <a:off x="12023498" y="2606103"/>
              <a:ext cx="858213" cy="255717"/>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本地工具</a:t>
              </a:r>
              <a:endParaRPr lang="zh-CN" altLang="en-US" sz="1200">
                <a:solidFill>
                  <a:srgbClr val="157EFB"/>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542556" y="2067986"/>
            <a:ext cx="6085627" cy="288462"/>
            <a:chOff x="6542556" y="2158298"/>
            <a:chExt cx="6085627" cy="288462"/>
          </a:xfrm>
        </p:grpSpPr>
        <p:sp>
          <p:nvSpPr>
            <p:cNvPr id="161" name="文本框 160"/>
            <p:cNvSpPr txBox="1"/>
            <p:nvPr/>
          </p:nvSpPr>
          <p:spPr>
            <a:xfrm>
              <a:off x="6542556" y="2169761"/>
              <a:ext cx="1201442" cy="276999"/>
            </a:xfrm>
            <a:prstGeom prst="rect">
              <a:avLst/>
            </a:prstGeom>
            <a:noFill/>
          </p:spPr>
          <p:txBody>
            <a:bodyPr wrap="square" rtlCol="0">
              <a:spAutoFit/>
            </a:bodyPr>
            <a:lstStyle/>
            <a:p>
              <a:pPr algn="r"/>
              <a:r>
                <a:rPr kumimoji="1" lang="zh-CN" altLang="en-US" sz="1200" smtClean="0">
                  <a:solidFill>
                    <a:schemeClr val="tx1">
                      <a:lumMod val="85000"/>
                      <a:lumOff val="15000"/>
                    </a:schemeClr>
                  </a:solidFill>
                  <a:latin typeface="微软雅黑"/>
                  <a:ea typeface="微软雅黑"/>
                  <a:cs typeface="微软雅黑"/>
                </a:rPr>
                <a:t>时间：</a:t>
              </a:r>
              <a:endParaRPr kumimoji="1" lang="zh-CN" altLang="en-US" sz="1200">
                <a:solidFill>
                  <a:schemeClr val="tx1">
                    <a:lumMod val="85000"/>
                    <a:lumOff val="15000"/>
                  </a:schemeClr>
                </a:solidFill>
                <a:latin typeface="微软雅黑"/>
                <a:ea typeface="微软雅黑"/>
                <a:cs typeface="微软雅黑"/>
              </a:endParaRPr>
            </a:p>
          </p:txBody>
        </p:sp>
        <p:sp>
          <p:nvSpPr>
            <p:cNvPr id="162" name="圆角矩形 161"/>
            <p:cNvSpPr/>
            <p:nvPr/>
          </p:nvSpPr>
          <p:spPr>
            <a:xfrm>
              <a:off x="7798777" y="2158298"/>
              <a:ext cx="761969" cy="262993"/>
            </a:xfrm>
            <a:prstGeom prst="roundRect">
              <a:avLst>
                <a:gd name="adj" fmla="val 7169"/>
              </a:avLst>
            </a:prstGeom>
            <a:solidFill>
              <a:schemeClr val="bg1"/>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163" name="圆角矩形 162"/>
            <p:cNvSpPr/>
            <p:nvPr/>
          </p:nvSpPr>
          <p:spPr>
            <a:xfrm>
              <a:off x="8665790" y="2165848"/>
              <a:ext cx="1270355" cy="247892"/>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最近一年</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5" name="圆角矩形 204"/>
            <p:cNvSpPr/>
            <p:nvPr/>
          </p:nvSpPr>
          <p:spPr>
            <a:xfrm>
              <a:off x="10041189" y="2165848"/>
              <a:ext cx="1240975" cy="247892"/>
            </a:xfrm>
            <a:prstGeom prst="roundRect">
              <a:avLst>
                <a:gd name="adj" fmla="val 5812"/>
              </a:avLst>
            </a:prstGeom>
            <a:solidFill>
              <a:srgbClr val="157EFB"/>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chemeClr val="bg1"/>
                  </a:solidFill>
                  <a:latin typeface="微软雅黑" panose="020B0503020204020204" pitchFamily="34" charset="-122"/>
                  <a:ea typeface="微软雅黑" panose="020B0503020204020204" pitchFamily="34" charset="-122"/>
                </a:rPr>
                <a:t>最近一个月</a:t>
              </a:r>
              <a:endParaRPr lang="zh-CN" altLang="en-US" sz="1200">
                <a:solidFill>
                  <a:schemeClr val="bg1"/>
                </a:solidFill>
                <a:latin typeface="微软雅黑" panose="020B0503020204020204" pitchFamily="34" charset="-122"/>
                <a:ea typeface="微软雅黑" panose="020B0503020204020204" pitchFamily="34" charset="-122"/>
              </a:endParaRPr>
            </a:p>
          </p:txBody>
        </p:sp>
        <p:sp>
          <p:nvSpPr>
            <p:cNvPr id="206" name="圆角矩形 205"/>
            <p:cNvSpPr/>
            <p:nvPr/>
          </p:nvSpPr>
          <p:spPr>
            <a:xfrm>
              <a:off x="11387208" y="2165848"/>
              <a:ext cx="1240975" cy="247892"/>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最近一周</a:t>
              </a:r>
              <a:endParaRPr lang="zh-CN" altLang="en-US" sz="1200">
                <a:solidFill>
                  <a:srgbClr val="157EFB"/>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6542556" y="2942963"/>
            <a:ext cx="6861126" cy="276999"/>
            <a:chOff x="6542556" y="3033275"/>
            <a:chExt cx="6861126" cy="276999"/>
          </a:xfrm>
        </p:grpSpPr>
        <p:sp>
          <p:nvSpPr>
            <p:cNvPr id="196" name="文本框 195"/>
            <p:cNvSpPr txBox="1"/>
            <p:nvPr/>
          </p:nvSpPr>
          <p:spPr>
            <a:xfrm>
              <a:off x="6542556" y="3033275"/>
              <a:ext cx="1201442" cy="276999"/>
            </a:xfrm>
            <a:prstGeom prst="rect">
              <a:avLst/>
            </a:prstGeom>
            <a:noFill/>
          </p:spPr>
          <p:txBody>
            <a:bodyPr wrap="square" rtlCol="0">
              <a:spAutoFit/>
            </a:bodyPr>
            <a:lstStyle/>
            <a:p>
              <a:pPr algn="r"/>
              <a:r>
                <a:rPr kumimoji="1" lang="zh-CN" altLang="en-US" sz="1200" smtClean="0">
                  <a:solidFill>
                    <a:schemeClr val="tx1">
                      <a:lumMod val="85000"/>
                      <a:lumOff val="15000"/>
                    </a:schemeClr>
                  </a:solidFill>
                  <a:latin typeface="微软雅黑"/>
                  <a:ea typeface="微软雅黑"/>
                  <a:cs typeface="微软雅黑"/>
                </a:rPr>
                <a:t>所属设备网络：</a:t>
              </a:r>
              <a:endParaRPr kumimoji="1" lang="zh-CN" altLang="en-US" sz="1200">
                <a:solidFill>
                  <a:schemeClr val="tx1">
                    <a:lumMod val="85000"/>
                    <a:lumOff val="15000"/>
                  </a:schemeClr>
                </a:solidFill>
                <a:latin typeface="微软雅黑"/>
                <a:ea typeface="微软雅黑"/>
                <a:cs typeface="微软雅黑"/>
              </a:endParaRPr>
            </a:p>
          </p:txBody>
        </p:sp>
        <p:sp>
          <p:nvSpPr>
            <p:cNvPr id="197" name="圆角矩形 196"/>
            <p:cNvSpPr/>
            <p:nvPr/>
          </p:nvSpPr>
          <p:spPr>
            <a:xfrm>
              <a:off x="7798777" y="3040278"/>
              <a:ext cx="761969" cy="262993"/>
            </a:xfrm>
            <a:prstGeom prst="roundRect">
              <a:avLst>
                <a:gd name="adj" fmla="val 7169"/>
              </a:avLst>
            </a:prstGeom>
            <a:solidFill>
              <a:srgbClr val="007AFF"/>
            </a:solidFill>
            <a:ln>
              <a:solidFill>
                <a:srgbClr val="007A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latin typeface="微软雅黑" panose="020B0503020204020204" pitchFamily="34" charset="-122"/>
                  <a:ea typeface="微软雅黑" panose="020B0503020204020204" pitchFamily="34" charset="-122"/>
                </a:rPr>
                <a:t>全部</a:t>
              </a:r>
            </a:p>
          </p:txBody>
        </p:sp>
        <p:sp>
          <p:nvSpPr>
            <p:cNvPr id="207" name="圆角矩形 206"/>
            <p:cNvSpPr/>
            <p:nvPr/>
          </p:nvSpPr>
          <p:spPr>
            <a:xfrm>
              <a:off x="8684402" y="3042097"/>
              <a:ext cx="1490656" cy="259355"/>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中国铁件设备网络</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8" name="圆角矩形 207"/>
            <p:cNvSpPr/>
            <p:nvPr/>
          </p:nvSpPr>
          <p:spPr>
            <a:xfrm>
              <a:off x="10298714" y="3042097"/>
              <a:ext cx="1490656" cy="259355"/>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157EFB"/>
                  </a:solidFill>
                  <a:latin typeface="微软雅黑" panose="020B0503020204020204" pitchFamily="34" charset="-122"/>
                  <a:ea typeface="微软雅黑" panose="020B0503020204020204" pitchFamily="34" charset="-122"/>
                </a:rPr>
                <a:t>深圳</a:t>
              </a:r>
              <a:r>
                <a:rPr lang="zh-CN" altLang="en-US" sz="1200" smtClean="0">
                  <a:solidFill>
                    <a:srgbClr val="157EFB"/>
                  </a:solidFill>
                  <a:latin typeface="微软雅黑" panose="020B0503020204020204" pitchFamily="34" charset="-122"/>
                  <a:ea typeface="微软雅黑" panose="020B0503020204020204" pitchFamily="34" charset="-122"/>
                </a:rPr>
                <a:t>傲冠软件设</a:t>
              </a:r>
              <a:r>
                <a:rPr lang="en-US" altLang="zh-CN" sz="1200" smtClean="0">
                  <a:solidFill>
                    <a:srgbClr val="157EFB"/>
                  </a:solidFill>
                  <a:latin typeface="微软雅黑" panose="020B0503020204020204" pitchFamily="34" charset="-122"/>
                  <a:ea typeface="微软雅黑" panose="020B0503020204020204" pitchFamily="34" charset="-122"/>
                </a:rPr>
                <a:t>…</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9" name="圆角矩形 208"/>
            <p:cNvSpPr/>
            <p:nvPr/>
          </p:nvSpPr>
          <p:spPr>
            <a:xfrm>
              <a:off x="11913026" y="3042097"/>
              <a:ext cx="1490656" cy="259355"/>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smtClean="0">
                  <a:solidFill>
                    <a:srgbClr val="157EFB"/>
                  </a:solidFill>
                  <a:latin typeface="微软雅黑" panose="020B0503020204020204" pitchFamily="34" charset="-122"/>
                  <a:ea typeface="微软雅黑" panose="020B0503020204020204" pitchFamily="34" charset="-122"/>
                </a:rPr>
                <a:t>凯捷</a:t>
              </a:r>
              <a:endParaRPr lang="zh-CN" altLang="en-US" sz="1200">
                <a:solidFill>
                  <a:srgbClr val="157EFB"/>
                </a:solidFill>
                <a:latin typeface="微软雅黑" panose="020B0503020204020204" pitchFamily="34" charset="-122"/>
                <a:ea typeface="微软雅黑" panose="020B0503020204020204" pitchFamily="34" charset="-122"/>
              </a:endParaRPr>
            </a:p>
          </p:txBody>
        </p:sp>
      </p:grpSp>
      <p:cxnSp>
        <p:nvCxnSpPr>
          <p:cNvPr id="28" name="直接连接符 27"/>
          <p:cNvCxnSpPr/>
          <p:nvPr/>
        </p:nvCxnSpPr>
        <p:spPr>
          <a:xfrm>
            <a:off x="6958811" y="3414063"/>
            <a:ext cx="0" cy="468007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10" name="椭圆 209"/>
          <p:cNvSpPr/>
          <p:nvPr/>
        </p:nvSpPr>
        <p:spPr>
          <a:xfrm>
            <a:off x="6843690" y="431552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3" name="圆角矩形 212"/>
          <p:cNvSpPr/>
          <p:nvPr/>
        </p:nvSpPr>
        <p:spPr>
          <a:xfrm>
            <a:off x="7415541" y="3644291"/>
            <a:ext cx="6249814" cy="305894"/>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bg1">
                    <a:lumMod val="50000"/>
                  </a:schemeClr>
                </a:solidFill>
                <a:latin typeface="微软雅黑" panose="020B0503020204020204" pitchFamily="34" charset="-122"/>
                <a:ea typeface="微软雅黑" panose="020B0503020204020204" pitchFamily="34" charset="-122"/>
              </a:rPr>
              <a:t>更</a:t>
            </a:r>
            <a:r>
              <a:rPr lang="zh-CN" altLang="en-US" sz="1050" smtClean="0">
                <a:solidFill>
                  <a:schemeClr val="bg1">
                    <a:lumMod val="50000"/>
                  </a:schemeClr>
                </a:solidFill>
                <a:latin typeface="微软雅黑" panose="020B0503020204020204" pitchFamily="34" charset="-122"/>
                <a:ea typeface="微软雅黑" panose="020B0503020204020204" pitchFamily="34" charset="-122"/>
              </a:rPr>
              <a:t>早记录</a:t>
            </a:r>
            <a:endParaRPr lang="zh-CN" altLang="en-US" sz="1050">
              <a:solidFill>
                <a:schemeClr val="bg1">
                  <a:lumMod val="50000"/>
                </a:schemeClr>
              </a:solidFill>
              <a:latin typeface="微软雅黑" panose="020B0503020204020204" pitchFamily="34" charset="-122"/>
              <a:ea typeface="微软雅黑" panose="020B0503020204020204" pitchFamily="34" charset="-122"/>
            </a:endParaRPr>
          </a:p>
        </p:txBody>
      </p:sp>
      <p:sp>
        <p:nvSpPr>
          <p:cNvPr id="214" name="圆角矩形 213"/>
          <p:cNvSpPr/>
          <p:nvPr/>
        </p:nvSpPr>
        <p:spPr>
          <a:xfrm>
            <a:off x="7428916" y="4050970"/>
            <a:ext cx="6223064" cy="692173"/>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0" name="圆角矩形 219"/>
          <p:cNvSpPr/>
          <p:nvPr/>
        </p:nvSpPr>
        <p:spPr>
          <a:xfrm>
            <a:off x="7428916" y="4818614"/>
            <a:ext cx="6223064" cy="692173"/>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1" name="圆角矩形 220"/>
          <p:cNvSpPr/>
          <p:nvPr/>
        </p:nvSpPr>
        <p:spPr>
          <a:xfrm>
            <a:off x="7428916" y="5608836"/>
            <a:ext cx="6223064" cy="692173"/>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2" name="圆角矩形 221"/>
          <p:cNvSpPr/>
          <p:nvPr/>
        </p:nvSpPr>
        <p:spPr>
          <a:xfrm>
            <a:off x="7428916" y="6432925"/>
            <a:ext cx="6223064" cy="692173"/>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3" name="圆角矩形 222"/>
          <p:cNvSpPr/>
          <p:nvPr/>
        </p:nvSpPr>
        <p:spPr>
          <a:xfrm>
            <a:off x="7428916" y="7245725"/>
            <a:ext cx="6223064" cy="692173"/>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6" name="椭圆 225"/>
          <p:cNvSpPr/>
          <p:nvPr/>
        </p:nvSpPr>
        <p:spPr>
          <a:xfrm>
            <a:off x="6843690" y="5049579"/>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7" name="椭圆 226"/>
          <p:cNvSpPr/>
          <p:nvPr/>
        </p:nvSpPr>
        <p:spPr>
          <a:xfrm>
            <a:off x="6843690" y="5839801"/>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8" name="椭圆 227"/>
          <p:cNvSpPr/>
          <p:nvPr/>
        </p:nvSpPr>
        <p:spPr>
          <a:xfrm>
            <a:off x="6843690" y="666389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9" name="椭圆 228"/>
          <p:cNvSpPr/>
          <p:nvPr/>
        </p:nvSpPr>
        <p:spPr>
          <a:xfrm>
            <a:off x="6843690" y="7475232"/>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76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15" name="矩形 14"/>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7" name="文本框 16"/>
          <p:cNvSpPr txBox="1"/>
          <p:nvPr/>
        </p:nvSpPr>
        <p:spPr>
          <a:xfrm>
            <a:off x="8298535" y="806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 name="矩形 17"/>
          <p:cNvSpPr/>
          <p:nvPr/>
        </p:nvSpPr>
        <p:spPr>
          <a:xfrm>
            <a:off x="387858" y="19063"/>
            <a:ext cx="902811" cy="307777"/>
          </a:xfrm>
          <a:prstGeom prst="rect">
            <a:avLst/>
          </a:prstGeom>
        </p:spPr>
        <p:txBody>
          <a:bodyPr wrap="none">
            <a:spAutoFit/>
          </a:bodyPr>
          <a:lstStyle/>
          <a:p>
            <a:r>
              <a:rPr lang="zh-CN" altLang="en-US" sz="1400">
                <a:solidFill>
                  <a:srgbClr val="F9F9F9"/>
                </a:solidFill>
                <a:latin typeface="Helvetica"/>
                <a:ea typeface="黑体"/>
                <a:cs typeface="Helvetica"/>
              </a:rPr>
              <a:t>行</a:t>
            </a:r>
            <a:r>
              <a:rPr lang="zh-CN" altLang="en-US" sz="1400" smtClean="0">
                <a:solidFill>
                  <a:srgbClr val="F9F9F9"/>
                </a:solidFill>
                <a:latin typeface="Helvetica"/>
                <a:ea typeface="黑体"/>
                <a:cs typeface="Helvetica"/>
              </a:rPr>
              <a:t>云门户</a:t>
            </a:r>
            <a:endParaRPr lang="zh-CN" altLang="en-US" sz="1400" dirty="0">
              <a:solidFill>
                <a:srgbClr val="F9F9F9"/>
              </a:solidFill>
              <a:latin typeface="Helvetica"/>
              <a:ea typeface="黑体"/>
              <a:cs typeface="Helvetica"/>
            </a:endParaRPr>
          </a:p>
        </p:txBody>
      </p:sp>
      <p:pic>
        <p:nvPicPr>
          <p:cNvPr id="20" name="图片 1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21" name="图片 20"/>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22" name="图片 21"/>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911505" y="35982"/>
            <a:ext cx="288000" cy="288000"/>
          </a:xfrm>
          <a:prstGeom prst="rect">
            <a:avLst/>
          </a:prstGeom>
        </p:spPr>
      </p:pic>
      <p:pic>
        <p:nvPicPr>
          <p:cNvPr id="23" name="图片 22"/>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24" name="图片 23"/>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30" name="同侧圆角矩形 29"/>
          <p:cNvSpPr/>
          <p:nvPr/>
        </p:nvSpPr>
        <p:spPr>
          <a:xfrm>
            <a:off x="2399626"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03" name="组合 102"/>
          <p:cNvGrpSpPr/>
          <p:nvPr/>
        </p:nvGrpSpPr>
        <p:grpSpPr>
          <a:xfrm>
            <a:off x="4239119" y="1363328"/>
            <a:ext cx="9619266" cy="6480929"/>
            <a:chOff x="2242892" y="900068"/>
            <a:chExt cx="9619266" cy="6480929"/>
          </a:xfrm>
        </p:grpSpPr>
        <p:grpSp>
          <p:nvGrpSpPr>
            <p:cNvPr id="104" name="组合 103"/>
            <p:cNvGrpSpPr/>
            <p:nvPr/>
          </p:nvGrpSpPr>
          <p:grpSpPr>
            <a:xfrm>
              <a:off x="2242892" y="900068"/>
              <a:ext cx="9619266" cy="6480929"/>
              <a:chOff x="4384639" y="1424296"/>
              <a:chExt cx="9619266" cy="6480929"/>
            </a:xfrm>
          </p:grpSpPr>
          <p:sp>
            <p:nvSpPr>
              <p:cNvPr id="108" name="圆角矩形 107"/>
              <p:cNvSpPr/>
              <p:nvPr/>
            </p:nvSpPr>
            <p:spPr>
              <a:xfrm>
                <a:off x="4384642" y="1424296"/>
                <a:ext cx="9619263" cy="6480929"/>
              </a:xfrm>
              <a:prstGeom prst="roundRect">
                <a:avLst>
                  <a:gd name="adj" fmla="val 1293"/>
                </a:avLst>
              </a:prstGeom>
              <a:solidFill>
                <a:srgbClr val="EFEFF4"/>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9" name="文本框 108"/>
              <p:cNvSpPr txBox="1"/>
              <p:nvPr/>
            </p:nvSpPr>
            <p:spPr>
              <a:xfrm>
                <a:off x="8255551" y="1476922"/>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设备</a:t>
                </a:r>
                <a:r>
                  <a:rPr kumimoji="1" lang="zh-CN" altLang="en-US" sz="1400" b="1">
                    <a:solidFill>
                      <a:schemeClr val="tx1">
                        <a:lumMod val="85000"/>
                        <a:lumOff val="15000"/>
                      </a:schemeClr>
                    </a:solidFill>
                    <a:latin typeface="微软雅黑"/>
                    <a:ea typeface="微软雅黑"/>
                    <a:cs typeface="微软雅黑"/>
                  </a:rPr>
                  <a:t>网络</a:t>
                </a:r>
              </a:p>
            </p:txBody>
          </p:sp>
          <p:grpSp>
            <p:nvGrpSpPr>
              <p:cNvPr id="110" name="组合 109"/>
              <p:cNvGrpSpPr/>
              <p:nvPr/>
            </p:nvGrpSpPr>
            <p:grpSpPr>
              <a:xfrm>
                <a:off x="4488011" y="1515286"/>
                <a:ext cx="772826" cy="209249"/>
                <a:chOff x="4488011" y="1515286"/>
                <a:chExt cx="772826" cy="209249"/>
              </a:xfrm>
            </p:grpSpPr>
            <p:sp>
              <p:nvSpPr>
                <p:cNvPr id="116" name="椭圆 115"/>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7" name="椭圆 116"/>
                <p:cNvSpPr>
                  <a:spLocks noChangeAspect="1"/>
                </p:cNvSpPr>
                <p:nvPr/>
              </p:nvSpPr>
              <p:spPr>
                <a:xfrm>
                  <a:off x="4769801" y="1515287"/>
                  <a:ext cx="209248"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8" name="椭圆 117"/>
                <p:cNvSpPr>
                  <a:spLocks noChangeAspect="1"/>
                </p:cNvSpPr>
                <p:nvPr/>
              </p:nvSpPr>
              <p:spPr>
                <a:xfrm>
                  <a:off x="5051589" y="1515287"/>
                  <a:ext cx="209248"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4384639" y="2094387"/>
                <a:ext cx="9619266" cy="5794737"/>
                <a:chOff x="4384639" y="2094387"/>
                <a:chExt cx="9619266" cy="5794737"/>
              </a:xfrm>
            </p:grpSpPr>
            <p:sp>
              <p:nvSpPr>
                <p:cNvPr id="112" name="同侧圆角矩形 111"/>
                <p:cNvSpPr/>
                <p:nvPr/>
              </p:nvSpPr>
              <p:spPr>
                <a:xfrm rot="10800000">
                  <a:off x="4384639" y="2094387"/>
                  <a:ext cx="9619266" cy="5794737"/>
                </a:xfrm>
                <a:prstGeom prst="round2SameRect">
                  <a:avLst>
                    <a:gd name="adj1" fmla="val 75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13" name="直接连接符 112"/>
                <p:cNvCxnSpPr/>
                <p:nvPr/>
              </p:nvCxnSpPr>
              <p:spPr>
                <a:xfrm>
                  <a:off x="4384644" y="2672511"/>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4" name="直接连接符 113"/>
                <p:cNvCxnSpPr/>
                <p:nvPr/>
              </p:nvCxnSpPr>
              <p:spPr>
                <a:xfrm>
                  <a:off x="4384644" y="3250628"/>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15" name="直接连接符 114"/>
                <p:cNvCxnSpPr/>
                <p:nvPr/>
              </p:nvCxnSpPr>
              <p:spPr>
                <a:xfrm>
                  <a:off x="4384644" y="3828744"/>
                  <a:ext cx="251647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cxnSp>
          <p:nvCxnSpPr>
            <p:cNvPr id="105" name="直接连接符 104"/>
            <p:cNvCxnSpPr/>
            <p:nvPr/>
          </p:nvCxnSpPr>
          <p:spPr>
            <a:xfrm flipV="1">
              <a:off x="4759367" y="1570167"/>
              <a:ext cx="0" cy="579473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2458507" y="2359726"/>
              <a:ext cx="187744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A8</a:t>
              </a:r>
              <a:r>
                <a:rPr kumimoji="1" lang="zh-CN" altLang="en-US" sz="1400">
                  <a:solidFill>
                    <a:schemeClr val="tx1">
                      <a:lumMod val="85000"/>
                      <a:lumOff val="15000"/>
                    </a:schemeClr>
                  </a:solidFill>
                  <a:latin typeface="微软雅黑"/>
                  <a:ea typeface="微软雅黑"/>
                  <a:cs typeface="微软雅黑"/>
                </a:rPr>
                <a:t>音乐</a:t>
              </a:r>
            </a:p>
          </p:txBody>
        </p:sp>
        <p:sp>
          <p:nvSpPr>
            <p:cNvPr id="107" name="文本框 106"/>
            <p:cNvSpPr txBox="1"/>
            <p:nvPr/>
          </p:nvSpPr>
          <p:spPr>
            <a:xfrm>
              <a:off x="2440145" y="2923184"/>
              <a:ext cx="187744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金</a:t>
              </a:r>
              <a:r>
                <a:rPr kumimoji="1" lang="zh-CN" altLang="en-US" sz="1400" smtClean="0">
                  <a:solidFill>
                    <a:schemeClr val="tx1">
                      <a:lumMod val="85000"/>
                      <a:lumOff val="15000"/>
                    </a:schemeClr>
                  </a:solidFill>
                  <a:latin typeface="微软雅黑"/>
                  <a:ea typeface="微软雅黑"/>
                  <a:cs typeface="微软雅黑"/>
                </a:rPr>
                <a:t>蝶中间件</a:t>
              </a:r>
              <a:endParaRPr kumimoji="1" lang="zh-CN" altLang="en-US" sz="1400">
                <a:solidFill>
                  <a:schemeClr val="tx1">
                    <a:lumMod val="85000"/>
                    <a:lumOff val="15000"/>
                  </a:schemeClr>
                </a:solidFill>
                <a:latin typeface="微软雅黑"/>
                <a:ea typeface="微软雅黑"/>
                <a:cs typeface="微软雅黑"/>
              </a:endParaRPr>
            </a:p>
          </p:txBody>
        </p:sp>
      </p:grpSp>
      <p:sp>
        <p:nvSpPr>
          <p:cNvPr id="119" name="圆角矩形 118"/>
          <p:cNvSpPr/>
          <p:nvPr/>
        </p:nvSpPr>
        <p:spPr>
          <a:xfrm>
            <a:off x="4239072" y="2042891"/>
            <a:ext cx="2516475"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20" name="文本框 119"/>
          <p:cNvSpPr txBox="1"/>
          <p:nvPr/>
        </p:nvSpPr>
        <p:spPr>
          <a:xfrm>
            <a:off x="4454734" y="2241683"/>
            <a:ext cx="187744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傲冠软件</a:t>
            </a:r>
            <a:endParaRPr kumimoji="1" lang="zh-CN" altLang="en-US" sz="1400">
              <a:solidFill>
                <a:schemeClr val="bg1"/>
              </a:solidFill>
              <a:latin typeface="微软雅黑"/>
              <a:ea typeface="微软雅黑"/>
              <a:cs typeface="微软雅黑"/>
            </a:endParaRPr>
          </a:p>
        </p:txBody>
      </p:sp>
      <p:sp>
        <p:nvSpPr>
          <p:cNvPr id="121" name="圆角矩形 120"/>
          <p:cNvSpPr/>
          <p:nvPr/>
        </p:nvSpPr>
        <p:spPr>
          <a:xfrm>
            <a:off x="6414931" y="2256559"/>
            <a:ext cx="274078" cy="173591"/>
          </a:xfrm>
          <a:prstGeom prst="roundRect">
            <a:avLst>
              <a:gd name="adj" fmla="val 37730"/>
            </a:avLst>
          </a:prstGeom>
          <a:solidFill>
            <a:srgbClr val="56668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a:latin typeface="微软雅黑" panose="020B0503020204020204" pitchFamily="34" charset="-122"/>
                <a:ea typeface="微软雅黑" panose="020B0503020204020204" pitchFamily="34" charset="-122"/>
              </a:rPr>
              <a:t>1</a:t>
            </a:r>
            <a:endParaRPr lang="zh-CN" altLang="en-US" sz="2000">
              <a:latin typeface="微软雅黑" panose="020B0503020204020204" pitchFamily="34" charset="-122"/>
              <a:ea typeface="微软雅黑" panose="020B0503020204020204" pitchFamily="34" charset="-122"/>
            </a:endParaRPr>
          </a:p>
        </p:txBody>
      </p:sp>
      <p:cxnSp>
        <p:nvCxnSpPr>
          <p:cNvPr id="122" name="直接连接符 121"/>
          <p:cNvCxnSpPr/>
          <p:nvPr/>
        </p:nvCxnSpPr>
        <p:spPr>
          <a:xfrm>
            <a:off x="4239124" y="2033426"/>
            <a:ext cx="9619261"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154" name="组合 153"/>
          <p:cNvGrpSpPr/>
          <p:nvPr/>
        </p:nvGrpSpPr>
        <p:grpSpPr>
          <a:xfrm>
            <a:off x="713215" y="814828"/>
            <a:ext cx="1143000" cy="7847315"/>
            <a:chOff x="713215" y="814828"/>
            <a:chExt cx="1143000" cy="7847315"/>
          </a:xfrm>
        </p:grpSpPr>
        <p:sp>
          <p:nvSpPr>
            <p:cNvPr id="155" name="文本框 154"/>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84" name="文本框 183"/>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85" name="文本框 184"/>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86" name="文本框 185"/>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87" name="图片 18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88" name="图片 18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89" name="图片 18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90" name="图片 18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91" name="图片 19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92" name="文本框 191"/>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grpSp>
        <p:nvGrpSpPr>
          <p:cNvPr id="3" name="组合 2"/>
          <p:cNvGrpSpPr/>
          <p:nvPr/>
        </p:nvGrpSpPr>
        <p:grpSpPr>
          <a:xfrm>
            <a:off x="7944439" y="8887123"/>
            <a:ext cx="1891122" cy="610889"/>
            <a:chOff x="7944439" y="8887123"/>
            <a:chExt cx="1891122" cy="610889"/>
          </a:xfrm>
        </p:grpSpPr>
        <p:grpSp>
          <p:nvGrpSpPr>
            <p:cNvPr id="193" name="组合 192"/>
            <p:cNvGrpSpPr/>
            <p:nvPr/>
          </p:nvGrpSpPr>
          <p:grpSpPr>
            <a:xfrm>
              <a:off x="7944439" y="8887123"/>
              <a:ext cx="1891122" cy="610889"/>
              <a:chOff x="7213600" y="8887123"/>
              <a:chExt cx="1891122" cy="610889"/>
            </a:xfrm>
          </p:grpSpPr>
          <p:sp>
            <p:nvSpPr>
              <p:cNvPr id="194" name="圆角矩形 193"/>
              <p:cNvSpPr/>
              <p:nvPr/>
            </p:nvSpPr>
            <p:spPr>
              <a:xfrm>
                <a:off x="7213600" y="8887123"/>
                <a:ext cx="1814922" cy="610889"/>
              </a:xfrm>
              <a:prstGeom prst="roundRect">
                <a:avLst>
                  <a:gd name="adj" fmla="val 8831"/>
                </a:avLst>
              </a:prstGeom>
              <a:solidFill>
                <a:schemeClr val="tx1">
                  <a:lumMod val="85000"/>
                  <a:lumOff val="15000"/>
                  <a:alpha val="50000"/>
                </a:schemeClr>
              </a:solidFill>
              <a:ln>
                <a:solidFill>
                  <a:schemeClr val="tx1">
                    <a:lumMod val="75000"/>
                    <a:lumOff val="25000"/>
                    <a:alpha val="7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7596969" y="9088559"/>
                <a:ext cx="1507753" cy="240066"/>
              </a:xfrm>
              <a:prstGeom prst="rect">
                <a:avLst/>
              </a:prstGeom>
              <a:noFill/>
            </p:spPr>
            <p:txBody>
              <a:bodyPr wrap="square" rtlCol="0" anchor="ctr">
                <a:spAutoFit/>
              </a:bodyPr>
              <a:lstStyle/>
              <a:p>
                <a:pPr algn="ctr">
                  <a:lnSpc>
                    <a:spcPct val="80000"/>
                  </a:lnSpc>
                </a:pPr>
                <a:r>
                  <a:rPr kumimoji="1" lang="zh-CN" altLang="en-US" sz="1200" smtClean="0">
                    <a:solidFill>
                      <a:schemeClr val="bg1"/>
                    </a:solidFill>
                    <a:latin typeface="微软雅黑"/>
                    <a:ea typeface="微软雅黑"/>
                    <a:cs typeface="微软雅黑"/>
                  </a:rPr>
                  <a:t>设备网络</a:t>
                </a:r>
                <a:endParaRPr kumimoji="1" lang="zh-CN" altLang="en-US" sz="1200">
                  <a:solidFill>
                    <a:schemeClr val="bg1"/>
                  </a:solidFill>
                  <a:latin typeface="微软雅黑"/>
                  <a:ea typeface="微软雅黑"/>
                  <a:cs typeface="微软雅黑"/>
                </a:endParaRPr>
              </a:p>
            </p:txBody>
          </p:sp>
        </p:grpSp>
        <p:pic>
          <p:nvPicPr>
            <p:cNvPr id="197" name="图片 19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01344" y="8932435"/>
              <a:ext cx="548036" cy="548036"/>
            </a:xfrm>
            <a:prstGeom prst="rect">
              <a:avLst/>
            </a:prstGeom>
          </p:spPr>
        </p:pic>
      </p:grpSp>
    </p:spTree>
    <p:extLst>
      <p:ext uri="{BB962C8B-B14F-4D97-AF65-F5344CB8AC3E}">
        <p14:creationId xmlns:p14="http://schemas.microsoft.com/office/powerpoint/2010/main" val="322855241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108064" y="1435818"/>
            <a:ext cx="7824736" cy="6730804"/>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6303962" y="1530009"/>
            <a:ext cx="1877442" cy="271869"/>
          </a:xfrm>
          <a:prstGeom prst="rect">
            <a:avLst/>
          </a:prstGeom>
          <a:noFill/>
        </p:spPr>
        <p:txBody>
          <a:bodyPr wrap="square" rtlCol="0" anchor="ctr">
            <a:spAutoFit/>
          </a:bodyPr>
          <a:lstStyle/>
          <a:p>
            <a:pPr algn="ctr">
              <a:lnSpc>
                <a:spcPct val="80000"/>
              </a:lnSpc>
            </a:pPr>
            <a:r>
              <a:rPr kumimoji="1" lang="zh-CN" altLang="en-US" sz="1400" b="1">
                <a:solidFill>
                  <a:schemeClr val="tx1">
                    <a:lumMod val="85000"/>
                    <a:lumOff val="15000"/>
                  </a:schemeClr>
                </a:solidFill>
                <a:latin typeface="微软雅黑"/>
                <a:ea typeface="微软雅黑"/>
                <a:cs typeface="微软雅黑"/>
              </a:rPr>
              <a:t>设置</a:t>
            </a:r>
          </a:p>
        </p:txBody>
      </p:sp>
      <p:grpSp>
        <p:nvGrpSpPr>
          <p:cNvPr id="114" name="组合 113"/>
          <p:cNvGrpSpPr/>
          <p:nvPr/>
        </p:nvGrpSpPr>
        <p:grpSpPr>
          <a:xfrm>
            <a:off x="3211493"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108111" y="1849805"/>
            <a:ext cx="7824688" cy="6316813"/>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108065" y="1842532"/>
            <a:ext cx="782473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108115" y="3603192"/>
            <a:ext cx="1957285" cy="1959405"/>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108117" y="2446963"/>
            <a:ext cx="183977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108117" y="3025080"/>
            <a:ext cx="185505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108117" y="3603196"/>
            <a:ext cx="19601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068314" y="1872384"/>
            <a:ext cx="0" cy="6294237"/>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211493" y="3221864"/>
            <a:ext cx="1381622" cy="271869"/>
          </a:xfrm>
          <a:prstGeom prst="rect">
            <a:avLst/>
          </a:prstGeom>
          <a:noFill/>
        </p:spPr>
        <p:txBody>
          <a:bodyPr wrap="square" rtlCol="0">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组织设置</a:t>
            </a:r>
          </a:p>
        </p:txBody>
      </p:sp>
      <p:sp>
        <p:nvSpPr>
          <p:cNvPr id="138" name="圆角矩形 137"/>
          <p:cNvSpPr/>
          <p:nvPr/>
        </p:nvSpPr>
        <p:spPr>
          <a:xfrm>
            <a:off x="3108066" y="2453273"/>
            <a:ext cx="1957334"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211493" y="2077103"/>
            <a:ext cx="1381622" cy="271869"/>
          </a:xfrm>
          <a:prstGeom prst="rect">
            <a:avLst/>
          </a:prstGeom>
          <a:noFill/>
        </p:spPr>
        <p:txBody>
          <a:bodyPr wrap="square" rtlCol="0">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个人设置</a:t>
            </a:r>
          </a:p>
        </p:txBody>
      </p:sp>
      <p:cxnSp>
        <p:nvCxnSpPr>
          <p:cNvPr id="152" name="直接连接符 151"/>
          <p:cNvCxnSpPr/>
          <p:nvPr/>
        </p:nvCxnSpPr>
        <p:spPr>
          <a:xfrm>
            <a:off x="3108117" y="4227351"/>
            <a:ext cx="195728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108117" y="4869913"/>
            <a:ext cx="195728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581551" y="3786308"/>
            <a:ext cx="1381622" cy="271869"/>
          </a:xfrm>
          <a:prstGeom prst="rect">
            <a:avLst/>
          </a:prstGeom>
          <a:noFill/>
        </p:spPr>
        <p:txBody>
          <a:bodyPr wrap="square" rtlCol="0">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组织信息</a:t>
            </a:r>
          </a:p>
        </p:txBody>
      </p:sp>
      <p:sp>
        <p:nvSpPr>
          <p:cNvPr id="156" name="文本框 155"/>
          <p:cNvSpPr txBox="1"/>
          <p:nvPr/>
        </p:nvSpPr>
        <p:spPr>
          <a:xfrm>
            <a:off x="3581551" y="4441064"/>
            <a:ext cx="1381622" cy="271869"/>
          </a:xfrm>
          <a:prstGeom prst="rect">
            <a:avLst/>
          </a:prstGeom>
          <a:noFill/>
        </p:spPr>
        <p:txBody>
          <a:bodyPr wrap="square" rtlCol="0">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域名管理</a:t>
            </a:r>
          </a:p>
        </p:txBody>
      </p:sp>
      <p:sp>
        <p:nvSpPr>
          <p:cNvPr id="157" name="文本框 156"/>
          <p:cNvSpPr txBox="1"/>
          <p:nvPr/>
        </p:nvSpPr>
        <p:spPr>
          <a:xfrm>
            <a:off x="3566268" y="2658406"/>
            <a:ext cx="1381622" cy="271869"/>
          </a:xfrm>
          <a:prstGeom prst="rect">
            <a:avLst/>
          </a:prstGeom>
          <a:noFill/>
        </p:spPr>
        <p:txBody>
          <a:bodyPr wrap="square" rtlCol="0">
            <a:spAutoFit/>
          </a:bodyPr>
          <a:lstStyle/>
          <a:p>
            <a:pPr>
              <a:lnSpc>
                <a:spcPct val="80000"/>
              </a:lnSpc>
            </a:pPr>
            <a:r>
              <a:rPr kumimoji="1" lang="zh-CN" altLang="en-US" sz="1400">
                <a:solidFill>
                  <a:schemeClr val="bg1"/>
                </a:solidFill>
                <a:latin typeface="微软雅黑"/>
                <a:ea typeface="微软雅黑"/>
                <a:cs typeface="微软雅黑"/>
              </a:rPr>
              <a:t>个人资料</a:t>
            </a:r>
          </a:p>
        </p:txBody>
      </p:sp>
      <p:cxnSp>
        <p:nvCxnSpPr>
          <p:cNvPr id="78" name="直接连接符 152"/>
          <p:cNvCxnSpPr/>
          <p:nvPr/>
        </p:nvCxnSpPr>
        <p:spPr>
          <a:xfrm>
            <a:off x="3108117" y="5555713"/>
            <a:ext cx="195728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79" name="文本框 78"/>
          <p:cNvSpPr txBox="1"/>
          <p:nvPr/>
        </p:nvSpPr>
        <p:spPr>
          <a:xfrm>
            <a:off x="3581551" y="5101464"/>
            <a:ext cx="1381622" cy="271869"/>
          </a:xfrm>
          <a:prstGeom prst="rect">
            <a:avLst/>
          </a:prstGeom>
          <a:noFill/>
        </p:spPr>
        <p:txBody>
          <a:bodyPr wrap="square" rtlCol="0">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首页管理</a:t>
            </a:r>
          </a:p>
        </p:txBody>
      </p:sp>
      <p:sp>
        <p:nvSpPr>
          <p:cNvPr id="82" name="同侧圆角矩形 81"/>
          <p:cNvSpPr/>
          <p:nvPr/>
        </p:nvSpPr>
        <p:spPr>
          <a:xfrm rot="10800000">
            <a:off x="5065400" y="1849801"/>
            <a:ext cx="5867400" cy="6316815"/>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6" name="矩形 85"/>
          <p:cNvSpPr/>
          <p:nvPr/>
        </p:nvSpPr>
        <p:spPr>
          <a:xfrm>
            <a:off x="5580467" y="2678457"/>
            <a:ext cx="802390"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账号：</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7" name="矩形 86"/>
          <p:cNvSpPr/>
          <p:nvPr/>
        </p:nvSpPr>
        <p:spPr>
          <a:xfrm>
            <a:off x="6713057" y="2691157"/>
            <a:ext cx="347044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xxj</a:t>
            </a:r>
          </a:p>
        </p:txBody>
      </p:sp>
      <p:sp>
        <p:nvSpPr>
          <p:cNvPr id="89" name="矩形 88"/>
          <p:cNvSpPr/>
          <p:nvPr/>
        </p:nvSpPr>
        <p:spPr>
          <a:xfrm>
            <a:off x="5580467" y="3083364"/>
            <a:ext cx="802390"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姓名：</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0" name="矩形 89"/>
          <p:cNvSpPr/>
          <p:nvPr/>
        </p:nvSpPr>
        <p:spPr>
          <a:xfrm>
            <a:off x="5580467" y="3466233"/>
            <a:ext cx="802390"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电话：</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5580467" y="3849102"/>
            <a:ext cx="802390"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E-Mail</a:t>
            </a:r>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4" name="矩形 93"/>
          <p:cNvSpPr/>
          <p:nvPr/>
        </p:nvSpPr>
        <p:spPr>
          <a:xfrm>
            <a:off x="5580467" y="4231972"/>
            <a:ext cx="802390" cy="276999"/>
          </a:xfrm>
          <a:prstGeom prst="rect">
            <a:avLst/>
          </a:prstGeom>
        </p:spPr>
        <p:txBody>
          <a:bodyPr wrap="square">
            <a:spAutoFit/>
          </a:bodyPr>
          <a:lstStyle/>
          <a:p>
            <a:pPr lvl="0"/>
            <a:r>
              <a:rPr lang="zh-CN" altLang="en-US" sz="1200" dirty="0">
                <a:solidFill>
                  <a:schemeClr val="tx1">
                    <a:lumMod val="85000"/>
                    <a:lumOff val="15000"/>
                  </a:schemeClr>
                </a:solidFill>
                <a:latin typeface="微软雅黑" panose="020B0503020204020204" pitchFamily="34" charset="-122"/>
                <a:ea typeface="微软雅黑" panose="020B0503020204020204" pitchFamily="34" charset="-122"/>
              </a:rPr>
              <a:t>地址：</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06" name="直接连接符 128"/>
          <p:cNvCxnSpPr/>
          <p:nvPr/>
        </p:nvCxnSpPr>
        <p:spPr>
          <a:xfrm flipV="1">
            <a:off x="5306701" y="3018956"/>
            <a:ext cx="5344800" cy="6124"/>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7" name="直接连接符 128"/>
          <p:cNvCxnSpPr/>
          <p:nvPr/>
        </p:nvCxnSpPr>
        <p:spPr>
          <a:xfrm>
            <a:off x="5306701" y="3776264"/>
            <a:ext cx="5344800"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8" name="直接连接符 128"/>
          <p:cNvCxnSpPr/>
          <p:nvPr/>
        </p:nvCxnSpPr>
        <p:spPr>
          <a:xfrm>
            <a:off x="5306701" y="4148492"/>
            <a:ext cx="5344800"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9" name="直接连接符 128"/>
          <p:cNvCxnSpPr/>
          <p:nvPr/>
        </p:nvCxnSpPr>
        <p:spPr>
          <a:xfrm>
            <a:off x="5306701" y="3386682"/>
            <a:ext cx="5344800"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10" name="直接连接符 128"/>
          <p:cNvCxnSpPr/>
          <p:nvPr/>
        </p:nvCxnSpPr>
        <p:spPr>
          <a:xfrm>
            <a:off x="5306701" y="4538812"/>
            <a:ext cx="5344800" cy="0"/>
          </a:xfrm>
          <a:prstGeom prst="line">
            <a:avLst/>
          </a:prstGeom>
          <a:ln w="3175">
            <a:solidFill>
              <a:schemeClr val="bg1">
                <a:lumMod val="8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16" name="矩形 115"/>
          <p:cNvSpPr/>
          <p:nvPr/>
        </p:nvSpPr>
        <p:spPr>
          <a:xfrm>
            <a:off x="6713057" y="3083364"/>
            <a:ext cx="3470444" cy="276999"/>
          </a:xfrm>
          <a:prstGeom prst="rect">
            <a:avLst/>
          </a:prstGeom>
        </p:spPr>
        <p:txBody>
          <a:bodyPr wrap="squar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徐新杰。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8" name="矩形 117"/>
          <p:cNvSpPr/>
          <p:nvPr/>
        </p:nvSpPr>
        <p:spPr>
          <a:xfrm>
            <a:off x="6713057" y="3466233"/>
            <a:ext cx="3470444" cy="276999"/>
          </a:xfrm>
          <a:prstGeom prst="rect">
            <a:avLst/>
          </a:prstGeom>
        </p:spPr>
        <p:txBody>
          <a:bodyPr wrap="squar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1</a:t>
            </a:r>
            <a:r>
              <a:rPr lang="en-US" altLang="zh-CN" sz="1200">
                <a:solidFill>
                  <a:schemeClr val="tx1">
                    <a:lumMod val="85000"/>
                    <a:lumOff val="15000"/>
                  </a:schemeClr>
                </a:solidFill>
                <a:latin typeface="微软雅黑" panose="020B0503020204020204" pitchFamily="34" charset="-122"/>
                <a:ea typeface="微软雅黑" panose="020B0503020204020204" pitchFamily="34" charset="-122"/>
              </a:rPr>
              <a:t>3713111111</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9" name="矩形 118"/>
          <p:cNvSpPr/>
          <p:nvPr/>
        </p:nvSpPr>
        <p:spPr>
          <a:xfrm>
            <a:off x="6713057" y="3855431"/>
            <a:ext cx="3470444" cy="276999"/>
          </a:xfrm>
          <a:prstGeom prst="rect">
            <a:avLst/>
          </a:prstGeom>
        </p:spPr>
        <p:txBody>
          <a:bodyPr wrap="square">
            <a:spAutoFit/>
          </a:bodyPr>
          <a:lstStyle/>
          <a:p>
            <a:pPr lvl="0"/>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xxj@skyblility.com</a:t>
            </a:r>
          </a:p>
        </p:txBody>
      </p:sp>
      <p:sp>
        <p:nvSpPr>
          <p:cNvPr id="126" name="文本框 125"/>
          <p:cNvSpPr txBox="1"/>
          <p:nvPr/>
        </p:nvSpPr>
        <p:spPr>
          <a:xfrm>
            <a:off x="5195314" y="2077103"/>
            <a:ext cx="1381622" cy="271869"/>
          </a:xfrm>
          <a:prstGeom prst="rect">
            <a:avLst/>
          </a:prstGeom>
          <a:noFill/>
        </p:spPr>
        <p:txBody>
          <a:bodyPr wrap="square" rtlCol="0">
            <a:spAutoFit/>
          </a:bodyPr>
          <a:lstStyle/>
          <a:p>
            <a:pPr>
              <a:lnSpc>
                <a:spcPct val="80000"/>
              </a:lnSpc>
            </a:pPr>
            <a:r>
              <a:rPr kumimoji="1" lang="zh-CN" altLang="en-US" sz="1400">
                <a:solidFill>
                  <a:schemeClr val="tx1">
                    <a:lumMod val="85000"/>
                    <a:lumOff val="15000"/>
                  </a:schemeClr>
                </a:solidFill>
                <a:latin typeface="微软雅黑"/>
                <a:ea typeface="微软雅黑"/>
                <a:cs typeface="微软雅黑"/>
              </a:rPr>
              <a:t>个人资料</a:t>
            </a:r>
          </a:p>
        </p:txBody>
      </p:sp>
      <p:pic>
        <p:nvPicPr>
          <p:cNvPr id="243" name="图片 242"/>
          <p:cNvPicPr>
            <a:picLocks noChangeAspect="1"/>
          </p:cNvPicPr>
          <p:nvPr/>
        </p:nvPicPr>
        <p:blipFill>
          <a:blip r:embed="rId14"/>
          <a:stretch>
            <a:fillRect/>
          </a:stretch>
        </p:blipFill>
        <p:spPr>
          <a:xfrm>
            <a:off x="127000" y="341151"/>
            <a:ext cx="2489200" cy="3886200"/>
          </a:xfrm>
          <a:prstGeom prst="rect">
            <a:avLst/>
          </a:prstGeom>
        </p:spPr>
      </p:pic>
      <p:pic>
        <p:nvPicPr>
          <p:cNvPr id="244" name="图片 243"/>
          <p:cNvPicPr>
            <a:picLocks noChangeAspect="1"/>
          </p:cNvPicPr>
          <p:nvPr/>
        </p:nvPicPr>
        <p:blipFill>
          <a:blip r:embed="rId15"/>
          <a:stretch>
            <a:fillRect/>
          </a:stretch>
        </p:blipFill>
        <p:spPr>
          <a:xfrm>
            <a:off x="11137200" y="1535065"/>
            <a:ext cx="6375400" cy="7213600"/>
          </a:xfrm>
          <a:prstGeom prst="rect">
            <a:avLst/>
          </a:prstGeom>
        </p:spPr>
      </p:pic>
      <p:sp>
        <p:nvSpPr>
          <p:cNvPr id="245" name="矩形 244"/>
          <p:cNvSpPr/>
          <p:nvPr/>
        </p:nvSpPr>
        <p:spPr>
          <a:xfrm>
            <a:off x="11137200" y="3025080"/>
            <a:ext cx="6375400" cy="184483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3" name="文本框 142"/>
          <p:cNvSpPr txBox="1"/>
          <p:nvPr/>
        </p:nvSpPr>
        <p:spPr>
          <a:xfrm>
            <a:off x="11968312" y="2593943"/>
            <a:ext cx="5653591" cy="595035"/>
          </a:xfrm>
          <a:prstGeom prst="rect">
            <a:avLst/>
          </a:prstGeom>
          <a:noFill/>
        </p:spPr>
        <p:txBody>
          <a:bodyPr wrap="square" rtlCol="0">
            <a:spAutoFit/>
          </a:bodyPr>
          <a:lstStyle/>
          <a:p>
            <a:pPr>
              <a:lnSpc>
                <a:spcPct val="80000"/>
              </a:lnSpc>
            </a:pPr>
            <a:r>
              <a:rPr kumimoji="1" lang="zh-CN" altLang="en-US" sz="2000">
                <a:solidFill>
                  <a:srgbClr val="FF0000"/>
                </a:solidFill>
                <a:latin typeface="微软雅黑"/>
                <a:ea typeface="微软雅黑"/>
                <a:cs typeface="微软雅黑"/>
              </a:rPr>
              <a:t>文字样式参考“设备网络工作台”的“设备详情”</a:t>
            </a:r>
            <a:endParaRPr kumimoji="1" lang="en-US" altLang="zh-CN" sz="2000">
              <a:solidFill>
                <a:srgbClr val="FF0000"/>
              </a:solidFill>
              <a:latin typeface="微软雅黑"/>
              <a:ea typeface="微软雅黑"/>
              <a:cs typeface="微软雅黑"/>
            </a:endParaRPr>
          </a:p>
          <a:p>
            <a:pPr>
              <a:lnSpc>
                <a:spcPct val="80000"/>
              </a:lnSpc>
            </a:pPr>
            <a:endParaRPr kumimoji="1" lang="zh-CN" altLang="en-US" sz="2000">
              <a:solidFill>
                <a:srgbClr val="FF0000"/>
              </a:solidFill>
              <a:latin typeface="微软雅黑"/>
              <a:ea typeface="微软雅黑"/>
              <a:cs typeface="微软雅黑"/>
            </a:endParaRPr>
          </a:p>
        </p:txBody>
      </p:sp>
      <p:cxnSp>
        <p:nvCxnSpPr>
          <p:cNvPr id="247" name="直线箭头连接符 246"/>
          <p:cNvCxnSpPr/>
          <p:nvPr/>
        </p:nvCxnSpPr>
        <p:spPr>
          <a:xfrm flipV="1">
            <a:off x="10784473" y="3351747"/>
            <a:ext cx="874127" cy="4"/>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6" name="直线箭头连接符 145"/>
          <p:cNvCxnSpPr/>
          <p:nvPr/>
        </p:nvCxnSpPr>
        <p:spPr>
          <a:xfrm flipH="1" flipV="1">
            <a:off x="2337366" y="2118342"/>
            <a:ext cx="874127" cy="4"/>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7" name="文本框 146"/>
          <p:cNvSpPr txBox="1"/>
          <p:nvPr/>
        </p:nvSpPr>
        <p:spPr>
          <a:xfrm>
            <a:off x="2987239" y="1056433"/>
            <a:ext cx="5653591" cy="595035"/>
          </a:xfrm>
          <a:prstGeom prst="rect">
            <a:avLst/>
          </a:prstGeom>
          <a:noFill/>
        </p:spPr>
        <p:txBody>
          <a:bodyPr wrap="square" rtlCol="0">
            <a:spAutoFit/>
          </a:bodyPr>
          <a:lstStyle/>
          <a:p>
            <a:pPr>
              <a:lnSpc>
                <a:spcPct val="80000"/>
              </a:lnSpc>
            </a:pPr>
            <a:r>
              <a:rPr kumimoji="1" lang="zh-CN" altLang="en-US" sz="2000">
                <a:solidFill>
                  <a:srgbClr val="FF0000"/>
                </a:solidFill>
                <a:latin typeface="微软雅黑"/>
                <a:ea typeface="微软雅黑"/>
                <a:cs typeface="微软雅黑"/>
              </a:rPr>
              <a:t>导航栏样式参考“我的工作台”</a:t>
            </a:r>
            <a:endParaRPr kumimoji="1" lang="en-US" altLang="zh-CN" sz="2000">
              <a:solidFill>
                <a:srgbClr val="FF0000"/>
              </a:solidFill>
              <a:latin typeface="微软雅黑"/>
              <a:ea typeface="微软雅黑"/>
              <a:cs typeface="微软雅黑"/>
            </a:endParaRPr>
          </a:p>
          <a:p>
            <a:pPr>
              <a:lnSpc>
                <a:spcPct val="80000"/>
              </a:lnSpc>
            </a:pPr>
            <a:endParaRPr kumimoji="1" lang="zh-CN" altLang="en-US" sz="2000">
              <a:solidFill>
                <a:srgbClr val="FF0000"/>
              </a:solidFill>
              <a:latin typeface="微软雅黑"/>
              <a:ea typeface="微软雅黑"/>
              <a:cs typeface="微软雅黑"/>
            </a:endParaRPr>
          </a:p>
        </p:txBody>
      </p:sp>
      <p:cxnSp>
        <p:nvCxnSpPr>
          <p:cNvPr id="148" name="直线箭头连接符 147"/>
          <p:cNvCxnSpPr/>
          <p:nvPr/>
        </p:nvCxnSpPr>
        <p:spPr>
          <a:xfrm flipH="1">
            <a:off x="2108200" y="3493733"/>
            <a:ext cx="1278528" cy="1771346"/>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59" name="文本框 158"/>
          <p:cNvSpPr txBox="1"/>
          <p:nvPr/>
        </p:nvSpPr>
        <p:spPr>
          <a:xfrm>
            <a:off x="1402367" y="5265079"/>
            <a:ext cx="1213834" cy="595035"/>
          </a:xfrm>
          <a:prstGeom prst="rect">
            <a:avLst/>
          </a:prstGeom>
          <a:noFill/>
        </p:spPr>
        <p:txBody>
          <a:bodyPr wrap="square" rtlCol="0">
            <a:spAutoFit/>
          </a:bodyPr>
          <a:lstStyle/>
          <a:p>
            <a:pPr>
              <a:lnSpc>
                <a:spcPct val="80000"/>
              </a:lnSpc>
            </a:pPr>
            <a:r>
              <a:rPr kumimoji="1" lang="zh-CN" altLang="en-US" sz="2000">
                <a:solidFill>
                  <a:srgbClr val="FF0000"/>
                </a:solidFill>
                <a:latin typeface="微软雅黑"/>
                <a:ea typeface="微软雅黑"/>
                <a:cs typeface="微软雅黑"/>
              </a:rPr>
              <a:t>底板色”</a:t>
            </a:r>
            <a:endParaRPr kumimoji="1" lang="en-US" altLang="zh-CN" sz="2000">
              <a:solidFill>
                <a:srgbClr val="FF0000"/>
              </a:solidFill>
              <a:latin typeface="微软雅黑"/>
              <a:ea typeface="微软雅黑"/>
              <a:cs typeface="微软雅黑"/>
            </a:endParaRPr>
          </a:p>
          <a:p>
            <a:pPr>
              <a:lnSpc>
                <a:spcPct val="80000"/>
              </a:lnSpc>
            </a:pPr>
            <a:endParaRPr kumimoji="1" lang="zh-CN" altLang="en-US" sz="2000">
              <a:solidFill>
                <a:srgbClr val="FF0000"/>
              </a:solidFill>
              <a:latin typeface="微软雅黑"/>
              <a:ea typeface="微软雅黑"/>
              <a:cs typeface="微软雅黑"/>
            </a:endParaRPr>
          </a:p>
        </p:txBody>
      </p:sp>
      <p:cxnSp>
        <p:nvCxnSpPr>
          <p:cNvPr id="160" name="直线箭头连接符 159"/>
          <p:cNvCxnSpPr/>
          <p:nvPr/>
        </p:nvCxnSpPr>
        <p:spPr>
          <a:xfrm flipH="1">
            <a:off x="2616200" y="5265079"/>
            <a:ext cx="876434" cy="1440521"/>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4" name="文本框 163"/>
          <p:cNvSpPr txBox="1"/>
          <p:nvPr/>
        </p:nvSpPr>
        <p:spPr>
          <a:xfrm>
            <a:off x="2009284" y="6654800"/>
            <a:ext cx="1213834" cy="595035"/>
          </a:xfrm>
          <a:prstGeom prst="rect">
            <a:avLst/>
          </a:prstGeom>
          <a:noFill/>
        </p:spPr>
        <p:txBody>
          <a:bodyPr wrap="square" rtlCol="0">
            <a:spAutoFit/>
          </a:bodyPr>
          <a:lstStyle/>
          <a:p>
            <a:pPr>
              <a:lnSpc>
                <a:spcPct val="80000"/>
              </a:lnSpc>
            </a:pPr>
            <a:r>
              <a:rPr kumimoji="1" lang="zh-CN" altLang="en-US" sz="2000">
                <a:solidFill>
                  <a:srgbClr val="FF0000"/>
                </a:solidFill>
                <a:latin typeface="微软雅黑"/>
                <a:ea typeface="微软雅黑"/>
                <a:cs typeface="微软雅黑"/>
              </a:rPr>
              <a:t>白色</a:t>
            </a:r>
            <a:endParaRPr kumimoji="1" lang="en-US" altLang="zh-CN" sz="2000">
              <a:solidFill>
                <a:srgbClr val="FF0000"/>
              </a:solidFill>
              <a:latin typeface="微软雅黑"/>
              <a:ea typeface="微软雅黑"/>
              <a:cs typeface="微软雅黑"/>
            </a:endParaRPr>
          </a:p>
          <a:p>
            <a:pPr>
              <a:lnSpc>
                <a:spcPct val="80000"/>
              </a:lnSpc>
            </a:pPr>
            <a:endParaRPr kumimoji="1" lang="zh-CN" altLang="en-US" sz="2000">
              <a:solidFill>
                <a:srgbClr val="FF0000"/>
              </a:solidFill>
              <a:latin typeface="微软雅黑"/>
              <a:ea typeface="微软雅黑"/>
              <a:cs typeface="微软雅黑"/>
            </a:endParaRPr>
          </a:p>
        </p:txBody>
      </p:sp>
      <p:pic>
        <p:nvPicPr>
          <p:cNvPr id="35" name="图片 34"/>
          <p:cNvPicPr>
            <a:picLocks noChangeAspect="1"/>
          </p:cNvPicPr>
          <p:nvPr/>
        </p:nvPicPr>
        <p:blipFill>
          <a:blip r:embed="rId16"/>
          <a:stretch>
            <a:fillRect/>
          </a:stretch>
        </p:blipFill>
        <p:spPr>
          <a:xfrm>
            <a:off x="2427765" y="7035800"/>
            <a:ext cx="6515100" cy="2489200"/>
          </a:xfrm>
          <a:prstGeom prst="rect">
            <a:avLst/>
          </a:prstGeom>
        </p:spPr>
      </p:pic>
      <p:cxnSp>
        <p:nvCxnSpPr>
          <p:cNvPr id="165" name="直线箭头连接符 164"/>
          <p:cNvCxnSpPr/>
          <p:nvPr/>
        </p:nvCxnSpPr>
        <p:spPr>
          <a:xfrm flipH="1">
            <a:off x="8521700" y="7759314"/>
            <a:ext cx="904964" cy="0"/>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66" name="文本框 165"/>
          <p:cNvSpPr txBox="1"/>
          <p:nvPr/>
        </p:nvSpPr>
        <p:spPr>
          <a:xfrm>
            <a:off x="3362818" y="7069218"/>
            <a:ext cx="6314073" cy="595035"/>
          </a:xfrm>
          <a:prstGeom prst="rect">
            <a:avLst/>
          </a:prstGeom>
          <a:noFill/>
        </p:spPr>
        <p:txBody>
          <a:bodyPr wrap="square" rtlCol="0">
            <a:spAutoFit/>
          </a:bodyPr>
          <a:lstStyle/>
          <a:p>
            <a:pPr>
              <a:lnSpc>
                <a:spcPct val="80000"/>
              </a:lnSpc>
            </a:pPr>
            <a:r>
              <a:rPr kumimoji="1" lang="zh-CN" altLang="en-US" sz="2000">
                <a:solidFill>
                  <a:srgbClr val="FF0000"/>
                </a:solidFill>
                <a:latin typeface="微软雅黑"/>
                <a:ea typeface="微软雅黑"/>
                <a:cs typeface="微软雅黑"/>
              </a:rPr>
              <a:t>编辑状态下，文字下的线条去掉，同时增加编辑框。</a:t>
            </a:r>
            <a:endParaRPr kumimoji="1" lang="en-US" altLang="zh-CN" sz="2000">
              <a:solidFill>
                <a:srgbClr val="FF0000"/>
              </a:solidFill>
              <a:latin typeface="微软雅黑"/>
              <a:ea typeface="微软雅黑"/>
              <a:cs typeface="微软雅黑"/>
            </a:endParaRPr>
          </a:p>
          <a:p>
            <a:pPr>
              <a:lnSpc>
                <a:spcPct val="80000"/>
              </a:lnSpc>
            </a:pPr>
            <a:endParaRPr kumimoji="1" lang="zh-CN" altLang="en-US" sz="2000">
              <a:solidFill>
                <a:srgbClr val="FF0000"/>
              </a:solidFill>
              <a:latin typeface="微软雅黑"/>
              <a:ea typeface="微软雅黑"/>
              <a:cs typeface="微软雅黑"/>
            </a:endParaRPr>
          </a:p>
        </p:txBody>
      </p:sp>
      <p:sp>
        <p:nvSpPr>
          <p:cNvPr id="170" name="文本框 169"/>
          <p:cNvSpPr txBox="1"/>
          <p:nvPr/>
        </p:nvSpPr>
        <p:spPr>
          <a:xfrm>
            <a:off x="9409579" y="2104866"/>
            <a:ext cx="1381622" cy="271869"/>
          </a:xfrm>
          <a:prstGeom prst="rect">
            <a:avLst/>
          </a:prstGeom>
          <a:noFill/>
        </p:spPr>
        <p:txBody>
          <a:bodyPr wrap="square" rtlCol="0">
            <a:spAutoFit/>
          </a:bodyPr>
          <a:lstStyle/>
          <a:p>
            <a:pPr algn="r">
              <a:lnSpc>
                <a:spcPct val="80000"/>
              </a:lnSpc>
            </a:pPr>
            <a:r>
              <a:rPr kumimoji="1" lang="zh-CN" altLang="en-US" sz="1400">
                <a:solidFill>
                  <a:srgbClr val="157EFB"/>
                </a:solidFill>
                <a:latin typeface="微软雅黑"/>
                <a:ea typeface="微软雅黑"/>
                <a:cs typeface="微软雅黑"/>
              </a:rPr>
              <a:t>修改密码</a:t>
            </a:r>
          </a:p>
        </p:txBody>
      </p:sp>
      <p:sp>
        <p:nvSpPr>
          <p:cNvPr id="66" name="圆角矩形 65"/>
          <p:cNvSpPr/>
          <p:nvPr/>
        </p:nvSpPr>
        <p:spPr>
          <a:xfrm>
            <a:off x="9409579" y="7314835"/>
            <a:ext cx="1121646" cy="349418"/>
          </a:xfrm>
          <a:prstGeom prst="roundRect">
            <a:avLst>
              <a:gd name="adj" fmla="val 5812"/>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a:solidFill>
                  <a:srgbClr val="157EFB"/>
                </a:solidFill>
                <a:latin typeface="微软雅黑" panose="020B0503020204020204" pitchFamily="34" charset="-122"/>
                <a:ea typeface="微软雅黑" panose="020B0503020204020204" pitchFamily="34" charset="-122"/>
              </a:rPr>
              <a:t>编辑</a:t>
            </a:r>
          </a:p>
        </p:txBody>
      </p:sp>
    </p:spTree>
    <p:extLst>
      <p:ext uri="{BB962C8B-B14F-4D97-AF65-F5344CB8AC3E}">
        <p14:creationId xmlns:p14="http://schemas.microsoft.com/office/powerpoint/2010/main" val="25199042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4" y="0"/>
            <a:ext cx="17780000" cy="9525000"/>
          </a:xfrm>
          <a:prstGeom prst="rect">
            <a:avLst/>
          </a:prstGeom>
        </p:spPr>
      </p:pic>
      <p:sp>
        <p:nvSpPr>
          <p:cNvPr id="30" name="同侧圆角矩形 29"/>
          <p:cNvSpPr/>
          <p:nvPr/>
        </p:nvSpPr>
        <p:spPr>
          <a:xfrm>
            <a:off x="2399623" y="8867775"/>
            <a:ext cx="12980749" cy="657225"/>
          </a:xfrm>
          <a:prstGeom prst="round2SameRect">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78" name="矩形 177"/>
          <p:cNvSpPr/>
          <p:nvPr/>
        </p:nvSpPr>
        <p:spPr>
          <a:xfrm>
            <a:off x="-1" y="-3"/>
            <a:ext cx="17780001"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79" name="图片 1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268" y="19360"/>
            <a:ext cx="270000" cy="270000"/>
          </a:xfrm>
          <a:prstGeom prst="rect">
            <a:avLst/>
          </a:prstGeom>
        </p:spPr>
      </p:pic>
      <p:sp>
        <p:nvSpPr>
          <p:cNvPr id="180" name="文本框 179"/>
          <p:cNvSpPr txBox="1"/>
          <p:nvPr/>
        </p:nvSpPr>
        <p:spPr>
          <a:xfrm>
            <a:off x="5876585" y="67919"/>
            <a:ext cx="1182927" cy="246221"/>
          </a:xfrm>
          <a:prstGeom prst="rect">
            <a:avLst/>
          </a:prstGeom>
          <a:noFill/>
        </p:spPr>
        <p:txBody>
          <a:bodyPr wrap="square" rtlCol="0" anchor="ctr">
            <a:spAutoFit/>
          </a:bodyPr>
          <a:lstStyle/>
          <a:p>
            <a:pPr algn="ctr">
              <a:lnSpc>
                <a:spcPct val="80000"/>
              </a:lnSpc>
            </a:pPr>
            <a:r>
              <a:rPr kumimoji="1" lang="zh-CN" altLang="en-US" sz="1200" smtClean="0">
                <a:solidFill>
                  <a:prstClr val="white"/>
                </a:solidFill>
                <a:latin typeface="微软雅黑"/>
                <a:ea typeface="微软雅黑"/>
                <a:cs typeface="微软雅黑"/>
              </a:rPr>
              <a:t>我的工作台</a:t>
            </a:r>
            <a:endParaRPr kumimoji="1" lang="zh-CN" altLang="en-US" sz="1200">
              <a:solidFill>
                <a:prstClr val="white"/>
              </a:solidFill>
              <a:latin typeface="微软雅黑"/>
              <a:ea typeface="微软雅黑"/>
              <a:cs typeface="微软雅黑"/>
            </a:endParaRPr>
          </a:p>
        </p:txBody>
      </p:sp>
      <p:sp>
        <p:nvSpPr>
          <p:cNvPr id="181" name="矩形 180"/>
          <p:cNvSpPr/>
          <p:nvPr/>
        </p:nvSpPr>
        <p:spPr>
          <a:xfrm>
            <a:off x="438658" y="19063"/>
            <a:ext cx="800219" cy="276999"/>
          </a:xfrm>
          <a:prstGeom prst="rect">
            <a:avLst/>
          </a:prstGeom>
        </p:spPr>
        <p:txBody>
          <a:bodyPr wrap="none">
            <a:spAutoFit/>
          </a:bodyPr>
          <a:lstStyle/>
          <a:p>
            <a:r>
              <a:rPr lang="zh-CN" altLang="en-US" sz="1200">
                <a:solidFill>
                  <a:srgbClr val="F9F9F9"/>
                </a:solidFill>
                <a:latin typeface="Helvetica"/>
                <a:ea typeface="黑体"/>
                <a:cs typeface="Helvetica"/>
              </a:rPr>
              <a:t>行</a:t>
            </a:r>
            <a:r>
              <a:rPr lang="zh-CN" altLang="en-US" sz="1200" smtClean="0">
                <a:solidFill>
                  <a:srgbClr val="F9F9F9"/>
                </a:solidFill>
                <a:latin typeface="Helvetica"/>
                <a:ea typeface="黑体"/>
                <a:cs typeface="Helvetica"/>
              </a:rPr>
              <a:t>云门户</a:t>
            </a:r>
            <a:endParaRPr lang="zh-CN" altLang="en-US" sz="1200" dirty="0">
              <a:solidFill>
                <a:srgbClr val="F9F9F9"/>
              </a:solidFill>
              <a:latin typeface="Helvetica"/>
              <a:ea typeface="黑体"/>
              <a:cs typeface="Helvetica"/>
            </a:endParaRPr>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321392" y="20441"/>
            <a:ext cx="288000" cy="288000"/>
          </a:xfrm>
          <a:prstGeom prst="rect">
            <a:avLst/>
          </a:prstGeom>
        </p:spPr>
      </p:pic>
      <p:pic>
        <p:nvPicPr>
          <p:cNvPr id="183" name="图片 182"/>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436610" y="20441"/>
            <a:ext cx="288000" cy="288000"/>
          </a:xfrm>
          <a:prstGeom prst="rect">
            <a:avLst/>
          </a:prstGeom>
        </p:spPr>
      </p:pic>
      <p:pic>
        <p:nvPicPr>
          <p:cNvPr id="185" name="图片 184"/>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361000" y="20441"/>
            <a:ext cx="288000" cy="288000"/>
          </a:xfrm>
          <a:prstGeom prst="rect">
            <a:avLst/>
          </a:prstGeom>
        </p:spPr>
      </p:pic>
      <p:pic>
        <p:nvPicPr>
          <p:cNvPr id="186" name="图片 185"/>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823195" y="2441"/>
            <a:ext cx="324000" cy="324000"/>
          </a:xfrm>
          <a:prstGeom prst="rect">
            <a:avLst/>
          </a:prstGeom>
        </p:spPr>
      </p:pic>
      <p:sp>
        <p:nvSpPr>
          <p:cNvPr id="188" name="圆角矩形 187"/>
          <p:cNvSpPr/>
          <p:nvPr/>
        </p:nvSpPr>
        <p:spPr>
          <a:xfrm>
            <a:off x="15883934" y="3500"/>
            <a:ext cx="325038" cy="323548"/>
          </a:xfrm>
          <a:prstGeom prst="roundRect">
            <a:avLst>
              <a:gd name="adj" fmla="val 0"/>
            </a:avLst>
          </a:prstGeom>
          <a:solidFill>
            <a:schemeClr val="bg1">
              <a:lumMod val="8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189" name="图片 188"/>
          <p:cNvPicPr>
            <a:picLocks noChangeAspect="1"/>
          </p:cNvPicPr>
          <p:nvPr/>
        </p:nvPicPr>
        <p:blipFill>
          <a:blip r:embed="rId12">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5887224" y="26140"/>
            <a:ext cx="288000" cy="288000"/>
          </a:xfrm>
          <a:prstGeom prst="rect">
            <a:avLst/>
          </a:prstGeom>
        </p:spPr>
      </p:pic>
      <p:sp>
        <p:nvSpPr>
          <p:cNvPr id="111" name="同侧圆角矩形 110"/>
          <p:cNvSpPr/>
          <p:nvPr/>
        </p:nvSpPr>
        <p:spPr>
          <a:xfrm rot="10800000">
            <a:off x="4712770"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13" name="图片 11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6291517" y="8043461"/>
            <a:ext cx="460507" cy="143131"/>
          </a:xfrm>
          <a:prstGeom prst="rect">
            <a:avLst/>
          </a:prstGeom>
        </p:spPr>
      </p:pic>
      <p:sp>
        <p:nvSpPr>
          <p:cNvPr id="258" name="同侧圆角矩形 257"/>
          <p:cNvSpPr/>
          <p:nvPr/>
        </p:nvSpPr>
        <p:spPr>
          <a:xfrm rot="10800000">
            <a:off x="4717776" y="819031"/>
            <a:ext cx="3612994" cy="7075991"/>
          </a:xfrm>
          <a:prstGeom prst="round2SameRect">
            <a:avLst>
              <a:gd name="adj1" fmla="val 75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59" name="直接连接符 258"/>
          <p:cNvCxnSpPr/>
          <p:nvPr/>
        </p:nvCxnSpPr>
        <p:spPr>
          <a:xfrm>
            <a:off x="4712770"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260" name="直接连接符 259"/>
          <p:cNvCxnSpPr/>
          <p:nvPr/>
        </p:nvCxnSpPr>
        <p:spPr>
          <a:xfrm>
            <a:off x="4638628"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06" name="文本框 105"/>
          <p:cNvSpPr txBox="1"/>
          <p:nvPr/>
        </p:nvSpPr>
        <p:spPr>
          <a:xfrm>
            <a:off x="6031353"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95000"/>
                    <a:lumOff val="5000"/>
                  </a:schemeClr>
                </a:solidFill>
                <a:latin typeface="微软雅黑"/>
                <a:ea typeface="微软雅黑"/>
                <a:cs typeface="微软雅黑"/>
              </a:rPr>
              <a:t>选择</a:t>
            </a:r>
            <a:r>
              <a:rPr kumimoji="1" lang="zh-CN" altLang="en-US" sz="1400" smtClean="0">
                <a:solidFill>
                  <a:schemeClr val="tx1">
                    <a:lumMod val="95000"/>
                    <a:lumOff val="5000"/>
                  </a:schemeClr>
                </a:solidFill>
                <a:latin typeface="微软雅黑"/>
                <a:ea typeface="微软雅黑"/>
                <a:cs typeface="微软雅黑"/>
              </a:rPr>
              <a:t>联系人</a:t>
            </a:r>
            <a:endParaRPr kumimoji="1" lang="zh-CN" altLang="en-US" sz="1400">
              <a:solidFill>
                <a:schemeClr val="tx1">
                  <a:lumMod val="95000"/>
                  <a:lumOff val="5000"/>
                </a:schemeClr>
              </a:solidFill>
              <a:latin typeface="微软雅黑"/>
              <a:ea typeface="微软雅黑"/>
              <a:cs typeface="微软雅黑"/>
            </a:endParaRPr>
          </a:p>
        </p:txBody>
      </p:sp>
      <p:sp>
        <p:nvSpPr>
          <p:cNvPr id="107" name="文本框 106"/>
          <p:cNvSpPr txBox="1"/>
          <p:nvPr/>
        </p:nvSpPr>
        <p:spPr>
          <a:xfrm>
            <a:off x="4979286"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136" name="组合 135"/>
          <p:cNvGrpSpPr/>
          <p:nvPr/>
        </p:nvGrpSpPr>
        <p:grpSpPr>
          <a:xfrm>
            <a:off x="4712770" y="1528198"/>
            <a:ext cx="3618000" cy="360000"/>
            <a:chOff x="14149131" y="5718646"/>
            <a:chExt cx="3618000" cy="360000"/>
          </a:xfrm>
        </p:grpSpPr>
        <p:sp>
          <p:nvSpPr>
            <p:cNvPr id="139" name="圆角矩形 138"/>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38" name="直接连接符 137"/>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组合 140"/>
          <p:cNvGrpSpPr/>
          <p:nvPr/>
        </p:nvGrpSpPr>
        <p:grpSpPr>
          <a:xfrm>
            <a:off x="4712770" y="1894632"/>
            <a:ext cx="3618000" cy="360000"/>
            <a:chOff x="14149131" y="5718646"/>
            <a:chExt cx="3618000" cy="360000"/>
          </a:xfrm>
        </p:grpSpPr>
        <p:sp>
          <p:nvSpPr>
            <p:cNvPr id="145" name="圆角矩形 144"/>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144" name="直接连接符 143"/>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 name="图片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74707" y="1205465"/>
            <a:ext cx="203175" cy="203175"/>
          </a:xfrm>
          <a:prstGeom prst="rect">
            <a:avLst/>
          </a:prstGeom>
        </p:spPr>
      </p:pic>
      <p:sp>
        <p:nvSpPr>
          <p:cNvPr id="147" name="矩形 146"/>
          <p:cNvSpPr/>
          <p:nvPr/>
        </p:nvSpPr>
        <p:spPr>
          <a:xfrm>
            <a:off x="5077882" y="1175378"/>
            <a:ext cx="2185214" cy="276999"/>
          </a:xfrm>
          <a:prstGeom prst="rect">
            <a:avLst/>
          </a:prstGeom>
        </p:spPr>
        <p:txBody>
          <a:bodyPr wrap="none">
            <a:spAutoFit/>
          </a:bodyPr>
          <a:lstStyle/>
          <a:p>
            <a:pPr lvl="0"/>
            <a:r>
              <a:rPr lang="zh-CN" altLang="en-US" sz="1200" smtClean="0">
                <a:solidFill>
                  <a:schemeClr val="tx1">
                    <a:lumMod val="95000"/>
                    <a:lumOff val="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49" name="矩形 148"/>
          <p:cNvSpPr/>
          <p:nvPr/>
        </p:nvSpPr>
        <p:spPr>
          <a:xfrm>
            <a:off x="5387517" y="1587118"/>
            <a:ext cx="646331" cy="276999"/>
          </a:xfrm>
          <a:prstGeom prst="rect">
            <a:avLst/>
          </a:prstGeom>
        </p:spPr>
        <p:txBody>
          <a:bodyPr wrap="none">
            <a:spAutoFit/>
          </a:bodyPr>
          <a:lstStyle/>
          <a:p>
            <a:pPr lvl="0"/>
            <a:r>
              <a:rPr lang="zh-CN" altLang="en-US" sz="1200" smtClean="0">
                <a:solidFill>
                  <a:schemeClr val="tx1">
                    <a:lumMod val="95000"/>
                    <a:lumOff val="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60" name="矩形 159"/>
          <p:cNvSpPr/>
          <p:nvPr/>
        </p:nvSpPr>
        <p:spPr>
          <a:xfrm>
            <a:off x="5387517" y="1948065"/>
            <a:ext cx="800219" cy="276999"/>
          </a:xfrm>
          <a:prstGeom prst="rect">
            <a:avLst/>
          </a:prstGeom>
        </p:spPr>
        <p:txBody>
          <a:bodyPr wrap="none">
            <a:spAutoFit/>
          </a:bodyPr>
          <a:lstStyle/>
          <a:p>
            <a:pPr lvl="0"/>
            <a:r>
              <a:rPr lang="zh-CN" altLang="en-US" sz="1200" smtClean="0">
                <a:solidFill>
                  <a:schemeClr val="tx1">
                    <a:lumMod val="95000"/>
                    <a:lumOff val="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162" name="图片 1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75497" y="1618833"/>
            <a:ext cx="203175" cy="203175"/>
          </a:xfrm>
          <a:prstGeom prst="rect">
            <a:avLst/>
          </a:prstGeom>
        </p:spPr>
      </p:pic>
      <p:pic>
        <p:nvPicPr>
          <p:cNvPr id="163" name="图片 1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75497" y="1967749"/>
            <a:ext cx="203175" cy="203175"/>
          </a:xfrm>
          <a:prstGeom prst="rect">
            <a:avLst/>
          </a:prstGeom>
        </p:spPr>
      </p:pic>
      <p:sp>
        <p:nvSpPr>
          <p:cNvPr id="7" name="等腰三角形 6"/>
          <p:cNvSpPr/>
          <p:nvPr/>
        </p:nvSpPr>
        <p:spPr>
          <a:xfrm rot="10800000">
            <a:off x="4744344" y="1268897"/>
            <a:ext cx="108000"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a:off x="4980367" y="1646998"/>
            <a:ext cx="108000"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等腰三角形 165"/>
          <p:cNvSpPr/>
          <p:nvPr/>
        </p:nvSpPr>
        <p:spPr>
          <a:xfrm rot="10800000">
            <a:off x="4980367" y="1996224"/>
            <a:ext cx="108000"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7" name="文本框 186"/>
          <p:cNvSpPr txBox="1"/>
          <p:nvPr/>
        </p:nvSpPr>
        <p:spPr>
          <a:xfrm>
            <a:off x="7130905"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pic>
        <p:nvPicPr>
          <p:cNvPr id="9" name="图片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4806678" y="501530"/>
            <a:ext cx="252000" cy="140651"/>
          </a:xfrm>
          <a:prstGeom prst="rect">
            <a:avLst/>
          </a:prstGeom>
        </p:spPr>
      </p:pic>
      <p:grpSp>
        <p:nvGrpSpPr>
          <p:cNvPr id="100" name="组合 99"/>
          <p:cNvGrpSpPr/>
          <p:nvPr/>
        </p:nvGrpSpPr>
        <p:grpSpPr>
          <a:xfrm>
            <a:off x="713215" y="814828"/>
            <a:ext cx="1143000" cy="7847315"/>
            <a:chOff x="713215" y="814828"/>
            <a:chExt cx="1143000" cy="7847315"/>
          </a:xfrm>
        </p:grpSpPr>
        <p:sp>
          <p:nvSpPr>
            <p:cNvPr id="101" name="文本框 100"/>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102" name="文本框 101"/>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103" name="文本框 102"/>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104" name="文本框 103"/>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105" name="图片 10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108" name="图片 10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109" name="图片 10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110" name="图片 10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112" name="图片 11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114" name="文本框 113"/>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sp>
        <p:nvSpPr>
          <p:cNvPr id="118" name="决策 117"/>
          <p:cNvSpPr/>
          <p:nvPr/>
        </p:nvSpPr>
        <p:spPr>
          <a:xfrm>
            <a:off x="4919665"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9" name="圆角矩形 118"/>
          <p:cNvSpPr/>
          <p:nvPr/>
        </p:nvSpPr>
        <p:spPr>
          <a:xfrm>
            <a:off x="4862352"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cxnSp>
        <p:nvCxnSpPr>
          <p:cNvPr id="97" name="直接连接符 96"/>
          <p:cNvCxnSpPr/>
          <p:nvPr/>
        </p:nvCxnSpPr>
        <p:spPr>
          <a:xfrm>
            <a:off x="4712770" y="188202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6" name="组合 5"/>
          <p:cNvGrpSpPr/>
          <p:nvPr/>
        </p:nvGrpSpPr>
        <p:grpSpPr>
          <a:xfrm>
            <a:off x="4712770" y="2309012"/>
            <a:ext cx="3618000" cy="318967"/>
            <a:chOff x="14149131" y="2309012"/>
            <a:chExt cx="3618000" cy="318967"/>
          </a:xfrm>
        </p:grpSpPr>
        <p:sp>
          <p:nvSpPr>
            <p:cNvPr id="152" name="矩形 151"/>
            <p:cNvSpPr/>
            <p:nvPr/>
          </p:nvSpPr>
          <p:spPr>
            <a:xfrm>
              <a:off x="15085555" y="2309012"/>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14" name="直接连接符 213"/>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16" name="图片 215"/>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grpSp>
        <p:nvGrpSpPr>
          <p:cNvPr id="237" name="组合 236"/>
          <p:cNvGrpSpPr/>
          <p:nvPr/>
        </p:nvGrpSpPr>
        <p:grpSpPr>
          <a:xfrm>
            <a:off x="4712770" y="2673970"/>
            <a:ext cx="3618000" cy="318967"/>
            <a:chOff x="14149131" y="2309012"/>
            <a:chExt cx="3618000" cy="318967"/>
          </a:xfrm>
        </p:grpSpPr>
        <p:sp>
          <p:nvSpPr>
            <p:cNvPr id="238" name="矩形 237"/>
            <p:cNvSpPr/>
            <p:nvPr/>
          </p:nvSpPr>
          <p:spPr>
            <a:xfrm>
              <a:off x="15085555" y="2309012"/>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王东明</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39" name="直接连接符 238"/>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40" name="图片 239"/>
            <p:cNvPicPr>
              <a:picLocks noChangeAspect="1"/>
            </p:cNvPicPr>
            <p:nvPr/>
          </p:nvPicPr>
          <p:blipFill>
            <a:blip r:embed="rId24">
              <a:grayscl/>
            </a:blip>
            <a:stretch>
              <a:fillRect/>
            </a:stretch>
          </p:blipFill>
          <p:spPr>
            <a:xfrm>
              <a:off x="14906979" y="2333447"/>
              <a:ext cx="216000" cy="205200"/>
            </a:xfrm>
            <a:prstGeom prst="rect">
              <a:avLst/>
            </a:prstGeom>
          </p:spPr>
        </p:pic>
      </p:grpSp>
      <p:grpSp>
        <p:nvGrpSpPr>
          <p:cNvPr id="241" name="组合 240"/>
          <p:cNvGrpSpPr/>
          <p:nvPr/>
        </p:nvGrpSpPr>
        <p:grpSpPr>
          <a:xfrm>
            <a:off x="4712770" y="3038928"/>
            <a:ext cx="3618000" cy="318967"/>
            <a:chOff x="14149131" y="2309012"/>
            <a:chExt cx="3618000" cy="318967"/>
          </a:xfrm>
        </p:grpSpPr>
        <p:sp>
          <p:nvSpPr>
            <p:cNvPr id="242" name="矩形 241"/>
            <p:cNvSpPr/>
            <p:nvPr/>
          </p:nvSpPr>
          <p:spPr>
            <a:xfrm>
              <a:off x="15085555" y="2309012"/>
              <a:ext cx="492443"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小白</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43" name="直接连接符 242"/>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44" name="图片 243"/>
            <p:cNvPicPr>
              <a:picLocks noChangeAspect="1"/>
            </p:cNvPicPr>
            <p:nvPr/>
          </p:nvPicPr>
          <p:blipFill>
            <a:blip r:embed="rId24">
              <a:grayscl/>
            </a:blip>
            <a:stretch>
              <a:fillRect/>
            </a:stretch>
          </p:blipFill>
          <p:spPr>
            <a:xfrm>
              <a:off x="14906979" y="2333447"/>
              <a:ext cx="216000" cy="205200"/>
            </a:xfrm>
            <a:prstGeom prst="rect">
              <a:avLst/>
            </a:prstGeom>
          </p:spPr>
        </p:pic>
      </p:grpSp>
      <p:grpSp>
        <p:nvGrpSpPr>
          <p:cNvPr id="253" name="组合 252"/>
          <p:cNvGrpSpPr/>
          <p:nvPr/>
        </p:nvGrpSpPr>
        <p:grpSpPr>
          <a:xfrm>
            <a:off x="4712770" y="4133802"/>
            <a:ext cx="3618000" cy="318967"/>
            <a:chOff x="14149131" y="2309012"/>
            <a:chExt cx="3618000" cy="318967"/>
          </a:xfrm>
        </p:grpSpPr>
        <p:sp>
          <p:nvSpPr>
            <p:cNvPr id="254" name="矩形 253"/>
            <p:cNvSpPr/>
            <p:nvPr/>
          </p:nvSpPr>
          <p:spPr>
            <a:xfrm>
              <a:off x="15085555" y="2309012"/>
              <a:ext cx="492443"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张勇</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55" name="直接连接符 254"/>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56" name="图片 255"/>
            <p:cNvPicPr>
              <a:picLocks noChangeAspect="1"/>
            </p:cNvPicPr>
            <p:nvPr/>
          </p:nvPicPr>
          <p:blipFill>
            <a:blip r:embed="rId24">
              <a:grayscl/>
            </a:blip>
            <a:stretch>
              <a:fillRect/>
            </a:stretch>
          </p:blipFill>
          <p:spPr>
            <a:xfrm>
              <a:off x="14906979" y="2333447"/>
              <a:ext cx="216000" cy="205200"/>
            </a:xfrm>
            <a:prstGeom prst="rect">
              <a:avLst/>
            </a:prstGeom>
          </p:spPr>
        </p:pic>
      </p:grpSp>
      <p:grpSp>
        <p:nvGrpSpPr>
          <p:cNvPr id="257" name="组合 256"/>
          <p:cNvGrpSpPr/>
          <p:nvPr/>
        </p:nvGrpSpPr>
        <p:grpSpPr>
          <a:xfrm>
            <a:off x="4712770" y="4498760"/>
            <a:ext cx="3618000" cy="318967"/>
            <a:chOff x="14149131" y="2309012"/>
            <a:chExt cx="3618000" cy="318967"/>
          </a:xfrm>
        </p:grpSpPr>
        <p:sp>
          <p:nvSpPr>
            <p:cNvPr id="261" name="矩形 260"/>
            <p:cNvSpPr/>
            <p:nvPr/>
          </p:nvSpPr>
          <p:spPr>
            <a:xfrm>
              <a:off x="15085555" y="2309012"/>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62" name="直接连接符 261"/>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63" name="图片 262"/>
            <p:cNvPicPr>
              <a:picLocks noChangeAspect="1"/>
            </p:cNvPicPr>
            <p:nvPr/>
          </p:nvPicPr>
          <p:blipFill>
            <a:blip r:embed="rId24">
              <a:grayscl/>
            </a:blip>
            <a:stretch>
              <a:fillRect/>
            </a:stretch>
          </p:blipFill>
          <p:spPr>
            <a:xfrm>
              <a:off x="14906979" y="2333447"/>
              <a:ext cx="216000" cy="205200"/>
            </a:xfrm>
            <a:prstGeom prst="rect">
              <a:avLst/>
            </a:prstGeom>
          </p:spPr>
        </p:pic>
      </p:grpSp>
      <p:grpSp>
        <p:nvGrpSpPr>
          <p:cNvPr id="264" name="组合 263"/>
          <p:cNvGrpSpPr/>
          <p:nvPr/>
        </p:nvGrpSpPr>
        <p:grpSpPr>
          <a:xfrm>
            <a:off x="4712770" y="4863718"/>
            <a:ext cx="3618000" cy="318967"/>
            <a:chOff x="14149131" y="2309012"/>
            <a:chExt cx="3618000" cy="318967"/>
          </a:xfrm>
        </p:grpSpPr>
        <p:sp>
          <p:nvSpPr>
            <p:cNvPr id="265" name="矩形 264"/>
            <p:cNvSpPr/>
            <p:nvPr/>
          </p:nvSpPr>
          <p:spPr>
            <a:xfrm>
              <a:off x="15085555" y="2309012"/>
              <a:ext cx="492443"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老卢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66" name="直接连接符 265"/>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67" name="图片 266"/>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grpSp>
        <p:nvGrpSpPr>
          <p:cNvPr id="268" name="组合 267"/>
          <p:cNvGrpSpPr/>
          <p:nvPr/>
        </p:nvGrpSpPr>
        <p:grpSpPr>
          <a:xfrm>
            <a:off x="4712770" y="5228676"/>
            <a:ext cx="3618000" cy="318967"/>
            <a:chOff x="14149131" y="2309012"/>
            <a:chExt cx="3618000" cy="318967"/>
          </a:xfrm>
        </p:grpSpPr>
        <p:sp>
          <p:nvSpPr>
            <p:cNvPr id="269" name="矩形 268"/>
            <p:cNvSpPr/>
            <p:nvPr/>
          </p:nvSpPr>
          <p:spPr>
            <a:xfrm>
              <a:off x="15085555" y="2309012"/>
              <a:ext cx="126188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天下无双庄士散</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0" name="直接连接符 269"/>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71" name="图片 270"/>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grpSp>
        <p:nvGrpSpPr>
          <p:cNvPr id="272" name="组合 271"/>
          <p:cNvGrpSpPr/>
          <p:nvPr/>
        </p:nvGrpSpPr>
        <p:grpSpPr>
          <a:xfrm>
            <a:off x="4712770" y="5593633"/>
            <a:ext cx="3618000" cy="318967"/>
            <a:chOff x="14149131" y="2309012"/>
            <a:chExt cx="3618000" cy="318967"/>
          </a:xfrm>
        </p:grpSpPr>
        <p:sp>
          <p:nvSpPr>
            <p:cNvPr id="273" name="矩形 272"/>
            <p:cNvSpPr/>
            <p:nvPr/>
          </p:nvSpPr>
          <p:spPr>
            <a:xfrm>
              <a:off x="15085555" y="2309012"/>
              <a:ext cx="492443"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青青</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274" name="直接连接符 273"/>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275" name="图片 274"/>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sp>
        <p:nvSpPr>
          <p:cNvPr id="277" name="椭圆 276"/>
          <p:cNvSpPr/>
          <p:nvPr/>
        </p:nvSpPr>
        <p:spPr>
          <a:xfrm>
            <a:off x="5605295" y="2435304"/>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0" name="椭圆 279"/>
          <p:cNvSpPr/>
          <p:nvPr/>
        </p:nvSpPr>
        <p:spPr>
          <a:xfrm>
            <a:off x="5615869" y="4988271"/>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4" name="椭圆 283"/>
          <p:cNvSpPr/>
          <p:nvPr/>
        </p:nvSpPr>
        <p:spPr>
          <a:xfrm>
            <a:off x="5611211" y="5345590"/>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6" name="椭圆 285"/>
          <p:cNvSpPr/>
          <p:nvPr/>
        </p:nvSpPr>
        <p:spPr>
          <a:xfrm>
            <a:off x="5611211" y="4645041"/>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7" name="椭圆 286"/>
          <p:cNvSpPr/>
          <p:nvPr/>
        </p:nvSpPr>
        <p:spPr>
          <a:xfrm>
            <a:off x="5611211" y="4268957"/>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1" name="椭圆 290"/>
          <p:cNvSpPr/>
          <p:nvPr/>
        </p:nvSpPr>
        <p:spPr>
          <a:xfrm>
            <a:off x="5611211" y="5735883"/>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3" name="椭圆 292"/>
          <p:cNvSpPr/>
          <p:nvPr/>
        </p:nvSpPr>
        <p:spPr>
          <a:xfrm>
            <a:off x="5605295" y="2825597"/>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4" name="椭圆 293"/>
          <p:cNvSpPr/>
          <p:nvPr/>
        </p:nvSpPr>
        <p:spPr>
          <a:xfrm>
            <a:off x="5605295" y="3171285"/>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55" name="同侧圆角矩形 454"/>
          <p:cNvSpPr/>
          <p:nvPr/>
        </p:nvSpPr>
        <p:spPr>
          <a:xfrm rot="10800000">
            <a:off x="11337751" y="332392"/>
            <a:ext cx="3618000" cy="7996951"/>
          </a:xfrm>
          <a:prstGeom prst="round2SameRect">
            <a:avLst>
              <a:gd name="adj1" fmla="val 2371"/>
              <a:gd name="adj2" fmla="val 0"/>
            </a:avLst>
          </a:prstGeom>
          <a:solidFill>
            <a:srgbClr val="F8F8F8"/>
          </a:solidFill>
          <a:ln>
            <a:solidFill>
              <a:srgbClr val="F0F0F0"/>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6" name="图片 455"/>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V="1">
            <a:off x="12916498" y="8043461"/>
            <a:ext cx="460507" cy="143131"/>
          </a:xfrm>
          <a:prstGeom prst="rect">
            <a:avLst/>
          </a:prstGeom>
        </p:spPr>
      </p:pic>
      <p:sp>
        <p:nvSpPr>
          <p:cNvPr id="457" name="同侧圆角矩形 456"/>
          <p:cNvSpPr/>
          <p:nvPr/>
        </p:nvSpPr>
        <p:spPr>
          <a:xfrm rot="10800000">
            <a:off x="11342757" y="819031"/>
            <a:ext cx="3612994" cy="7075991"/>
          </a:xfrm>
          <a:prstGeom prst="round2SameRect">
            <a:avLst>
              <a:gd name="adj1" fmla="val 750"/>
              <a:gd name="adj2" fmla="val 0"/>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458" name="直接连接符 457"/>
          <p:cNvCxnSpPr/>
          <p:nvPr/>
        </p:nvCxnSpPr>
        <p:spPr>
          <a:xfrm>
            <a:off x="11337751" y="81903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459" name="直接连接符 458"/>
          <p:cNvCxnSpPr/>
          <p:nvPr/>
        </p:nvCxnSpPr>
        <p:spPr>
          <a:xfrm>
            <a:off x="10794046" y="785991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460" name="文本框 459"/>
          <p:cNvSpPr txBox="1"/>
          <p:nvPr/>
        </p:nvSpPr>
        <p:spPr>
          <a:xfrm>
            <a:off x="12656334" y="471447"/>
            <a:ext cx="1182927" cy="264688"/>
          </a:xfrm>
          <a:prstGeom prst="rect">
            <a:avLst/>
          </a:prstGeom>
          <a:noFill/>
        </p:spPr>
        <p:txBody>
          <a:bodyPr wrap="square" rtlCol="0" anchor="ctr">
            <a:spAutoFit/>
          </a:bodyPr>
          <a:lstStyle/>
          <a:p>
            <a:pPr algn="ctr">
              <a:lnSpc>
                <a:spcPct val="80000"/>
              </a:lnSpc>
            </a:pPr>
            <a:r>
              <a:rPr kumimoji="1" lang="zh-CN" altLang="en-US" sz="1400">
                <a:solidFill>
                  <a:schemeClr val="tx1">
                    <a:lumMod val="95000"/>
                    <a:lumOff val="5000"/>
                  </a:schemeClr>
                </a:solidFill>
                <a:latin typeface="微软雅黑"/>
                <a:ea typeface="微软雅黑"/>
                <a:cs typeface="微软雅黑"/>
              </a:rPr>
              <a:t>选择</a:t>
            </a:r>
            <a:r>
              <a:rPr kumimoji="1" lang="zh-CN" altLang="en-US" sz="1400" smtClean="0">
                <a:solidFill>
                  <a:schemeClr val="tx1">
                    <a:lumMod val="95000"/>
                    <a:lumOff val="5000"/>
                  </a:schemeClr>
                </a:solidFill>
                <a:latin typeface="微软雅黑"/>
                <a:ea typeface="微软雅黑"/>
                <a:cs typeface="微软雅黑"/>
              </a:rPr>
              <a:t>联系人</a:t>
            </a:r>
            <a:endParaRPr kumimoji="1" lang="zh-CN" altLang="en-US" sz="1400">
              <a:solidFill>
                <a:schemeClr val="tx1">
                  <a:lumMod val="95000"/>
                  <a:lumOff val="5000"/>
                </a:schemeClr>
              </a:solidFill>
              <a:latin typeface="微软雅黑"/>
              <a:ea typeface="微软雅黑"/>
              <a:cs typeface="微软雅黑"/>
            </a:endParaRPr>
          </a:p>
        </p:txBody>
      </p:sp>
      <p:sp>
        <p:nvSpPr>
          <p:cNvPr id="461" name="文本框 460"/>
          <p:cNvSpPr txBox="1"/>
          <p:nvPr/>
        </p:nvSpPr>
        <p:spPr>
          <a:xfrm>
            <a:off x="11604267" y="471447"/>
            <a:ext cx="1182927" cy="264688"/>
          </a:xfrm>
          <a:prstGeom prst="rect">
            <a:avLst/>
          </a:prstGeom>
          <a:noFill/>
        </p:spPr>
        <p:txBody>
          <a:bodyPr wrap="square" rtlCol="0" anchor="ctr">
            <a:spAutoFit/>
          </a:bodyPr>
          <a:lstStyle/>
          <a:p>
            <a:pPr>
              <a:lnSpc>
                <a:spcPct val="80000"/>
              </a:lnSpc>
            </a:pPr>
            <a:r>
              <a:rPr kumimoji="1" lang="zh-CN" altLang="en-US" sz="1400">
                <a:solidFill>
                  <a:srgbClr val="157EFB"/>
                </a:solidFill>
                <a:latin typeface="微软雅黑"/>
                <a:ea typeface="微软雅黑"/>
                <a:cs typeface="微软雅黑"/>
              </a:rPr>
              <a:t>取消</a:t>
            </a:r>
          </a:p>
        </p:txBody>
      </p:sp>
      <p:grpSp>
        <p:nvGrpSpPr>
          <p:cNvPr id="462" name="组合 461"/>
          <p:cNvGrpSpPr/>
          <p:nvPr/>
        </p:nvGrpSpPr>
        <p:grpSpPr>
          <a:xfrm>
            <a:off x="11337751" y="1528198"/>
            <a:ext cx="3618000" cy="360000"/>
            <a:chOff x="14149131" y="5718646"/>
            <a:chExt cx="3618000" cy="360000"/>
          </a:xfrm>
        </p:grpSpPr>
        <p:sp>
          <p:nvSpPr>
            <p:cNvPr id="463" name="圆角矩形 462"/>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464" name="直接连接符 463"/>
            <p:cNvCxnSpPr/>
            <p:nvPr/>
          </p:nvCxnSpPr>
          <p:spPr>
            <a:xfrm>
              <a:off x="14149131" y="57212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465" name="组合 464"/>
          <p:cNvGrpSpPr/>
          <p:nvPr/>
        </p:nvGrpSpPr>
        <p:grpSpPr>
          <a:xfrm>
            <a:off x="11337751" y="1894632"/>
            <a:ext cx="3618000" cy="360000"/>
            <a:chOff x="14149131" y="5718646"/>
            <a:chExt cx="3618000" cy="360000"/>
          </a:xfrm>
        </p:grpSpPr>
        <p:sp>
          <p:nvSpPr>
            <p:cNvPr id="466" name="圆角矩形 465"/>
            <p:cNvSpPr/>
            <p:nvPr/>
          </p:nvSpPr>
          <p:spPr>
            <a:xfrm>
              <a:off x="14163769" y="5718646"/>
              <a:ext cx="3588724" cy="360000"/>
            </a:xfrm>
            <a:prstGeom prst="roundRect">
              <a:avLst>
                <a:gd name="adj" fmla="val 0"/>
              </a:avLst>
            </a:prstGeom>
            <a:solidFill>
              <a:schemeClr val="bg1"/>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467" name="直接连接符 466"/>
            <p:cNvCxnSpPr/>
            <p:nvPr/>
          </p:nvCxnSpPr>
          <p:spPr>
            <a:xfrm>
              <a:off x="14149131" y="6076831"/>
              <a:ext cx="3618000" cy="0"/>
            </a:xfrm>
            <a:prstGeom prst="line">
              <a:avLst/>
            </a:prstGeom>
            <a:ln w="3175">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468" name="图片 4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99688" y="1205465"/>
            <a:ext cx="203175" cy="203175"/>
          </a:xfrm>
          <a:prstGeom prst="rect">
            <a:avLst/>
          </a:prstGeom>
        </p:spPr>
      </p:pic>
      <p:sp>
        <p:nvSpPr>
          <p:cNvPr id="469" name="矩形 468"/>
          <p:cNvSpPr/>
          <p:nvPr/>
        </p:nvSpPr>
        <p:spPr>
          <a:xfrm>
            <a:off x="11702863" y="1175378"/>
            <a:ext cx="2185214" cy="276999"/>
          </a:xfrm>
          <a:prstGeom prst="rect">
            <a:avLst/>
          </a:prstGeom>
        </p:spPr>
        <p:txBody>
          <a:bodyPr wrap="none">
            <a:spAutoFit/>
          </a:bodyPr>
          <a:lstStyle/>
          <a:p>
            <a:pPr lvl="0"/>
            <a:r>
              <a:rPr lang="zh-CN" altLang="en-US" sz="1200" smtClean="0">
                <a:solidFill>
                  <a:schemeClr val="tx1">
                    <a:lumMod val="95000"/>
                    <a:lumOff val="5000"/>
                  </a:schemeClr>
                </a:solidFill>
                <a:latin typeface="微软雅黑" panose="020B0503020204020204" pitchFamily="34" charset="-122"/>
                <a:ea typeface="微软雅黑" panose="020B0503020204020204" pitchFamily="34" charset="-122"/>
              </a:rPr>
              <a:t>深圳市傲冠软件股份有限公司</a:t>
            </a:r>
            <a:endParaRPr lang="en-US" altLang="zh-CN" sz="1200" i="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70" name="矩形 469"/>
          <p:cNvSpPr/>
          <p:nvPr/>
        </p:nvSpPr>
        <p:spPr>
          <a:xfrm>
            <a:off x="12012498" y="1587118"/>
            <a:ext cx="646331" cy="276999"/>
          </a:xfrm>
          <a:prstGeom prst="rect">
            <a:avLst/>
          </a:prstGeom>
        </p:spPr>
        <p:txBody>
          <a:bodyPr wrap="none">
            <a:spAutoFit/>
          </a:bodyPr>
          <a:lstStyle/>
          <a:p>
            <a:pPr lvl="0"/>
            <a:r>
              <a:rPr lang="zh-CN" altLang="en-US" sz="1200" smtClean="0">
                <a:solidFill>
                  <a:schemeClr val="tx1">
                    <a:lumMod val="95000"/>
                    <a:lumOff val="5000"/>
                  </a:schemeClr>
                </a:solidFill>
                <a:latin typeface="微软雅黑" panose="020B0503020204020204" pitchFamily="34" charset="-122"/>
                <a:ea typeface="微软雅黑" panose="020B0503020204020204" pitchFamily="34" charset="-122"/>
              </a:rPr>
              <a:t>销售部</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71" name="矩形 470"/>
          <p:cNvSpPr/>
          <p:nvPr/>
        </p:nvSpPr>
        <p:spPr>
          <a:xfrm>
            <a:off x="12012498" y="1948065"/>
            <a:ext cx="800219" cy="276999"/>
          </a:xfrm>
          <a:prstGeom prst="rect">
            <a:avLst/>
          </a:prstGeom>
        </p:spPr>
        <p:txBody>
          <a:bodyPr wrap="none">
            <a:spAutoFit/>
          </a:bodyPr>
          <a:lstStyle/>
          <a:p>
            <a:pPr lvl="0"/>
            <a:r>
              <a:rPr lang="zh-CN" altLang="en-US" sz="1200" smtClean="0">
                <a:solidFill>
                  <a:schemeClr val="tx1">
                    <a:lumMod val="95000"/>
                    <a:lumOff val="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endParaRPr>
          </a:p>
        </p:txBody>
      </p:sp>
      <p:pic>
        <p:nvPicPr>
          <p:cNvPr id="472" name="图片 4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800478" y="1618833"/>
            <a:ext cx="203175" cy="203175"/>
          </a:xfrm>
          <a:prstGeom prst="rect">
            <a:avLst/>
          </a:prstGeom>
        </p:spPr>
      </p:pic>
      <p:pic>
        <p:nvPicPr>
          <p:cNvPr id="473" name="图片 47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800478" y="1967749"/>
            <a:ext cx="203175" cy="203175"/>
          </a:xfrm>
          <a:prstGeom prst="rect">
            <a:avLst/>
          </a:prstGeom>
        </p:spPr>
      </p:pic>
      <p:sp>
        <p:nvSpPr>
          <p:cNvPr id="477" name="文本框 476"/>
          <p:cNvSpPr txBox="1"/>
          <p:nvPr/>
        </p:nvSpPr>
        <p:spPr>
          <a:xfrm>
            <a:off x="13755886" y="471447"/>
            <a:ext cx="1182927" cy="264688"/>
          </a:xfrm>
          <a:prstGeom prst="rect">
            <a:avLst/>
          </a:prstGeom>
          <a:noFill/>
        </p:spPr>
        <p:txBody>
          <a:bodyPr wrap="square" rtlCol="0" anchor="ctr">
            <a:spAutoFit/>
          </a:bodyPr>
          <a:lstStyle/>
          <a:p>
            <a:pPr algn="r">
              <a:lnSpc>
                <a:spcPct val="80000"/>
              </a:lnSpc>
            </a:pPr>
            <a:r>
              <a:rPr kumimoji="1" lang="zh-CN" altLang="en-US" sz="1400">
                <a:solidFill>
                  <a:srgbClr val="157EFB"/>
                </a:solidFill>
                <a:latin typeface="微软雅黑"/>
                <a:ea typeface="微软雅黑"/>
                <a:cs typeface="微软雅黑"/>
              </a:rPr>
              <a:t>确定</a:t>
            </a:r>
          </a:p>
        </p:txBody>
      </p:sp>
      <p:pic>
        <p:nvPicPr>
          <p:cNvPr id="478" name="图片 4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6200000">
            <a:off x="11431659" y="501530"/>
            <a:ext cx="252000" cy="140651"/>
          </a:xfrm>
          <a:prstGeom prst="rect">
            <a:avLst/>
          </a:prstGeom>
        </p:spPr>
      </p:pic>
      <p:sp>
        <p:nvSpPr>
          <p:cNvPr id="479" name="决策 117"/>
          <p:cNvSpPr/>
          <p:nvPr/>
        </p:nvSpPr>
        <p:spPr>
          <a:xfrm>
            <a:off x="11544646" y="8030364"/>
            <a:ext cx="255832" cy="182462"/>
          </a:xfrm>
          <a:prstGeom prst="flowChartDecision">
            <a:avLst/>
          </a:prstGeom>
          <a:noFill/>
          <a:ln>
            <a:solidFill>
              <a:srgbClr val="0B7E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80" name="圆角矩形 479"/>
          <p:cNvSpPr/>
          <p:nvPr/>
        </p:nvSpPr>
        <p:spPr>
          <a:xfrm>
            <a:off x="11487333" y="883117"/>
            <a:ext cx="3190997" cy="268743"/>
          </a:xfrm>
          <a:prstGeom prst="roundRect">
            <a:avLst>
              <a:gd name="adj" fmla="val 50000"/>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zh-CN" altLang="en-US" sz="1200">
                <a:solidFill>
                  <a:schemeClr val="bg1">
                    <a:lumMod val="75000"/>
                  </a:schemeClr>
                </a:solidFill>
                <a:latin typeface="微软雅黑"/>
                <a:ea typeface="微软雅黑"/>
                <a:cs typeface="微软雅黑"/>
              </a:rPr>
              <a:t>搜索</a:t>
            </a:r>
          </a:p>
        </p:txBody>
      </p:sp>
      <p:cxnSp>
        <p:nvCxnSpPr>
          <p:cNvPr id="481" name="直接连接符 480"/>
          <p:cNvCxnSpPr/>
          <p:nvPr/>
        </p:nvCxnSpPr>
        <p:spPr>
          <a:xfrm>
            <a:off x="11337751" y="1882021"/>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483" name="组合 482"/>
          <p:cNvGrpSpPr/>
          <p:nvPr/>
        </p:nvGrpSpPr>
        <p:grpSpPr>
          <a:xfrm>
            <a:off x="11337751" y="2309012"/>
            <a:ext cx="3618000" cy="318967"/>
            <a:chOff x="14149131" y="2309012"/>
            <a:chExt cx="3618000" cy="318967"/>
          </a:xfrm>
        </p:grpSpPr>
        <p:sp>
          <p:nvSpPr>
            <p:cNvPr id="484" name="矩形 483"/>
            <p:cNvSpPr/>
            <p:nvPr/>
          </p:nvSpPr>
          <p:spPr>
            <a:xfrm>
              <a:off x="15085555" y="2309012"/>
              <a:ext cx="646331"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倪晓兵</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85" name="直接连接符 484"/>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486" name="图片 485"/>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grpSp>
        <p:nvGrpSpPr>
          <p:cNvPr id="491" name="组合 490"/>
          <p:cNvGrpSpPr/>
          <p:nvPr/>
        </p:nvGrpSpPr>
        <p:grpSpPr>
          <a:xfrm>
            <a:off x="11337751" y="3038928"/>
            <a:ext cx="3618000" cy="318967"/>
            <a:chOff x="14149131" y="2309012"/>
            <a:chExt cx="3618000" cy="318967"/>
          </a:xfrm>
        </p:grpSpPr>
        <p:sp>
          <p:nvSpPr>
            <p:cNvPr id="492" name="矩形 491"/>
            <p:cNvSpPr/>
            <p:nvPr/>
          </p:nvSpPr>
          <p:spPr>
            <a:xfrm>
              <a:off x="15085555" y="2309012"/>
              <a:ext cx="492443"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小白</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93" name="直接连接符 492"/>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494" name="图片 493"/>
            <p:cNvPicPr>
              <a:picLocks noChangeAspect="1"/>
            </p:cNvPicPr>
            <p:nvPr/>
          </p:nvPicPr>
          <p:blipFill>
            <a:blip r:embed="rId24">
              <a:grayscl/>
            </a:blip>
            <a:stretch>
              <a:fillRect/>
            </a:stretch>
          </p:blipFill>
          <p:spPr>
            <a:xfrm>
              <a:off x="14906979" y="2333447"/>
              <a:ext cx="216000" cy="205200"/>
            </a:xfrm>
            <a:prstGeom prst="rect">
              <a:avLst/>
            </a:prstGeom>
          </p:spPr>
        </p:pic>
      </p:grpSp>
      <p:grpSp>
        <p:nvGrpSpPr>
          <p:cNvPr id="507" name="组合 506"/>
          <p:cNvGrpSpPr/>
          <p:nvPr/>
        </p:nvGrpSpPr>
        <p:grpSpPr>
          <a:xfrm>
            <a:off x="11337751" y="4498760"/>
            <a:ext cx="3618000" cy="318967"/>
            <a:chOff x="14149131" y="2309012"/>
            <a:chExt cx="3618000" cy="318967"/>
          </a:xfrm>
        </p:grpSpPr>
        <p:sp>
          <p:nvSpPr>
            <p:cNvPr id="508" name="矩形 507"/>
            <p:cNvSpPr/>
            <p:nvPr/>
          </p:nvSpPr>
          <p:spPr>
            <a:xfrm>
              <a:off x="15085555" y="2309012"/>
              <a:ext cx="646331"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徐小新</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09" name="直接连接符 508"/>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510" name="图片 509"/>
            <p:cNvPicPr>
              <a:picLocks noChangeAspect="1"/>
            </p:cNvPicPr>
            <p:nvPr/>
          </p:nvPicPr>
          <p:blipFill>
            <a:blip r:embed="rId24">
              <a:grayscl/>
            </a:blip>
            <a:stretch>
              <a:fillRect/>
            </a:stretch>
          </p:blipFill>
          <p:spPr>
            <a:xfrm>
              <a:off x="14906979" y="2333447"/>
              <a:ext cx="216000" cy="205200"/>
            </a:xfrm>
            <a:prstGeom prst="rect">
              <a:avLst/>
            </a:prstGeom>
          </p:spPr>
        </p:pic>
      </p:grpSp>
      <p:grpSp>
        <p:nvGrpSpPr>
          <p:cNvPr id="511" name="组合 510"/>
          <p:cNvGrpSpPr/>
          <p:nvPr/>
        </p:nvGrpSpPr>
        <p:grpSpPr>
          <a:xfrm>
            <a:off x="11337751" y="4863718"/>
            <a:ext cx="3618000" cy="318967"/>
            <a:chOff x="14149131" y="2309012"/>
            <a:chExt cx="3618000" cy="318967"/>
          </a:xfrm>
        </p:grpSpPr>
        <p:sp>
          <p:nvSpPr>
            <p:cNvPr id="512" name="矩形 511"/>
            <p:cNvSpPr/>
            <p:nvPr/>
          </p:nvSpPr>
          <p:spPr>
            <a:xfrm>
              <a:off x="15085555" y="2309012"/>
              <a:ext cx="492443"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老卢</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13" name="直接连接符 512"/>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514" name="图片 513"/>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grpSp>
        <p:nvGrpSpPr>
          <p:cNvPr id="515" name="组合 514"/>
          <p:cNvGrpSpPr/>
          <p:nvPr/>
        </p:nvGrpSpPr>
        <p:grpSpPr>
          <a:xfrm>
            <a:off x="11337751" y="5228676"/>
            <a:ext cx="3618000" cy="318967"/>
            <a:chOff x="14149131" y="2309012"/>
            <a:chExt cx="3618000" cy="318967"/>
          </a:xfrm>
        </p:grpSpPr>
        <p:sp>
          <p:nvSpPr>
            <p:cNvPr id="516" name="矩形 515"/>
            <p:cNvSpPr/>
            <p:nvPr/>
          </p:nvSpPr>
          <p:spPr>
            <a:xfrm>
              <a:off x="15085555" y="2309012"/>
              <a:ext cx="126188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天下无双庄士散</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17" name="直接连接符 516"/>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518" name="图片 517"/>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grpSp>
        <p:nvGrpSpPr>
          <p:cNvPr id="519" name="组合 518"/>
          <p:cNvGrpSpPr/>
          <p:nvPr/>
        </p:nvGrpSpPr>
        <p:grpSpPr>
          <a:xfrm>
            <a:off x="11337751" y="5593633"/>
            <a:ext cx="3618000" cy="318967"/>
            <a:chOff x="14149131" y="2309012"/>
            <a:chExt cx="3618000" cy="318967"/>
          </a:xfrm>
        </p:grpSpPr>
        <p:sp>
          <p:nvSpPr>
            <p:cNvPr id="520" name="矩形 519"/>
            <p:cNvSpPr/>
            <p:nvPr/>
          </p:nvSpPr>
          <p:spPr>
            <a:xfrm>
              <a:off x="15085555" y="2309012"/>
              <a:ext cx="492443" cy="276999"/>
            </a:xfrm>
            <a:prstGeom prst="rect">
              <a:avLst/>
            </a:prstGeom>
          </p:spPr>
          <p:txBody>
            <a:bodyPr wrap="none">
              <a:spAutoFit/>
            </a:bodyPr>
            <a:lstStyle/>
            <a:p>
              <a:pPr lvl="0"/>
              <a:r>
                <a:rPr lang="zh-CN" altLang="en-US" sz="1200">
                  <a:solidFill>
                    <a:schemeClr val="tx1">
                      <a:lumMod val="85000"/>
                      <a:lumOff val="15000"/>
                    </a:schemeClr>
                  </a:solidFill>
                  <a:latin typeface="微软雅黑" panose="020B0503020204020204" pitchFamily="34" charset="-122"/>
                  <a:ea typeface="微软雅黑" panose="020B0503020204020204" pitchFamily="34" charset="-122"/>
                </a:rPr>
                <a:t>青青</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21" name="直接连接符 520"/>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pic>
          <p:nvPicPr>
            <p:cNvPr id="522" name="图片 521"/>
            <p:cNvPicPr>
              <a:picLocks noChangeAspect="1"/>
            </p:cNvPicPr>
            <p:nvPr/>
          </p:nvPicPr>
          <p:blipFill>
            <a:blip r:embed="rId22">
              <a:extLst>
                <a:ext uri="{BEBA8EAE-BF5A-486C-A8C5-ECC9F3942E4B}">
                  <a14:imgProps xmlns:a14="http://schemas.microsoft.com/office/drawing/2010/main">
                    <a14:imgLayer r:embed="rId23">
                      <a14:imgEffect>
                        <a14:saturation sat="0"/>
                      </a14:imgEffect>
                    </a14:imgLayer>
                  </a14:imgProps>
                </a:ext>
              </a:extLst>
            </a:blip>
            <a:stretch>
              <a:fillRect/>
            </a:stretch>
          </p:blipFill>
          <p:spPr>
            <a:xfrm>
              <a:off x="14906979" y="2333447"/>
              <a:ext cx="216000" cy="205200"/>
            </a:xfrm>
            <a:prstGeom prst="rect">
              <a:avLst/>
            </a:prstGeom>
          </p:spPr>
        </p:pic>
      </p:grpSp>
      <p:sp>
        <p:nvSpPr>
          <p:cNvPr id="523" name="椭圆 522"/>
          <p:cNvSpPr/>
          <p:nvPr/>
        </p:nvSpPr>
        <p:spPr>
          <a:xfrm>
            <a:off x="12230276" y="2435304"/>
            <a:ext cx="90000" cy="90000"/>
          </a:xfrm>
          <a:prstGeom prst="ellipse">
            <a:avLst/>
          </a:prstGeom>
          <a:solidFill>
            <a:srgbClr val="52D4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24" name="椭圆 523"/>
          <p:cNvSpPr/>
          <p:nvPr/>
        </p:nvSpPr>
        <p:spPr>
          <a:xfrm>
            <a:off x="12240850" y="4988271"/>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25" name="椭圆 524"/>
          <p:cNvSpPr/>
          <p:nvPr/>
        </p:nvSpPr>
        <p:spPr>
          <a:xfrm>
            <a:off x="12236192" y="5345590"/>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26" name="椭圆 525"/>
          <p:cNvSpPr/>
          <p:nvPr/>
        </p:nvSpPr>
        <p:spPr>
          <a:xfrm>
            <a:off x="12236192" y="4645041"/>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28" name="椭圆 527"/>
          <p:cNvSpPr/>
          <p:nvPr/>
        </p:nvSpPr>
        <p:spPr>
          <a:xfrm>
            <a:off x="12236192" y="5735883"/>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31" name="椭圆 530"/>
          <p:cNvSpPr/>
          <p:nvPr/>
        </p:nvSpPr>
        <p:spPr>
          <a:xfrm>
            <a:off x="12230276" y="3171285"/>
            <a:ext cx="90000" cy="90000"/>
          </a:xfrm>
          <a:prstGeom prst="ellipse">
            <a:avLst/>
          </a:prstGeom>
          <a:solidFill>
            <a:srgbClr val="52D4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33" name="圆角矩形 532"/>
          <p:cNvSpPr/>
          <p:nvPr/>
        </p:nvSpPr>
        <p:spPr>
          <a:xfrm>
            <a:off x="11342947" y="4096042"/>
            <a:ext cx="3612804" cy="360000"/>
          </a:xfrm>
          <a:prstGeom prst="roundRect">
            <a:avLst>
              <a:gd name="adj" fmla="val 0"/>
            </a:avLst>
          </a:prstGeom>
          <a:solidFill>
            <a:srgbClr val="70B9FE"/>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534" name="组合 533"/>
          <p:cNvGrpSpPr/>
          <p:nvPr/>
        </p:nvGrpSpPr>
        <p:grpSpPr>
          <a:xfrm>
            <a:off x="11337751" y="4133802"/>
            <a:ext cx="3618000" cy="318967"/>
            <a:chOff x="14149131" y="2309012"/>
            <a:chExt cx="3618000" cy="318967"/>
          </a:xfrm>
        </p:grpSpPr>
        <p:sp>
          <p:nvSpPr>
            <p:cNvPr id="535" name="矩形 534"/>
            <p:cNvSpPr/>
            <p:nvPr/>
          </p:nvSpPr>
          <p:spPr>
            <a:xfrm>
              <a:off x="15085555" y="2309012"/>
              <a:ext cx="492443" cy="276999"/>
            </a:xfrm>
            <a:prstGeom prst="rect">
              <a:avLst/>
            </a:prstGeom>
          </p:spPr>
          <p:txBody>
            <a:bodyPr wrap="none">
              <a:spAutoFit/>
            </a:bodyPr>
            <a:lstStyle/>
            <a:p>
              <a:pPr lvl="0"/>
              <a:r>
                <a:rPr lang="zh-CN" altLang="en-US" sz="1200" smtClean="0">
                  <a:solidFill>
                    <a:schemeClr val="bg1"/>
                  </a:solidFill>
                  <a:latin typeface="微软雅黑" panose="020B0503020204020204" pitchFamily="34" charset="-122"/>
                  <a:ea typeface="微软雅黑" panose="020B0503020204020204" pitchFamily="34" charset="-122"/>
                </a:rPr>
                <a:t>张勇</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536" name="直接连接符 535"/>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540" name="组合 539"/>
          <p:cNvGrpSpPr>
            <a:grpSpLocks noChangeAspect="1"/>
          </p:cNvGrpSpPr>
          <p:nvPr/>
        </p:nvGrpSpPr>
        <p:grpSpPr>
          <a:xfrm>
            <a:off x="12119046" y="4164244"/>
            <a:ext cx="178575" cy="274002"/>
            <a:chOff x="5671235" y="1239263"/>
            <a:chExt cx="890600" cy="1365430"/>
          </a:xfrm>
        </p:grpSpPr>
        <p:sp>
          <p:nvSpPr>
            <p:cNvPr id="542" name="椭圆 541"/>
            <p:cNvSpPr/>
            <p:nvPr/>
          </p:nvSpPr>
          <p:spPr>
            <a:xfrm>
              <a:off x="5911702" y="1239263"/>
              <a:ext cx="409667" cy="409667"/>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43" name="弧形 542"/>
            <p:cNvSpPr/>
            <p:nvPr/>
          </p:nvSpPr>
          <p:spPr>
            <a:xfrm>
              <a:off x="5671235" y="1672559"/>
              <a:ext cx="890600" cy="932134"/>
            </a:xfrm>
            <a:prstGeom prst="arc">
              <a:avLst>
                <a:gd name="adj1" fmla="val 11232506"/>
                <a:gd name="adj2" fmla="val 21252158"/>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545" name="椭圆 544"/>
          <p:cNvSpPr/>
          <p:nvPr/>
        </p:nvSpPr>
        <p:spPr>
          <a:xfrm>
            <a:off x="12236192" y="4268957"/>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552" name="圆角矩形 551"/>
          <p:cNvSpPr/>
          <p:nvPr/>
        </p:nvSpPr>
        <p:spPr>
          <a:xfrm>
            <a:off x="11342947" y="2632000"/>
            <a:ext cx="3612804" cy="360000"/>
          </a:xfrm>
          <a:prstGeom prst="roundRect">
            <a:avLst>
              <a:gd name="adj" fmla="val 0"/>
            </a:avLst>
          </a:prstGeom>
          <a:solidFill>
            <a:srgbClr val="007AFF"/>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553" name="组合 552"/>
          <p:cNvGrpSpPr/>
          <p:nvPr/>
        </p:nvGrpSpPr>
        <p:grpSpPr>
          <a:xfrm>
            <a:off x="11337751" y="2673970"/>
            <a:ext cx="3618000" cy="318967"/>
            <a:chOff x="14149131" y="2309012"/>
            <a:chExt cx="3618000" cy="318967"/>
          </a:xfrm>
        </p:grpSpPr>
        <p:sp>
          <p:nvSpPr>
            <p:cNvPr id="554" name="矩形 553"/>
            <p:cNvSpPr/>
            <p:nvPr/>
          </p:nvSpPr>
          <p:spPr>
            <a:xfrm>
              <a:off x="15085555" y="2309012"/>
              <a:ext cx="646331" cy="276999"/>
            </a:xfrm>
            <a:prstGeom prst="rect">
              <a:avLst/>
            </a:prstGeom>
          </p:spPr>
          <p:txBody>
            <a:bodyPr wrap="none">
              <a:spAutoFit/>
            </a:bodyPr>
            <a:lstStyle/>
            <a:p>
              <a:pPr lvl="0"/>
              <a:r>
                <a:rPr lang="zh-CN" altLang="en-US" sz="1200">
                  <a:solidFill>
                    <a:schemeClr val="bg1"/>
                  </a:solidFill>
                  <a:latin typeface="微软雅黑" panose="020B0503020204020204" pitchFamily="34" charset="-122"/>
                  <a:ea typeface="微软雅黑" panose="020B0503020204020204" pitchFamily="34" charset="-122"/>
                </a:rPr>
                <a:t>王东明</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555" name="直接连接符 554"/>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grpSp>
        <p:nvGrpSpPr>
          <p:cNvPr id="559" name="组合 558"/>
          <p:cNvGrpSpPr>
            <a:grpSpLocks noChangeAspect="1"/>
          </p:cNvGrpSpPr>
          <p:nvPr/>
        </p:nvGrpSpPr>
        <p:grpSpPr>
          <a:xfrm>
            <a:off x="12119046" y="2710582"/>
            <a:ext cx="178575" cy="274002"/>
            <a:chOff x="5671235" y="1239263"/>
            <a:chExt cx="890600" cy="1365430"/>
          </a:xfrm>
        </p:grpSpPr>
        <p:sp>
          <p:nvSpPr>
            <p:cNvPr id="560" name="椭圆 559"/>
            <p:cNvSpPr/>
            <p:nvPr/>
          </p:nvSpPr>
          <p:spPr>
            <a:xfrm>
              <a:off x="5911702" y="1239263"/>
              <a:ext cx="409667" cy="409667"/>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61" name="弧形 560"/>
            <p:cNvSpPr/>
            <p:nvPr/>
          </p:nvSpPr>
          <p:spPr>
            <a:xfrm>
              <a:off x="5671235" y="1672559"/>
              <a:ext cx="890600" cy="932134"/>
            </a:xfrm>
            <a:prstGeom prst="arc">
              <a:avLst>
                <a:gd name="adj1" fmla="val 11232506"/>
                <a:gd name="adj2" fmla="val 21252158"/>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562" name="椭圆 561"/>
          <p:cNvSpPr/>
          <p:nvPr/>
        </p:nvSpPr>
        <p:spPr>
          <a:xfrm>
            <a:off x="12230276" y="2825597"/>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98" name="圆角矩形 197"/>
          <p:cNvSpPr/>
          <p:nvPr/>
        </p:nvSpPr>
        <p:spPr>
          <a:xfrm>
            <a:off x="11339598" y="3369386"/>
            <a:ext cx="3612804" cy="360000"/>
          </a:xfrm>
          <a:prstGeom prst="roundRect">
            <a:avLst>
              <a:gd name="adj" fmla="val 0"/>
            </a:avLst>
          </a:prstGeom>
          <a:solidFill>
            <a:schemeClr val="bg1">
              <a:lumMod val="8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199" name="组合 198"/>
          <p:cNvGrpSpPr/>
          <p:nvPr/>
        </p:nvGrpSpPr>
        <p:grpSpPr>
          <a:xfrm>
            <a:off x="11337751" y="3403886"/>
            <a:ext cx="3618000" cy="318967"/>
            <a:chOff x="14149131" y="2309012"/>
            <a:chExt cx="3618000" cy="318967"/>
          </a:xfrm>
        </p:grpSpPr>
        <p:sp>
          <p:nvSpPr>
            <p:cNvPr id="200" name="矩形 199"/>
            <p:cNvSpPr/>
            <p:nvPr/>
          </p:nvSpPr>
          <p:spPr>
            <a:xfrm>
              <a:off x="15085555" y="2309012"/>
              <a:ext cx="646331" cy="276999"/>
            </a:xfrm>
            <a:prstGeom prst="rect">
              <a:avLst/>
            </a:prstGeom>
          </p:spPr>
          <p:txBody>
            <a:bodyPr wrap="none">
              <a:spAutoFit/>
            </a:bodyPr>
            <a:lstStyle/>
            <a:p>
              <a:pPr lvl="0"/>
              <a:r>
                <a:rPr lang="zh-CN" altLang="en-US" sz="1200" smtClean="0">
                  <a:solidFill>
                    <a:schemeClr val="bg1">
                      <a:lumMod val="50000"/>
                    </a:schemeClr>
                  </a:solidFill>
                  <a:latin typeface="微软雅黑" panose="020B0503020204020204" pitchFamily="34" charset="-122"/>
                  <a:ea typeface="微软雅黑" panose="020B0503020204020204" pitchFamily="34" charset="-122"/>
                </a:rPr>
                <a:t>王秋玲</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01" name="直接连接符 200"/>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10" name="圆角矩形 209"/>
          <p:cNvSpPr/>
          <p:nvPr/>
        </p:nvSpPr>
        <p:spPr>
          <a:xfrm>
            <a:off x="11339598" y="3741733"/>
            <a:ext cx="3612804" cy="360000"/>
          </a:xfrm>
          <a:prstGeom prst="roundRect">
            <a:avLst>
              <a:gd name="adj" fmla="val 0"/>
            </a:avLst>
          </a:prstGeom>
          <a:solidFill>
            <a:schemeClr val="bg1">
              <a:lumMod val="85000"/>
            </a:schemeClr>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11" name="组合 210"/>
          <p:cNvGrpSpPr/>
          <p:nvPr/>
        </p:nvGrpSpPr>
        <p:grpSpPr>
          <a:xfrm>
            <a:off x="11337751" y="3768844"/>
            <a:ext cx="3618000" cy="318967"/>
            <a:chOff x="14149131" y="2309012"/>
            <a:chExt cx="3618000" cy="318967"/>
          </a:xfrm>
        </p:grpSpPr>
        <p:sp>
          <p:nvSpPr>
            <p:cNvPr id="212" name="矩形 211"/>
            <p:cNvSpPr/>
            <p:nvPr/>
          </p:nvSpPr>
          <p:spPr>
            <a:xfrm>
              <a:off x="15085555" y="2309012"/>
              <a:ext cx="646331" cy="276999"/>
            </a:xfrm>
            <a:prstGeom prst="rect">
              <a:avLst/>
            </a:prstGeom>
          </p:spPr>
          <p:txBody>
            <a:bodyPr wrap="none">
              <a:spAutoFit/>
            </a:bodyPr>
            <a:lstStyle/>
            <a:p>
              <a:pPr lvl="0"/>
              <a:r>
                <a:rPr lang="zh-CN" altLang="en-US" sz="1200">
                  <a:solidFill>
                    <a:schemeClr val="bg1">
                      <a:lumMod val="50000"/>
                    </a:schemeClr>
                  </a:solidFill>
                  <a:latin typeface="微软雅黑" panose="020B0503020204020204" pitchFamily="34" charset="-122"/>
                  <a:ea typeface="微软雅黑" panose="020B0503020204020204" pitchFamily="34" charset="-122"/>
                </a:rPr>
                <a:t>龚德伟</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13" name="直接连接符 212"/>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23" name="圆角矩形 222"/>
          <p:cNvSpPr/>
          <p:nvPr/>
        </p:nvSpPr>
        <p:spPr>
          <a:xfrm>
            <a:off x="4711267" y="3352451"/>
            <a:ext cx="3612804" cy="360000"/>
          </a:xfrm>
          <a:prstGeom prst="roundRect">
            <a:avLst>
              <a:gd name="adj" fmla="val 0"/>
            </a:avLst>
          </a:prstGeom>
          <a:solidFill>
            <a:srgbClr val="CCCCCC"/>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24" name="组合 223"/>
          <p:cNvGrpSpPr/>
          <p:nvPr/>
        </p:nvGrpSpPr>
        <p:grpSpPr>
          <a:xfrm>
            <a:off x="4709420" y="3386951"/>
            <a:ext cx="3618000" cy="318967"/>
            <a:chOff x="14149131" y="2309012"/>
            <a:chExt cx="3618000" cy="318967"/>
          </a:xfrm>
        </p:grpSpPr>
        <p:sp>
          <p:nvSpPr>
            <p:cNvPr id="225" name="矩形 224"/>
            <p:cNvSpPr/>
            <p:nvPr/>
          </p:nvSpPr>
          <p:spPr>
            <a:xfrm>
              <a:off x="15047083" y="2309012"/>
              <a:ext cx="723275" cy="30777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999999"/>
                  </a:solidFill>
                  <a:latin typeface="微软雅黑" panose="020B0503020204020204" pitchFamily="34" charset="-122"/>
                  <a:ea typeface="微软雅黑" panose="020B0503020204020204" pitchFamily="34" charset="-122"/>
                </a:rPr>
                <a:t>王秋玲</a:t>
              </a:r>
              <a:endParaRPr lang="en-US" altLang="zh-CN" sz="1200" dirty="0">
                <a:solidFill>
                  <a:srgbClr val="999999"/>
                </a:solidFill>
                <a:latin typeface="微软雅黑" panose="020B0503020204020204" pitchFamily="34" charset="-122"/>
                <a:ea typeface="微软雅黑" panose="020B0503020204020204" pitchFamily="34" charset="-122"/>
              </a:endParaRPr>
            </a:p>
          </p:txBody>
        </p:sp>
        <p:cxnSp>
          <p:nvCxnSpPr>
            <p:cNvPr id="226" name="直接连接符 225"/>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28" name="椭圆 227"/>
          <p:cNvSpPr/>
          <p:nvPr/>
        </p:nvSpPr>
        <p:spPr>
          <a:xfrm>
            <a:off x="5534946" y="3429154"/>
            <a:ext cx="82143" cy="82208"/>
          </a:xfrm>
          <a:prstGeom prst="ellipse">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29" name="弧形 228"/>
          <p:cNvSpPr/>
          <p:nvPr/>
        </p:nvSpPr>
        <p:spPr>
          <a:xfrm>
            <a:off x="5486730" y="3516104"/>
            <a:ext cx="178575" cy="187052"/>
          </a:xfrm>
          <a:prstGeom prst="arc">
            <a:avLst>
              <a:gd name="adj1" fmla="val 11232506"/>
              <a:gd name="adj2" fmla="val 21252158"/>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sp>
        <p:nvSpPr>
          <p:cNvPr id="285" name="椭圆 284"/>
          <p:cNvSpPr/>
          <p:nvPr/>
        </p:nvSpPr>
        <p:spPr>
          <a:xfrm>
            <a:off x="12174934" y="3429154"/>
            <a:ext cx="82143" cy="82208"/>
          </a:xfrm>
          <a:prstGeom prst="ellipse">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88" name="弧形 287"/>
          <p:cNvSpPr/>
          <p:nvPr/>
        </p:nvSpPr>
        <p:spPr>
          <a:xfrm>
            <a:off x="12126718" y="3516104"/>
            <a:ext cx="178575" cy="187052"/>
          </a:xfrm>
          <a:prstGeom prst="arc">
            <a:avLst>
              <a:gd name="adj1" fmla="val 11232506"/>
              <a:gd name="adj2" fmla="val 21252158"/>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sp>
        <p:nvSpPr>
          <p:cNvPr id="230" name="椭圆 229"/>
          <p:cNvSpPr/>
          <p:nvPr/>
        </p:nvSpPr>
        <p:spPr>
          <a:xfrm>
            <a:off x="5607861" y="3538619"/>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32" name="圆角矩形 231"/>
          <p:cNvSpPr/>
          <p:nvPr/>
        </p:nvSpPr>
        <p:spPr>
          <a:xfrm>
            <a:off x="4711267" y="3736499"/>
            <a:ext cx="3612804" cy="360000"/>
          </a:xfrm>
          <a:prstGeom prst="roundRect">
            <a:avLst>
              <a:gd name="adj" fmla="val 0"/>
            </a:avLst>
          </a:prstGeom>
          <a:solidFill>
            <a:srgbClr val="CCCCCC"/>
          </a:solidFill>
          <a:ln>
            <a:noFill/>
          </a:ln>
          <a:effectLst>
            <a:innerShdw>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grpSp>
        <p:nvGrpSpPr>
          <p:cNvPr id="233" name="组合 232"/>
          <p:cNvGrpSpPr/>
          <p:nvPr/>
        </p:nvGrpSpPr>
        <p:grpSpPr>
          <a:xfrm>
            <a:off x="4709420" y="3751909"/>
            <a:ext cx="3618000" cy="318967"/>
            <a:chOff x="14149131" y="2309012"/>
            <a:chExt cx="3618000" cy="318967"/>
          </a:xfrm>
        </p:grpSpPr>
        <p:sp>
          <p:nvSpPr>
            <p:cNvPr id="234" name="矩形 233"/>
            <p:cNvSpPr/>
            <p:nvPr/>
          </p:nvSpPr>
          <p:spPr>
            <a:xfrm>
              <a:off x="15047083" y="2309012"/>
              <a:ext cx="723275" cy="307777"/>
            </a:xfrm>
            <a:prstGeom prst="rect">
              <a:avLst/>
            </a:prstGeom>
            <a:solidFill>
              <a:srgbClr val="CCCCC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rgbClr val="999999"/>
                  </a:solidFill>
                  <a:latin typeface="微软雅黑" panose="020B0503020204020204" pitchFamily="34" charset="-122"/>
                  <a:ea typeface="微软雅黑" panose="020B0503020204020204" pitchFamily="34" charset="-122"/>
                </a:rPr>
                <a:t>龚德伟</a:t>
              </a:r>
              <a:endParaRPr lang="en-US" altLang="zh-CN" sz="1200" dirty="0">
                <a:solidFill>
                  <a:srgbClr val="999999"/>
                </a:solidFill>
                <a:latin typeface="微软雅黑" panose="020B0503020204020204" pitchFamily="34" charset="-122"/>
                <a:ea typeface="微软雅黑" panose="020B0503020204020204" pitchFamily="34" charset="-122"/>
              </a:endParaRPr>
            </a:p>
          </p:txBody>
        </p:sp>
        <p:cxnSp>
          <p:nvCxnSpPr>
            <p:cNvPr id="235" name="直接连接符 234"/>
            <p:cNvCxnSpPr/>
            <p:nvPr/>
          </p:nvCxnSpPr>
          <p:spPr>
            <a:xfrm>
              <a:off x="14149131" y="2627979"/>
              <a:ext cx="361800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sp>
        <p:nvSpPr>
          <p:cNvPr id="278" name="椭圆 277"/>
          <p:cNvSpPr/>
          <p:nvPr/>
        </p:nvSpPr>
        <p:spPr>
          <a:xfrm>
            <a:off x="5538931" y="3797354"/>
            <a:ext cx="82143" cy="82208"/>
          </a:xfrm>
          <a:prstGeom prst="ellipse">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79" name="弧形 278"/>
          <p:cNvSpPr/>
          <p:nvPr/>
        </p:nvSpPr>
        <p:spPr>
          <a:xfrm>
            <a:off x="5490715" y="3884304"/>
            <a:ext cx="178575" cy="187052"/>
          </a:xfrm>
          <a:prstGeom prst="arc">
            <a:avLst>
              <a:gd name="adj1" fmla="val 11232506"/>
              <a:gd name="adj2" fmla="val 21252158"/>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sp>
        <p:nvSpPr>
          <p:cNvPr id="292" name="椭圆 291"/>
          <p:cNvSpPr/>
          <p:nvPr/>
        </p:nvSpPr>
        <p:spPr>
          <a:xfrm>
            <a:off x="12178919" y="3797354"/>
            <a:ext cx="82143" cy="82208"/>
          </a:xfrm>
          <a:prstGeom prst="ellipse">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95" name="弧形 294"/>
          <p:cNvSpPr/>
          <p:nvPr/>
        </p:nvSpPr>
        <p:spPr>
          <a:xfrm>
            <a:off x="12130703" y="3884304"/>
            <a:ext cx="178575" cy="187052"/>
          </a:xfrm>
          <a:prstGeom prst="arc">
            <a:avLst>
              <a:gd name="adj1" fmla="val 11232506"/>
              <a:gd name="adj2" fmla="val 21252158"/>
            </a:avLst>
          </a:prstGeom>
          <a:noFill/>
          <a:ln w="12700">
            <a:solidFill>
              <a:srgbClr val="9999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sp>
        <p:nvSpPr>
          <p:cNvPr id="281" name="椭圆 280"/>
          <p:cNvSpPr/>
          <p:nvPr/>
        </p:nvSpPr>
        <p:spPr>
          <a:xfrm>
            <a:off x="5607861" y="3913355"/>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0" name="椭圆 289"/>
          <p:cNvSpPr/>
          <p:nvPr/>
        </p:nvSpPr>
        <p:spPr>
          <a:xfrm>
            <a:off x="12247849" y="3538619"/>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6" name="椭圆 295"/>
          <p:cNvSpPr/>
          <p:nvPr/>
        </p:nvSpPr>
        <p:spPr>
          <a:xfrm>
            <a:off x="12247849" y="3913355"/>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2" name="文本框 281"/>
          <p:cNvSpPr txBox="1"/>
          <p:nvPr/>
        </p:nvSpPr>
        <p:spPr>
          <a:xfrm>
            <a:off x="2126996" y="3341487"/>
            <a:ext cx="2640848" cy="369332"/>
          </a:xfrm>
          <a:prstGeom prst="rect">
            <a:avLst/>
          </a:prstGeom>
          <a:noFill/>
        </p:spPr>
        <p:txBody>
          <a:bodyPr wrap="square" rtlCol="0">
            <a:spAutoFit/>
          </a:bodyPr>
          <a:lstStyle/>
          <a:p>
            <a:pPr algn="ctr"/>
            <a:r>
              <a:rPr kumimoji="1" lang="zh-CN" altLang="en-US" sz="1800" smtClean="0">
                <a:solidFill>
                  <a:srgbClr val="FF0000"/>
                </a:solidFill>
                <a:latin typeface="微软雅黑"/>
                <a:ea typeface="微软雅黑"/>
                <a:cs typeface="微软雅黑"/>
              </a:rPr>
              <a:t>该群聊已选人员（灰框）</a:t>
            </a:r>
            <a:endParaRPr kumimoji="1" lang="zh-CN" altLang="en-US" sz="1800">
              <a:solidFill>
                <a:srgbClr val="FF0000"/>
              </a:solidFill>
              <a:latin typeface="微软雅黑"/>
              <a:ea typeface="微软雅黑"/>
              <a:cs typeface="微软雅黑"/>
            </a:endParaRPr>
          </a:p>
        </p:txBody>
      </p:sp>
      <p:sp>
        <p:nvSpPr>
          <p:cNvPr id="283" name="文本框 282"/>
          <p:cNvSpPr txBox="1"/>
          <p:nvPr/>
        </p:nvSpPr>
        <p:spPr>
          <a:xfrm>
            <a:off x="14917860" y="2637324"/>
            <a:ext cx="2503398" cy="369332"/>
          </a:xfrm>
          <a:prstGeom prst="rect">
            <a:avLst/>
          </a:prstGeom>
          <a:noFill/>
        </p:spPr>
        <p:txBody>
          <a:bodyPr wrap="square" rtlCol="0">
            <a:spAutoFit/>
          </a:bodyPr>
          <a:lstStyle/>
          <a:p>
            <a:pPr algn="ctr"/>
            <a:r>
              <a:rPr kumimoji="1" lang="zh-CN" altLang="en-US" sz="1800" smtClean="0">
                <a:solidFill>
                  <a:srgbClr val="FF0000"/>
                </a:solidFill>
                <a:latin typeface="微软雅黑"/>
                <a:ea typeface="微软雅黑"/>
                <a:cs typeface="微软雅黑"/>
              </a:rPr>
              <a:t>本次新增人员（蓝框）</a:t>
            </a:r>
            <a:endParaRPr kumimoji="1" lang="zh-CN" altLang="en-US" sz="1800">
              <a:solidFill>
                <a:srgbClr val="FF0000"/>
              </a:solidFill>
              <a:latin typeface="微软雅黑"/>
              <a:ea typeface="微软雅黑"/>
              <a:cs typeface="微软雅黑"/>
            </a:endParaRPr>
          </a:p>
        </p:txBody>
      </p:sp>
      <p:sp>
        <p:nvSpPr>
          <p:cNvPr id="289" name="矩形 288"/>
          <p:cNvSpPr/>
          <p:nvPr/>
        </p:nvSpPr>
        <p:spPr>
          <a:xfrm>
            <a:off x="4879244" y="6724720"/>
            <a:ext cx="1903085"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高富帅    表示用户不在线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03" name="矩形 302"/>
          <p:cNvSpPr/>
          <p:nvPr/>
        </p:nvSpPr>
        <p:spPr>
          <a:xfrm>
            <a:off x="4879244" y="7110041"/>
            <a:ext cx="1749197"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高富</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帅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表示用户在线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756968" y="6747172"/>
            <a:ext cx="178575" cy="274002"/>
            <a:chOff x="7722623" y="6885994"/>
            <a:chExt cx="178575" cy="274002"/>
          </a:xfrm>
        </p:grpSpPr>
        <p:sp>
          <p:nvSpPr>
            <p:cNvPr id="307" name="椭圆 306"/>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8" name="弧形 307"/>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309" name="椭圆 308"/>
          <p:cNvSpPr/>
          <p:nvPr/>
        </p:nvSpPr>
        <p:spPr>
          <a:xfrm>
            <a:off x="4863839" y="6848423"/>
            <a:ext cx="90000" cy="90000"/>
          </a:xfrm>
          <a:prstGeom prst="ellipse">
            <a:avLst/>
          </a:prstGeom>
          <a:solidFill>
            <a:srgbClr val="999999"/>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nvGrpSpPr>
          <p:cNvPr id="314" name="组合 313"/>
          <p:cNvGrpSpPr/>
          <p:nvPr/>
        </p:nvGrpSpPr>
        <p:grpSpPr>
          <a:xfrm>
            <a:off x="4739969" y="7112647"/>
            <a:ext cx="178575" cy="274002"/>
            <a:chOff x="7722623" y="6885994"/>
            <a:chExt cx="178575" cy="274002"/>
          </a:xfrm>
        </p:grpSpPr>
        <p:sp>
          <p:nvSpPr>
            <p:cNvPr id="315" name="椭圆 314"/>
            <p:cNvSpPr/>
            <p:nvPr/>
          </p:nvSpPr>
          <p:spPr>
            <a:xfrm>
              <a:off x="7770839" y="6885994"/>
              <a:ext cx="82143" cy="82208"/>
            </a:xfrm>
            <a:prstGeom prst="ellipse">
              <a:avLst/>
            </a:prstGeom>
            <a:noFill/>
            <a:ln w="12700">
              <a:solidFill>
                <a:srgbClr val="33CC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6" name="弧形 315"/>
            <p:cNvSpPr/>
            <p:nvPr/>
          </p:nvSpPr>
          <p:spPr>
            <a:xfrm>
              <a:off x="7722623" y="6972944"/>
              <a:ext cx="178575" cy="187052"/>
            </a:xfrm>
            <a:prstGeom prst="arc">
              <a:avLst>
                <a:gd name="adj1" fmla="val 11232506"/>
                <a:gd name="adj2" fmla="val 21252158"/>
              </a:avLst>
            </a:prstGeom>
            <a:noFill/>
            <a:ln w="12700">
              <a:solidFill>
                <a:srgbClr val="33CC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317" name="椭圆 316"/>
          <p:cNvSpPr/>
          <p:nvPr/>
        </p:nvSpPr>
        <p:spPr>
          <a:xfrm>
            <a:off x="4857208" y="7223305"/>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8" name="等腰三角形 317"/>
          <p:cNvSpPr/>
          <p:nvPr/>
        </p:nvSpPr>
        <p:spPr>
          <a:xfrm rot="10800000">
            <a:off x="11377050" y="1268897"/>
            <a:ext cx="108000"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9" name="等腰三角形 318"/>
          <p:cNvSpPr/>
          <p:nvPr/>
        </p:nvSpPr>
        <p:spPr>
          <a:xfrm rot="5400000">
            <a:off x="11613073" y="1646998"/>
            <a:ext cx="108000"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20" name="等腰三角形 319"/>
          <p:cNvSpPr/>
          <p:nvPr/>
        </p:nvSpPr>
        <p:spPr>
          <a:xfrm rot="10800000">
            <a:off x="11613073" y="1996224"/>
            <a:ext cx="108000"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15" name="矩形 214"/>
          <p:cNvSpPr/>
          <p:nvPr/>
        </p:nvSpPr>
        <p:spPr>
          <a:xfrm>
            <a:off x="4879244" y="7490839"/>
            <a:ext cx="3749744" cy="276999"/>
          </a:xfrm>
          <a:prstGeom prst="rect">
            <a:avLst/>
          </a:prstGeom>
        </p:spPr>
        <p:txBody>
          <a:bodyPr wrap="none">
            <a:spAutoFit/>
          </a:bodyPr>
          <a:lstStyle/>
          <a:p>
            <a:pPr lvl="0"/>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高富帅    不表示用户处于某种状态（用于其他模块）</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17" name="组合 216"/>
          <p:cNvGrpSpPr/>
          <p:nvPr/>
        </p:nvGrpSpPr>
        <p:grpSpPr>
          <a:xfrm>
            <a:off x="4756968" y="7513291"/>
            <a:ext cx="178575" cy="274002"/>
            <a:chOff x="7722623" y="6885994"/>
            <a:chExt cx="178575" cy="274002"/>
          </a:xfrm>
        </p:grpSpPr>
        <p:sp>
          <p:nvSpPr>
            <p:cNvPr id="245" name="椭圆 244"/>
            <p:cNvSpPr/>
            <p:nvPr/>
          </p:nvSpPr>
          <p:spPr>
            <a:xfrm>
              <a:off x="7770839" y="6885994"/>
              <a:ext cx="82143" cy="82208"/>
            </a:xfrm>
            <a:prstGeom prst="ellipse">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46" name="弧形 245"/>
            <p:cNvSpPr/>
            <p:nvPr/>
          </p:nvSpPr>
          <p:spPr>
            <a:xfrm>
              <a:off x="7722623" y="6972944"/>
              <a:ext cx="178575" cy="187052"/>
            </a:xfrm>
            <a:prstGeom prst="arc">
              <a:avLst>
                <a:gd name="adj1" fmla="val 11232506"/>
                <a:gd name="adj2" fmla="val 21252158"/>
              </a:avLst>
            </a:prstGeom>
            <a:noFill/>
            <a:ln w="12700">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248" name="矩形 247"/>
          <p:cNvSpPr/>
          <p:nvPr/>
        </p:nvSpPr>
        <p:spPr>
          <a:xfrm>
            <a:off x="4879244" y="6385212"/>
            <a:ext cx="1749197"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高富</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帅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表示用户在线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49" name="组合 248"/>
          <p:cNvGrpSpPr/>
          <p:nvPr/>
        </p:nvGrpSpPr>
        <p:grpSpPr>
          <a:xfrm>
            <a:off x="4739969" y="6387818"/>
            <a:ext cx="178575" cy="274002"/>
            <a:chOff x="7722623" y="6885994"/>
            <a:chExt cx="178575" cy="274002"/>
          </a:xfrm>
        </p:grpSpPr>
        <p:sp>
          <p:nvSpPr>
            <p:cNvPr id="250" name="椭圆 249"/>
            <p:cNvSpPr/>
            <p:nvPr/>
          </p:nvSpPr>
          <p:spPr>
            <a:xfrm>
              <a:off x="7770839" y="6885994"/>
              <a:ext cx="82143" cy="82208"/>
            </a:xfrm>
            <a:prstGeom prst="ellipse">
              <a:avLst/>
            </a:prstGeom>
            <a:noFill/>
            <a:ln w="12700">
              <a:solidFill>
                <a:srgbClr val="33CC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1" name="弧形 250"/>
            <p:cNvSpPr/>
            <p:nvPr/>
          </p:nvSpPr>
          <p:spPr>
            <a:xfrm>
              <a:off x="7722623" y="6972944"/>
              <a:ext cx="178575" cy="187052"/>
            </a:xfrm>
            <a:prstGeom prst="arc">
              <a:avLst>
                <a:gd name="adj1" fmla="val 11232506"/>
                <a:gd name="adj2" fmla="val 21252158"/>
              </a:avLst>
            </a:prstGeom>
            <a:noFill/>
            <a:ln w="12700">
              <a:solidFill>
                <a:srgbClr val="33CC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252" name="椭圆 251"/>
          <p:cNvSpPr/>
          <p:nvPr/>
        </p:nvSpPr>
        <p:spPr>
          <a:xfrm>
            <a:off x="4857208" y="6498476"/>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97" name="矩形 296"/>
          <p:cNvSpPr/>
          <p:nvPr/>
        </p:nvSpPr>
        <p:spPr>
          <a:xfrm>
            <a:off x="4879244" y="6006070"/>
            <a:ext cx="1749197" cy="276999"/>
          </a:xfrm>
          <a:prstGeom prst="rect">
            <a:avLst/>
          </a:prstGeom>
        </p:spPr>
        <p:txBody>
          <a:bodyPr wrap="none">
            <a:spAutoFit/>
          </a:bodyPr>
          <a:lstStyle/>
          <a:p>
            <a:pPr lvl="0"/>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高富</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帅    </a:t>
            </a:r>
            <a:r>
              <a:rPr lang="zh-CN" altLang="en-US" sz="1200" smtClean="0">
                <a:solidFill>
                  <a:schemeClr val="tx1">
                    <a:lumMod val="85000"/>
                    <a:lumOff val="15000"/>
                  </a:schemeClr>
                </a:solidFill>
                <a:latin typeface="微软雅黑" panose="020B0503020204020204" pitchFamily="34" charset="-122"/>
                <a:ea typeface="微软雅黑" panose="020B0503020204020204" pitchFamily="34" charset="-122"/>
              </a:rPr>
              <a:t>表示用户在线</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98" name="组合 297"/>
          <p:cNvGrpSpPr/>
          <p:nvPr/>
        </p:nvGrpSpPr>
        <p:grpSpPr>
          <a:xfrm>
            <a:off x="4739969" y="6008676"/>
            <a:ext cx="178575" cy="274002"/>
            <a:chOff x="7722623" y="6885994"/>
            <a:chExt cx="178575" cy="274002"/>
          </a:xfrm>
        </p:grpSpPr>
        <p:sp>
          <p:nvSpPr>
            <p:cNvPr id="299" name="椭圆 298"/>
            <p:cNvSpPr/>
            <p:nvPr/>
          </p:nvSpPr>
          <p:spPr>
            <a:xfrm>
              <a:off x="7770839" y="6885994"/>
              <a:ext cx="82143" cy="82208"/>
            </a:xfrm>
            <a:prstGeom prst="ellipse">
              <a:avLst/>
            </a:prstGeom>
            <a:noFill/>
            <a:ln w="12700">
              <a:solidFill>
                <a:srgbClr val="33CC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0" name="弧形 299"/>
            <p:cNvSpPr/>
            <p:nvPr/>
          </p:nvSpPr>
          <p:spPr>
            <a:xfrm>
              <a:off x="7722623" y="6972944"/>
              <a:ext cx="178575" cy="187052"/>
            </a:xfrm>
            <a:prstGeom prst="arc">
              <a:avLst>
                <a:gd name="adj1" fmla="val 11232506"/>
                <a:gd name="adj2" fmla="val 21252158"/>
              </a:avLst>
            </a:prstGeom>
            <a:noFill/>
            <a:ln w="12700">
              <a:solidFill>
                <a:srgbClr val="33CC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301" name="椭圆 300"/>
          <p:cNvSpPr/>
          <p:nvPr/>
        </p:nvSpPr>
        <p:spPr>
          <a:xfrm>
            <a:off x="4857208" y="6119334"/>
            <a:ext cx="90000" cy="90000"/>
          </a:xfrm>
          <a:prstGeom prst="ellipse">
            <a:avLst/>
          </a:prstGeom>
          <a:solidFill>
            <a:srgbClr val="52D468"/>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22" name="圆角矩形 221"/>
          <p:cNvSpPr/>
          <p:nvPr/>
        </p:nvSpPr>
        <p:spPr>
          <a:xfrm>
            <a:off x="9093343" y="4624615"/>
            <a:ext cx="4113666" cy="1818140"/>
          </a:xfrm>
          <a:prstGeom prst="roundRect">
            <a:avLst>
              <a:gd name="adj" fmla="val 2830"/>
            </a:avLst>
          </a:prstGeom>
          <a:solidFill>
            <a:schemeClr val="bg1">
              <a:alpha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9227603" y="5026110"/>
            <a:ext cx="646331" cy="962509"/>
            <a:chOff x="5592851" y="5014841"/>
            <a:chExt cx="646331" cy="962509"/>
          </a:xfrm>
        </p:grpSpPr>
        <p:grpSp>
          <p:nvGrpSpPr>
            <p:cNvPr id="304" name="组合 303"/>
            <p:cNvGrpSpPr/>
            <p:nvPr/>
          </p:nvGrpSpPr>
          <p:grpSpPr>
            <a:xfrm>
              <a:off x="5673110" y="5014841"/>
              <a:ext cx="463236" cy="710780"/>
              <a:chOff x="7722623" y="6885994"/>
              <a:chExt cx="178575" cy="274002"/>
            </a:xfrm>
          </p:grpSpPr>
          <p:sp>
            <p:nvSpPr>
              <p:cNvPr id="305" name="椭圆 304"/>
              <p:cNvSpPr/>
              <p:nvPr/>
            </p:nvSpPr>
            <p:spPr>
              <a:xfrm>
                <a:off x="7770839" y="6885994"/>
                <a:ext cx="82143" cy="82208"/>
              </a:xfrm>
              <a:prstGeom prst="ellipse">
                <a:avLst/>
              </a:prstGeom>
              <a:noFill/>
              <a:ln w="381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6" name="弧形 305"/>
              <p:cNvSpPr/>
              <p:nvPr/>
            </p:nvSpPr>
            <p:spPr>
              <a:xfrm>
                <a:off x="7722623" y="6972944"/>
                <a:ext cx="178575" cy="187052"/>
              </a:xfrm>
              <a:prstGeom prst="arc">
                <a:avLst>
                  <a:gd name="adj1" fmla="val 11232506"/>
                  <a:gd name="adj2" fmla="val 21252158"/>
                </a:avLst>
              </a:prstGeom>
              <a:noFill/>
              <a:ln w="38100">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310" name="矩形 309"/>
            <p:cNvSpPr/>
            <p:nvPr/>
          </p:nvSpPr>
          <p:spPr>
            <a:xfrm>
              <a:off x="5592851" y="5515685"/>
              <a:ext cx="646331" cy="461665"/>
            </a:xfrm>
            <a:prstGeom prst="rect">
              <a:avLst/>
            </a:prstGeom>
          </p:spPr>
          <p:txBody>
            <a:bodyPr wrap="none">
              <a:spAutoFit/>
            </a:bodyPr>
            <a:lstStyle/>
            <a:p>
              <a:pPr lvl="0"/>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王东</a:t>
              </a:r>
              <a:r>
                <a:rPr lang="zh-CN" altLang="en-US" sz="1200" b="1" smtClean="0">
                  <a:solidFill>
                    <a:schemeClr val="tx1">
                      <a:lumMod val="75000"/>
                      <a:lumOff val="25000"/>
                    </a:schemeClr>
                  </a:solidFill>
                  <a:latin typeface="微软雅黑" panose="020B0503020204020204" pitchFamily="34" charset="-122"/>
                  <a:ea typeface="微软雅黑" panose="020B0503020204020204" pitchFamily="34" charset="-122"/>
                </a:rPr>
                <a:t>明</a:t>
              </a:r>
              <a:endParaRPr lang="en-US" altLang="zh-CN" sz="1200" b="1" smtClean="0">
                <a:solidFill>
                  <a:schemeClr val="tx1">
                    <a:lumMod val="75000"/>
                    <a:lumOff val="25000"/>
                  </a:schemeClr>
                </a:solidFill>
                <a:latin typeface="微软雅黑" panose="020B0503020204020204" pitchFamily="34" charset="-122"/>
                <a:ea typeface="微软雅黑" panose="020B0503020204020204" pitchFamily="34" charset="-122"/>
              </a:endParaRPr>
            </a:p>
            <a:p>
              <a:pPr lvl="0"/>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1" name="椭圆 310"/>
            <p:cNvSpPr/>
            <p:nvPr/>
          </p:nvSpPr>
          <p:spPr>
            <a:xfrm>
              <a:off x="6035212" y="5299752"/>
              <a:ext cx="160159" cy="160159"/>
            </a:xfrm>
            <a:prstGeom prst="ellipse">
              <a:avLst/>
            </a:prstGeom>
            <a:solidFill>
              <a:srgbClr val="52D468"/>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12" name="矩形 311"/>
          <p:cNvSpPr/>
          <p:nvPr/>
        </p:nvSpPr>
        <p:spPr>
          <a:xfrm>
            <a:off x="9975959" y="4840687"/>
            <a:ext cx="3163045" cy="1477328"/>
          </a:xfrm>
          <a:prstGeom prst="rect">
            <a:avLst/>
          </a:prstGeom>
        </p:spPr>
        <p:txBody>
          <a:bodyPr wrap="none">
            <a:spAutoFit/>
          </a:bodyPr>
          <a:lstStyle/>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账号：</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wangdongming</a:t>
            </a:r>
          </a:p>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邮箱：</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wangdongming@skybility.com</a:t>
            </a:r>
          </a:p>
          <a:p>
            <a:pPr>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电话</a:t>
            </a:r>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13513500001</a:t>
            </a:r>
          </a:p>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部门：深圳市傲冠软件股份有限公司</a:t>
            </a:r>
            <a:endPar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研发中心</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级部门</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级部门</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级部门</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2493702" y="4686932"/>
            <a:ext cx="502024" cy="189733"/>
            <a:chOff x="12474571" y="4887089"/>
            <a:chExt cx="502024" cy="189733"/>
          </a:xfrm>
        </p:grpSpPr>
        <p:grpSp>
          <p:nvGrpSpPr>
            <p:cNvPr id="21" name="组合 20"/>
            <p:cNvGrpSpPr/>
            <p:nvPr/>
          </p:nvGrpSpPr>
          <p:grpSpPr>
            <a:xfrm>
              <a:off x="12851606" y="4887089"/>
              <a:ext cx="124989" cy="183797"/>
              <a:chOff x="9315147" y="5547643"/>
              <a:chExt cx="237025" cy="348546"/>
            </a:xfrm>
          </p:grpSpPr>
          <p:sp>
            <p:nvSpPr>
              <p:cNvPr id="322" name="矩形 321"/>
              <p:cNvSpPr/>
              <p:nvPr/>
            </p:nvSpPr>
            <p:spPr>
              <a:xfrm>
                <a:off x="9315147" y="5595162"/>
                <a:ext cx="237025" cy="30102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9315147" y="5547643"/>
                <a:ext cx="0" cy="143980"/>
              </a:xfrm>
              <a:prstGeom prst="lin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cxnSp>
            <p:nvCxnSpPr>
              <p:cNvPr id="323" name="直接连接符 322"/>
              <p:cNvCxnSpPr/>
              <p:nvPr/>
            </p:nvCxnSpPr>
            <p:spPr>
              <a:xfrm flipH="1">
                <a:off x="9328890" y="5703718"/>
                <a:ext cx="211276" cy="0"/>
              </a:xfrm>
              <a:prstGeom prst="lin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grpSp>
        <p:grpSp>
          <p:nvGrpSpPr>
            <p:cNvPr id="32" name="组合 31"/>
            <p:cNvGrpSpPr/>
            <p:nvPr/>
          </p:nvGrpSpPr>
          <p:grpSpPr>
            <a:xfrm>
              <a:off x="12474571" y="4909568"/>
              <a:ext cx="175739" cy="167254"/>
              <a:chOff x="8599186" y="6035256"/>
              <a:chExt cx="175739" cy="167254"/>
            </a:xfrm>
          </p:grpSpPr>
          <p:sp>
            <p:nvSpPr>
              <p:cNvPr id="23" name="椭圆 22"/>
              <p:cNvSpPr/>
              <p:nvPr/>
            </p:nvSpPr>
            <p:spPr>
              <a:xfrm>
                <a:off x="8599186" y="6035256"/>
                <a:ext cx="175739" cy="110658"/>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H="1">
                <a:off x="8628988" y="6146864"/>
                <a:ext cx="46392" cy="55646"/>
              </a:xfrm>
              <a:prstGeom prst="lin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cxnSp>
        </p:grpSp>
      </p:grpSp>
      <p:pic>
        <p:nvPicPr>
          <p:cNvPr id="35" name="图片 34"/>
          <p:cNvPicPr>
            <a:picLocks noChangeAspect="1"/>
          </p:cNvPicPr>
          <p:nvPr/>
        </p:nvPicPr>
        <p:blipFill>
          <a:blip r:embed="rId25"/>
          <a:stretch>
            <a:fillRect/>
          </a:stretch>
        </p:blipFill>
        <p:spPr>
          <a:xfrm>
            <a:off x="9090860" y="2152420"/>
            <a:ext cx="4116149" cy="1854529"/>
          </a:xfrm>
          <a:prstGeom prst="rect">
            <a:avLst/>
          </a:prstGeom>
        </p:spPr>
      </p:pic>
      <p:grpSp>
        <p:nvGrpSpPr>
          <p:cNvPr id="341" name="组合 340"/>
          <p:cNvGrpSpPr/>
          <p:nvPr/>
        </p:nvGrpSpPr>
        <p:grpSpPr>
          <a:xfrm>
            <a:off x="9093343" y="6566304"/>
            <a:ext cx="4113666" cy="1818140"/>
            <a:chOff x="5458591" y="4613346"/>
            <a:chExt cx="4113666" cy="1818140"/>
          </a:xfrm>
        </p:grpSpPr>
        <p:sp>
          <p:nvSpPr>
            <p:cNvPr id="342" name="圆角矩形 341"/>
            <p:cNvSpPr/>
            <p:nvPr/>
          </p:nvSpPr>
          <p:spPr>
            <a:xfrm>
              <a:off x="5458591" y="4613346"/>
              <a:ext cx="4113666" cy="1818140"/>
            </a:xfrm>
            <a:prstGeom prst="roundRect">
              <a:avLst>
                <a:gd name="adj" fmla="val 2830"/>
              </a:avLst>
            </a:prstGeom>
            <a:solidFill>
              <a:schemeClr val="bg1">
                <a:alpha val="8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343" name="组合 342"/>
            <p:cNvGrpSpPr/>
            <p:nvPr/>
          </p:nvGrpSpPr>
          <p:grpSpPr>
            <a:xfrm>
              <a:off x="5592851" y="5014841"/>
              <a:ext cx="646331" cy="777843"/>
              <a:chOff x="5592851" y="5014841"/>
              <a:chExt cx="646331" cy="777843"/>
            </a:xfrm>
          </p:grpSpPr>
          <p:grpSp>
            <p:nvGrpSpPr>
              <p:cNvPr id="345" name="组合 344"/>
              <p:cNvGrpSpPr/>
              <p:nvPr/>
            </p:nvGrpSpPr>
            <p:grpSpPr>
              <a:xfrm>
                <a:off x="5673110" y="5014841"/>
                <a:ext cx="463236" cy="710780"/>
                <a:chOff x="7722623" y="6885994"/>
                <a:chExt cx="178575" cy="274002"/>
              </a:xfrm>
            </p:grpSpPr>
            <p:sp>
              <p:nvSpPr>
                <p:cNvPr id="348" name="椭圆 347"/>
                <p:cNvSpPr/>
                <p:nvPr/>
              </p:nvSpPr>
              <p:spPr>
                <a:xfrm>
                  <a:off x="7770839" y="6885994"/>
                  <a:ext cx="82143" cy="82208"/>
                </a:xfrm>
                <a:prstGeom prst="ellipse">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49" name="弧形 348"/>
                <p:cNvSpPr/>
                <p:nvPr/>
              </p:nvSpPr>
              <p:spPr>
                <a:xfrm>
                  <a:off x="7722623" y="6972944"/>
                  <a:ext cx="178575" cy="187052"/>
                </a:xfrm>
                <a:prstGeom prst="arc">
                  <a:avLst>
                    <a:gd name="adj1" fmla="val 11232506"/>
                    <a:gd name="adj2" fmla="val 21252158"/>
                  </a:avLst>
                </a:prstGeom>
                <a:noFill/>
                <a:ln w="381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lt1"/>
                    </a:solidFill>
                  </a:endParaRPr>
                </a:p>
              </p:txBody>
            </p:sp>
          </p:grpSp>
          <p:sp>
            <p:nvSpPr>
              <p:cNvPr id="346" name="矩形 345"/>
              <p:cNvSpPr/>
              <p:nvPr/>
            </p:nvSpPr>
            <p:spPr>
              <a:xfrm>
                <a:off x="5592851" y="5515685"/>
                <a:ext cx="646331" cy="276999"/>
              </a:xfrm>
              <a:prstGeom prst="rect">
                <a:avLst/>
              </a:prstGeom>
            </p:spPr>
            <p:txBody>
              <a:bodyPr wrap="none">
                <a:spAutoFit/>
              </a:bodyPr>
              <a:lstStyle/>
              <a:p>
                <a:pPr lvl="0"/>
                <a:r>
                  <a:rPr lang="zh-CN" altLang="en-US" sz="1200" b="1" smtClean="0">
                    <a:solidFill>
                      <a:schemeClr val="tx1">
                        <a:lumMod val="75000"/>
                        <a:lumOff val="25000"/>
                      </a:schemeClr>
                    </a:solidFill>
                    <a:latin typeface="微软雅黑" panose="020B0503020204020204" pitchFamily="34" charset="-122"/>
                    <a:ea typeface="微软雅黑" panose="020B0503020204020204" pitchFamily="34" charset="-122"/>
                  </a:rPr>
                  <a:t>王</a:t>
                </a:r>
                <a:r>
                  <a:rPr lang="zh-CN" altLang="en-US" sz="1200" b="1">
                    <a:solidFill>
                      <a:schemeClr val="tx1">
                        <a:lumMod val="75000"/>
                        <a:lumOff val="25000"/>
                      </a:schemeClr>
                    </a:solidFill>
                    <a:latin typeface="微软雅黑" panose="020B0503020204020204" pitchFamily="34" charset="-122"/>
                    <a:ea typeface="微软雅黑" panose="020B0503020204020204" pitchFamily="34" charset="-122"/>
                  </a:rPr>
                  <a:t>秋玲</a:t>
                </a:r>
                <a:endPar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7" name="椭圆 346"/>
              <p:cNvSpPr/>
              <p:nvPr/>
            </p:nvSpPr>
            <p:spPr>
              <a:xfrm>
                <a:off x="6035212" y="5299752"/>
                <a:ext cx="160159" cy="160159"/>
              </a:xfrm>
              <a:prstGeom prst="ellipse">
                <a:avLst/>
              </a:prstGeom>
              <a:solidFill>
                <a:schemeClr val="bg1">
                  <a:lumMod val="65000"/>
                </a:schemeClr>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44" name="矩形 343"/>
            <p:cNvSpPr/>
            <p:nvPr/>
          </p:nvSpPr>
          <p:spPr>
            <a:xfrm>
              <a:off x="6341207" y="4829418"/>
              <a:ext cx="2646878" cy="1477328"/>
            </a:xfrm>
            <a:prstGeom prst="rect">
              <a:avLst/>
            </a:prstGeom>
          </p:spPr>
          <p:txBody>
            <a:bodyPr wrap="none">
              <a:spAutoFit/>
            </a:bodyPr>
            <a:lstStyle/>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账号：</a:t>
              </a: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wql</a:t>
              </a:r>
            </a:p>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邮箱：</a:t>
              </a:r>
              <a:endPar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电话：</a:t>
              </a:r>
              <a:endPar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部门：深圳市傲冠软件股份有限公司</a:t>
              </a:r>
              <a:endPar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50000"/>
                </a:lnSpc>
              </a:pP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200" smtClean="0">
                  <a:solidFill>
                    <a:schemeClr val="tx1">
                      <a:lumMod val="75000"/>
                      <a:lumOff val="25000"/>
                    </a:schemeClr>
                  </a:solidFill>
                  <a:latin typeface="微软雅黑" panose="020B0503020204020204" pitchFamily="34" charset="-122"/>
                  <a:ea typeface="微软雅黑" panose="020B0503020204020204" pitchFamily="34" charset="-122"/>
                </a:rPr>
                <a:t>研发中心</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350" name="组合 349"/>
          <p:cNvGrpSpPr/>
          <p:nvPr/>
        </p:nvGrpSpPr>
        <p:grpSpPr>
          <a:xfrm>
            <a:off x="12493702" y="6628621"/>
            <a:ext cx="502024" cy="189733"/>
            <a:chOff x="12474571" y="4887089"/>
            <a:chExt cx="502024" cy="189733"/>
          </a:xfrm>
        </p:grpSpPr>
        <p:grpSp>
          <p:nvGrpSpPr>
            <p:cNvPr id="351" name="组合 350"/>
            <p:cNvGrpSpPr/>
            <p:nvPr/>
          </p:nvGrpSpPr>
          <p:grpSpPr>
            <a:xfrm>
              <a:off x="12851606" y="4887089"/>
              <a:ext cx="124989" cy="183797"/>
              <a:chOff x="9315147" y="5547643"/>
              <a:chExt cx="237025" cy="348546"/>
            </a:xfrm>
          </p:grpSpPr>
          <p:sp>
            <p:nvSpPr>
              <p:cNvPr id="355" name="矩形 354"/>
              <p:cNvSpPr/>
              <p:nvPr/>
            </p:nvSpPr>
            <p:spPr>
              <a:xfrm>
                <a:off x="9315147" y="5595162"/>
                <a:ext cx="237025" cy="301027"/>
              </a:xfrm>
              <a:prstGeom prst="rect">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56" name="直接连接符 355"/>
              <p:cNvCxnSpPr/>
              <p:nvPr/>
            </p:nvCxnSpPr>
            <p:spPr>
              <a:xfrm>
                <a:off x="9315147" y="5547643"/>
                <a:ext cx="0" cy="143980"/>
              </a:xfrm>
              <a:prstGeom prst="line">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cxnSp>
          <p:cxnSp>
            <p:nvCxnSpPr>
              <p:cNvPr id="357" name="直接连接符 356"/>
              <p:cNvCxnSpPr/>
              <p:nvPr/>
            </p:nvCxnSpPr>
            <p:spPr>
              <a:xfrm flipH="1">
                <a:off x="9328890" y="5703718"/>
                <a:ext cx="211276" cy="0"/>
              </a:xfrm>
              <a:prstGeom prst="line">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cxnSp>
        </p:grpSp>
        <p:grpSp>
          <p:nvGrpSpPr>
            <p:cNvPr id="352" name="组合 351"/>
            <p:cNvGrpSpPr/>
            <p:nvPr/>
          </p:nvGrpSpPr>
          <p:grpSpPr>
            <a:xfrm>
              <a:off x="12474571" y="4909568"/>
              <a:ext cx="175739" cy="167254"/>
              <a:chOff x="8599186" y="6035256"/>
              <a:chExt cx="175739" cy="167254"/>
            </a:xfrm>
          </p:grpSpPr>
          <p:sp>
            <p:nvSpPr>
              <p:cNvPr id="353" name="椭圆 352"/>
              <p:cNvSpPr/>
              <p:nvPr/>
            </p:nvSpPr>
            <p:spPr>
              <a:xfrm>
                <a:off x="8599186" y="6035256"/>
                <a:ext cx="175739" cy="110658"/>
              </a:xfrm>
              <a:prstGeom prst="ellipse">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354" name="直接连接符 353"/>
              <p:cNvCxnSpPr/>
              <p:nvPr/>
            </p:nvCxnSpPr>
            <p:spPr>
              <a:xfrm flipH="1">
                <a:off x="8628988" y="6146864"/>
                <a:ext cx="46392" cy="55646"/>
              </a:xfrm>
              <a:prstGeom prst="line">
                <a:avLst/>
              </a:prstGeom>
              <a:noFill/>
              <a:ln>
                <a:solidFill>
                  <a:srgbClr val="157EFB"/>
                </a:solidFill>
              </a:ln>
              <a:effectLst/>
            </p:spPr>
            <p:style>
              <a:lnRef idx="1">
                <a:schemeClr val="accent1"/>
              </a:lnRef>
              <a:fillRef idx="3">
                <a:schemeClr val="accent1"/>
              </a:fillRef>
              <a:effectRef idx="2">
                <a:schemeClr val="accent1"/>
              </a:effectRef>
              <a:fontRef idx="minor">
                <a:schemeClr val="lt1"/>
              </a:fontRef>
            </p:style>
          </p:cxnSp>
        </p:grpSp>
      </p:grpSp>
      <p:sp>
        <p:nvSpPr>
          <p:cNvPr id="38" name="圆角矩形 37"/>
          <p:cNvSpPr/>
          <p:nvPr/>
        </p:nvSpPr>
        <p:spPr>
          <a:xfrm>
            <a:off x="9302244" y="4971576"/>
            <a:ext cx="532800" cy="532800"/>
          </a:xfrm>
          <a:prstGeom prst="roundRect">
            <a:avLst>
              <a:gd name="adj" fmla="val 8475"/>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359" name="图片 35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629747" y="4960877"/>
            <a:ext cx="533400" cy="533400"/>
          </a:xfrm>
          <a:prstGeom prst="rect">
            <a:avLst/>
          </a:prstGeom>
        </p:spPr>
      </p:pic>
    </p:spTree>
    <p:extLst>
      <p:ext uri="{BB962C8B-B14F-4D97-AF65-F5344CB8AC3E}">
        <p14:creationId xmlns:p14="http://schemas.microsoft.com/office/powerpoint/2010/main" val="10769333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a:solidFill>
            <a:schemeClr val="bg1"/>
          </a:solidFill>
          <a:ln>
            <a:solidFill>
              <a:schemeClr val="bg1">
                <a:lumMod val="75000"/>
              </a:schemeClr>
            </a:solidFill>
          </a:ln>
          <a:effectLst/>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867929"/>
            <a:ext cx="10140443"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965711"/>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958920"/>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09" y="1281916"/>
            <a:ext cx="10140398" cy="7380227"/>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274644"/>
            <a:ext cx="1014044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274641"/>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1879075"/>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2457192"/>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035308"/>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3" y="1304496"/>
            <a:ext cx="0" cy="7357647"/>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2653976"/>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1885385"/>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1509215"/>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365946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302025"/>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218420"/>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3873176"/>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090518"/>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281920"/>
            <a:ext cx="7811895" cy="1372056"/>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6379595" y="1831092"/>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会话类型：</a:t>
            </a:r>
            <a:endParaRPr kumimoji="1" lang="zh-CN" altLang="en-US" sz="1200">
              <a:solidFill>
                <a:schemeClr val="tx1">
                  <a:lumMod val="85000"/>
                  <a:lumOff val="15000"/>
                </a:schemeClr>
              </a:solidFill>
              <a:latin typeface="微软雅黑"/>
              <a:ea typeface="微软雅黑"/>
              <a:cs typeface="微软雅黑"/>
            </a:endParaRPr>
          </a:p>
        </p:txBody>
      </p:sp>
      <p:sp>
        <p:nvSpPr>
          <p:cNvPr id="191" name="圆角矩形 190"/>
          <p:cNvSpPr/>
          <p:nvPr/>
        </p:nvSpPr>
        <p:spPr>
          <a:xfrm>
            <a:off x="7305615" y="1838095"/>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0" name="圆角矩形 199"/>
          <p:cNvSpPr/>
          <p:nvPr/>
        </p:nvSpPr>
        <p:spPr>
          <a:xfrm>
            <a:off x="7966940" y="1839389"/>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RDP</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8641324" y="1839389"/>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VNC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2" name="圆角矩形 201"/>
          <p:cNvSpPr/>
          <p:nvPr/>
        </p:nvSpPr>
        <p:spPr>
          <a:xfrm>
            <a:off x="9353808" y="1839389"/>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SSH</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3" name="圆角矩形 202"/>
          <p:cNvSpPr/>
          <p:nvPr/>
        </p:nvSpPr>
        <p:spPr>
          <a:xfrm>
            <a:off x="10040892" y="1831092"/>
            <a:ext cx="1185908" cy="266359"/>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其他行云工具</a:t>
            </a:r>
          </a:p>
        </p:txBody>
      </p:sp>
      <p:sp>
        <p:nvSpPr>
          <p:cNvPr id="204" name="圆角矩形 203"/>
          <p:cNvSpPr/>
          <p:nvPr/>
        </p:nvSpPr>
        <p:spPr>
          <a:xfrm>
            <a:off x="11377937" y="1841733"/>
            <a:ext cx="858213" cy="255717"/>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本地工具</a:t>
            </a:r>
          </a:p>
        </p:txBody>
      </p:sp>
      <p:sp>
        <p:nvSpPr>
          <p:cNvPr id="161" name="文本框 160"/>
          <p:cNvSpPr txBox="1"/>
          <p:nvPr/>
        </p:nvSpPr>
        <p:spPr>
          <a:xfrm>
            <a:off x="6404995" y="1405391"/>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时      间：</a:t>
            </a:r>
            <a:endParaRPr kumimoji="1" lang="zh-CN" altLang="en-US" sz="1200">
              <a:solidFill>
                <a:schemeClr val="tx1">
                  <a:lumMod val="85000"/>
                  <a:lumOff val="15000"/>
                </a:schemeClr>
              </a:solidFill>
              <a:latin typeface="微软雅黑"/>
              <a:ea typeface="微软雅黑"/>
              <a:cs typeface="微软雅黑"/>
            </a:endParaRPr>
          </a:p>
        </p:txBody>
      </p:sp>
      <p:sp>
        <p:nvSpPr>
          <p:cNvPr id="162" name="圆角矩形 161"/>
          <p:cNvSpPr/>
          <p:nvPr/>
        </p:nvSpPr>
        <p:spPr>
          <a:xfrm>
            <a:off x="7305615" y="1393928"/>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163" name="圆角矩形 162"/>
          <p:cNvSpPr/>
          <p:nvPr/>
        </p:nvSpPr>
        <p:spPr>
          <a:xfrm>
            <a:off x="7969429" y="1401478"/>
            <a:ext cx="1029667" cy="247892"/>
          </a:xfrm>
          <a:prstGeom prst="roundRect">
            <a:avLst>
              <a:gd name="adj" fmla="val 5812"/>
            </a:avLst>
          </a:prstGeom>
          <a:solidFill>
            <a:srgbClr val="157EFB"/>
          </a:solidFill>
          <a:ln w="12700" cmpd="sng">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FFFFFF"/>
                </a:solidFill>
                <a:latin typeface="微软雅黑" panose="020B0503020204020204" pitchFamily="34" charset="-122"/>
                <a:ea typeface="微软雅黑" panose="020B0503020204020204" pitchFamily="34" charset="-122"/>
              </a:rPr>
              <a:t>最近一年</a:t>
            </a:r>
          </a:p>
        </p:txBody>
      </p:sp>
      <p:sp>
        <p:nvSpPr>
          <p:cNvPr id="205" name="圆角矩形 204"/>
          <p:cNvSpPr/>
          <p:nvPr/>
        </p:nvSpPr>
        <p:spPr>
          <a:xfrm>
            <a:off x="9167028" y="1401478"/>
            <a:ext cx="1005853" cy="247892"/>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最近一个月</a:t>
            </a:r>
          </a:p>
        </p:txBody>
      </p:sp>
      <p:sp>
        <p:nvSpPr>
          <p:cNvPr id="206" name="圆角矩形 205"/>
          <p:cNvSpPr/>
          <p:nvPr/>
        </p:nvSpPr>
        <p:spPr>
          <a:xfrm>
            <a:off x="10360647" y="1401478"/>
            <a:ext cx="1005853" cy="247892"/>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最近一周</a:t>
            </a:r>
          </a:p>
        </p:txBody>
      </p:sp>
      <p:sp>
        <p:nvSpPr>
          <p:cNvPr id="196" name="文本框 195"/>
          <p:cNvSpPr txBox="1"/>
          <p:nvPr/>
        </p:nvSpPr>
        <p:spPr>
          <a:xfrm>
            <a:off x="6379595" y="2268905"/>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所属网络：</a:t>
            </a:r>
            <a:endParaRPr kumimoji="1" lang="zh-CN" altLang="en-US" sz="1200">
              <a:solidFill>
                <a:schemeClr val="tx1">
                  <a:lumMod val="85000"/>
                  <a:lumOff val="15000"/>
                </a:schemeClr>
              </a:solidFill>
              <a:latin typeface="微软雅黑"/>
              <a:ea typeface="微软雅黑"/>
              <a:cs typeface="微软雅黑"/>
            </a:endParaRPr>
          </a:p>
        </p:txBody>
      </p:sp>
      <p:sp>
        <p:nvSpPr>
          <p:cNvPr id="197" name="圆角矩形 196"/>
          <p:cNvSpPr/>
          <p:nvPr/>
        </p:nvSpPr>
        <p:spPr>
          <a:xfrm>
            <a:off x="7305615" y="2275908"/>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7" name="圆角矩形 206"/>
          <p:cNvSpPr/>
          <p:nvPr/>
        </p:nvSpPr>
        <p:spPr>
          <a:xfrm>
            <a:off x="7975341" y="2277727"/>
            <a:ext cx="1251743"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中国铁建设备</a:t>
            </a:r>
            <a:r>
              <a:rPr lang="en-US" altLang="zh-CN" sz="1200">
                <a:solidFill>
                  <a:srgbClr val="157EFB"/>
                </a:solidFill>
                <a:latin typeface="微软雅黑" panose="020B0503020204020204" pitchFamily="34" charset="-122"/>
                <a:ea typeface="微软雅黑" panose="020B0503020204020204" pitchFamily="34" charset="-122"/>
              </a:rPr>
              <a:t>...</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8" name="圆角矩形 207"/>
          <p:cNvSpPr/>
          <p:nvPr/>
        </p:nvSpPr>
        <p:spPr>
          <a:xfrm>
            <a:off x="9357528" y="2277727"/>
            <a:ext cx="1240975" cy="259355"/>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FFFFFF"/>
                </a:solidFill>
                <a:latin typeface="微软雅黑" panose="020B0503020204020204" pitchFamily="34" charset="-122"/>
                <a:ea typeface="微软雅黑" panose="020B0503020204020204" pitchFamily="34" charset="-122"/>
              </a:rPr>
              <a:t>深圳傲冠软件</a:t>
            </a:r>
            <a:r>
              <a:rPr lang="en-US" altLang="zh-CN" sz="1200">
                <a:solidFill>
                  <a:srgbClr val="FFFFFF"/>
                </a:solidFill>
                <a:latin typeface="微软雅黑" panose="020B0503020204020204" pitchFamily="34" charset="-122"/>
                <a:ea typeface="微软雅黑" panose="020B0503020204020204" pitchFamily="34" charset="-122"/>
              </a:rPr>
              <a:t>…</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9" name="圆角矩形 208"/>
          <p:cNvSpPr/>
          <p:nvPr/>
        </p:nvSpPr>
        <p:spPr>
          <a:xfrm>
            <a:off x="10728947" y="2268905"/>
            <a:ext cx="815353"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凯捷咨询</a:t>
            </a:r>
          </a:p>
        </p:txBody>
      </p:sp>
      <p:cxnSp>
        <p:nvCxnSpPr>
          <p:cNvPr id="83" name="直接连接符 128"/>
          <p:cNvCxnSpPr/>
          <p:nvPr/>
        </p:nvCxnSpPr>
        <p:spPr>
          <a:xfrm>
            <a:off x="5744230" y="2676472"/>
            <a:ext cx="778557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8" name="圆角矩形 87"/>
          <p:cNvSpPr/>
          <p:nvPr/>
        </p:nvSpPr>
        <p:spPr>
          <a:xfrm>
            <a:off x="11716737" y="2268905"/>
            <a:ext cx="805464"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中兴通讯</a:t>
            </a: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5953857" y="1928315"/>
            <a:ext cx="252000" cy="140651"/>
          </a:xfrm>
          <a:prstGeom prst="rect">
            <a:avLst/>
          </a:prstGeom>
        </p:spPr>
      </p:pic>
      <p:sp>
        <p:nvSpPr>
          <p:cNvPr id="98" name="圆角矩形 97"/>
          <p:cNvSpPr/>
          <p:nvPr/>
        </p:nvSpPr>
        <p:spPr>
          <a:xfrm>
            <a:off x="13410572" y="2869659"/>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cxnSp>
        <p:nvCxnSpPr>
          <p:cNvPr id="99" name="直接连接符 27"/>
          <p:cNvCxnSpPr/>
          <p:nvPr/>
        </p:nvCxnSpPr>
        <p:spPr>
          <a:xfrm>
            <a:off x="7015745" y="2662882"/>
            <a:ext cx="0" cy="601196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100" name="圆角矩形 99"/>
          <p:cNvSpPr/>
          <p:nvPr/>
        </p:nvSpPr>
        <p:spPr>
          <a:xfrm>
            <a:off x="7427674" y="2782809"/>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5" name="组 104"/>
          <p:cNvGrpSpPr/>
          <p:nvPr/>
        </p:nvGrpSpPr>
        <p:grpSpPr>
          <a:xfrm>
            <a:off x="5825822" y="3186119"/>
            <a:ext cx="1380020" cy="525548"/>
            <a:chOff x="5800422" y="3160700"/>
            <a:chExt cx="1380020" cy="525548"/>
          </a:xfrm>
        </p:grpSpPr>
        <p:sp>
          <p:nvSpPr>
            <p:cNvPr id="106" name="文本框 105"/>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107" name="组 219"/>
            <p:cNvGrpSpPr/>
            <p:nvPr/>
          </p:nvGrpSpPr>
          <p:grpSpPr>
            <a:xfrm>
              <a:off x="5906135" y="3160700"/>
              <a:ext cx="645786" cy="309313"/>
              <a:chOff x="3084412" y="1056946"/>
              <a:chExt cx="645786" cy="309313"/>
            </a:xfrm>
          </p:grpSpPr>
          <p:grpSp>
            <p:nvGrpSpPr>
              <p:cNvPr id="108" name="组 235"/>
              <p:cNvGrpSpPr>
                <a:grpSpLocks noChangeAspect="1"/>
              </p:cNvGrpSpPr>
              <p:nvPr/>
            </p:nvGrpSpPr>
            <p:grpSpPr>
              <a:xfrm>
                <a:off x="3084412" y="1114259"/>
                <a:ext cx="168385" cy="252000"/>
                <a:chOff x="3866345" y="2704350"/>
                <a:chExt cx="2153455" cy="3222806"/>
              </a:xfrm>
            </p:grpSpPr>
            <p:sp>
              <p:nvSpPr>
                <p:cNvPr id="110" name="椭圆 10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1" name="空心弧 11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09" name="矩形 10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115" name="组 114"/>
          <p:cNvGrpSpPr/>
          <p:nvPr/>
        </p:nvGrpSpPr>
        <p:grpSpPr>
          <a:xfrm>
            <a:off x="5817855" y="4490882"/>
            <a:ext cx="1380020" cy="512848"/>
            <a:chOff x="5800422" y="3160700"/>
            <a:chExt cx="1380020" cy="512848"/>
          </a:xfrm>
        </p:grpSpPr>
        <p:sp>
          <p:nvSpPr>
            <p:cNvPr id="116" name="文本框 115"/>
            <p:cNvSpPr txBox="1"/>
            <p:nvPr/>
          </p:nvSpPr>
          <p:spPr>
            <a:xfrm>
              <a:off x="5800422" y="34273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03-02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118" name="组 219"/>
            <p:cNvGrpSpPr/>
            <p:nvPr/>
          </p:nvGrpSpPr>
          <p:grpSpPr>
            <a:xfrm>
              <a:off x="5906135" y="3160700"/>
              <a:ext cx="799674" cy="309313"/>
              <a:chOff x="3084412" y="1056946"/>
              <a:chExt cx="799674" cy="309313"/>
            </a:xfrm>
          </p:grpSpPr>
          <p:grpSp>
            <p:nvGrpSpPr>
              <p:cNvPr id="119" name="组 235"/>
              <p:cNvGrpSpPr>
                <a:grpSpLocks noChangeAspect="1"/>
              </p:cNvGrpSpPr>
              <p:nvPr/>
            </p:nvGrpSpPr>
            <p:grpSpPr>
              <a:xfrm>
                <a:off x="3084412" y="1114259"/>
                <a:ext cx="168385" cy="252000"/>
                <a:chOff x="3866345" y="2704350"/>
                <a:chExt cx="2153455" cy="3222806"/>
              </a:xfrm>
            </p:grpSpPr>
            <p:sp>
              <p:nvSpPr>
                <p:cNvPr id="122" name="椭圆 12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23" name="空心弧 12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20" name="矩形 119"/>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126" name="组 125"/>
          <p:cNvGrpSpPr/>
          <p:nvPr/>
        </p:nvGrpSpPr>
        <p:grpSpPr>
          <a:xfrm>
            <a:off x="5813122" y="5918294"/>
            <a:ext cx="1380020" cy="525548"/>
            <a:chOff x="5800422" y="3160700"/>
            <a:chExt cx="1380020" cy="525548"/>
          </a:xfrm>
        </p:grpSpPr>
        <p:sp>
          <p:nvSpPr>
            <p:cNvPr id="127" name="文本框 126"/>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03-03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128" name="组 219"/>
            <p:cNvGrpSpPr/>
            <p:nvPr/>
          </p:nvGrpSpPr>
          <p:grpSpPr>
            <a:xfrm>
              <a:off x="5906135" y="3160700"/>
              <a:ext cx="658610" cy="309313"/>
              <a:chOff x="3084412" y="1056946"/>
              <a:chExt cx="658610" cy="309313"/>
            </a:xfrm>
          </p:grpSpPr>
          <p:grpSp>
            <p:nvGrpSpPr>
              <p:cNvPr id="130" name="组 235"/>
              <p:cNvGrpSpPr>
                <a:grpSpLocks noChangeAspect="1"/>
              </p:cNvGrpSpPr>
              <p:nvPr/>
            </p:nvGrpSpPr>
            <p:grpSpPr>
              <a:xfrm>
                <a:off x="3084412" y="1114259"/>
                <a:ext cx="168385" cy="252000"/>
                <a:chOff x="3866345" y="2704350"/>
                <a:chExt cx="2153455" cy="3222806"/>
              </a:xfrm>
            </p:grpSpPr>
            <p:sp>
              <p:nvSpPr>
                <p:cNvPr id="139" name="椭圆 13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40" name="空心弧 13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36" name="矩形 135"/>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grpSp>
        <p:nvGrpSpPr>
          <p:cNvPr id="141" name="组 140"/>
          <p:cNvGrpSpPr/>
          <p:nvPr/>
        </p:nvGrpSpPr>
        <p:grpSpPr>
          <a:xfrm>
            <a:off x="6832809" y="4705381"/>
            <a:ext cx="365066" cy="365066"/>
            <a:chOff x="6345670" y="5549161"/>
            <a:chExt cx="365066" cy="365066"/>
          </a:xfrm>
        </p:grpSpPr>
        <p:sp>
          <p:nvSpPr>
            <p:cNvPr id="142" name="椭圆 141"/>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44" name="组 143"/>
          <p:cNvGrpSpPr/>
          <p:nvPr/>
        </p:nvGrpSpPr>
        <p:grpSpPr>
          <a:xfrm>
            <a:off x="6832809" y="3416680"/>
            <a:ext cx="365066" cy="365066"/>
            <a:chOff x="6345670" y="5549161"/>
            <a:chExt cx="365066" cy="365066"/>
          </a:xfrm>
        </p:grpSpPr>
        <p:sp>
          <p:nvSpPr>
            <p:cNvPr id="145" name="椭圆 14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6" name="图片 14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47" name="组 146"/>
          <p:cNvGrpSpPr/>
          <p:nvPr/>
        </p:nvGrpSpPr>
        <p:grpSpPr>
          <a:xfrm>
            <a:off x="6832809" y="6147257"/>
            <a:ext cx="365066" cy="365066"/>
            <a:chOff x="6345670" y="5549161"/>
            <a:chExt cx="365066" cy="365066"/>
          </a:xfrm>
        </p:grpSpPr>
        <p:sp>
          <p:nvSpPr>
            <p:cNvPr id="148" name="椭圆 14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9" name="图片 14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50" name="组 149"/>
          <p:cNvGrpSpPr/>
          <p:nvPr/>
        </p:nvGrpSpPr>
        <p:grpSpPr>
          <a:xfrm>
            <a:off x="6832809" y="7446911"/>
            <a:ext cx="365066" cy="365066"/>
            <a:chOff x="6345670" y="5549161"/>
            <a:chExt cx="365066" cy="365066"/>
          </a:xfrm>
        </p:grpSpPr>
        <p:sp>
          <p:nvSpPr>
            <p:cNvPr id="154" name="椭圆 15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59" name="图片 15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60" name="组 159"/>
          <p:cNvGrpSpPr/>
          <p:nvPr/>
        </p:nvGrpSpPr>
        <p:grpSpPr>
          <a:xfrm>
            <a:off x="7427678" y="3268832"/>
            <a:ext cx="5679326" cy="1061583"/>
            <a:chOff x="7427678" y="2989413"/>
            <a:chExt cx="5679326" cy="1061583"/>
          </a:xfrm>
        </p:grpSpPr>
        <p:sp>
          <p:nvSpPr>
            <p:cNvPr id="164" name="矩形标注 163"/>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5" name="等腰三角形 164"/>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6" name="文本框 165"/>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167" name="文本框 166"/>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68" name="文本框 167"/>
            <p:cNvSpPr txBox="1"/>
            <p:nvPr/>
          </p:nvSpPr>
          <p:spPr>
            <a:xfrm>
              <a:off x="11409484"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en-US" altLang="zh-CN" sz="1200">
                  <a:solidFill>
                    <a:schemeClr val="bg1">
                      <a:lumMod val="50000"/>
                    </a:schemeClr>
                  </a:solidFill>
                  <a:latin typeface="微软雅黑"/>
                  <a:ea typeface="微软雅黑"/>
                  <a:cs typeface="微软雅黑"/>
                </a:rPr>
                <a:t>05</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169" name="图片 16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170" name="文本框 169"/>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a:t>
              </a:r>
              <a:r>
                <a:rPr kumimoji="1" lang="en-US" altLang="zh-CN" sz="1200">
                  <a:solidFill>
                    <a:srgbClr val="33CC33"/>
                  </a:solidFill>
                  <a:latin typeface="微软雅黑"/>
                  <a:ea typeface="微软雅黑"/>
                  <a:cs typeface="微软雅黑"/>
                </a:rPr>
                <a:t>2</a:t>
              </a:r>
              <a:r>
                <a:rPr kumimoji="1" lang="zh-CN" altLang="en-US" sz="1200">
                  <a:solidFill>
                    <a:srgbClr val="33CC33"/>
                  </a:solidFill>
                  <a:latin typeface="微软雅黑"/>
                  <a:ea typeface="微软雅黑"/>
                  <a:cs typeface="微软雅黑"/>
                </a:rPr>
                <a:t>次</a:t>
              </a:r>
            </a:p>
          </p:txBody>
        </p:sp>
      </p:grpSp>
      <p:sp>
        <p:nvSpPr>
          <p:cNvPr id="171" name="矩形标注 170"/>
          <p:cNvSpPr/>
          <p:nvPr/>
        </p:nvSpPr>
        <p:spPr>
          <a:xfrm>
            <a:off x="7427678" y="4599938"/>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2" name="等腰三角形 171"/>
          <p:cNvSpPr/>
          <p:nvPr/>
        </p:nvSpPr>
        <p:spPr>
          <a:xfrm rot="5400000" flipH="1">
            <a:off x="12809833" y="5079750"/>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3" name="文本框 172"/>
          <p:cNvSpPr txBox="1"/>
          <p:nvPr/>
        </p:nvSpPr>
        <p:spPr>
          <a:xfrm>
            <a:off x="8126760" y="4985121"/>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174" name="文本框 173"/>
          <p:cNvSpPr txBox="1"/>
          <p:nvPr/>
        </p:nvSpPr>
        <p:spPr>
          <a:xfrm>
            <a:off x="7491174" y="4606094"/>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75" name="文本框 174"/>
          <p:cNvSpPr txBox="1"/>
          <p:nvPr/>
        </p:nvSpPr>
        <p:spPr>
          <a:xfrm>
            <a:off x="11409484" y="5008806"/>
            <a:ext cx="1380020" cy="276999"/>
          </a:xfrm>
          <a:prstGeom prst="rect">
            <a:avLst/>
          </a:prstGeom>
          <a:noFill/>
        </p:spPr>
        <p:txBody>
          <a:bodyPr wrap="square" rtlCol="0">
            <a:spAutoFit/>
          </a:bodyPr>
          <a:lstStyle/>
          <a:p>
            <a:pPr algn="r"/>
            <a:r>
              <a:rPr kumimoji="1" lang="en-US" altLang="zh-CN" sz="1200">
                <a:solidFill>
                  <a:schemeClr val="bg1">
                    <a:lumMod val="50000"/>
                  </a:schemeClr>
                </a:solidFill>
                <a:latin typeface="微软雅黑"/>
                <a:ea typeface="微软雅黑"/>
                <a:cs typeface="微软雅黑"/>
              </a:rPr>
              <a:t>2</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sp>
        <p:nvSpPr>
          <p:cNvPr id="176" name="文本框 175"/>
          <p:cNvSpPr txBox="1"/>
          <p:nvPr/>
        </p:nvSpPr>
        <p:spPr>
          <a:xfrm>
            <a:off x="8139460" y="5328063"/>
            <a:ext cx="1537745" cy="276999"/>
          </a:xfrm>
          <a:prstGeom prst="rect">
            <a:avLst/>
          </a:prstGeom>
          <a:noFill/>
        </p:spPr>
        <p:txBody>
          <a:bodyPr wrap="square" rtlCol="0">
            <a:spAutoFit/>
          </a:bodyPr>
          <a:lstStyle/>
          <a:p>
            <a:r>
              <a:rPr kumimoji="1" lang="zh-CN" altLang="en-US" sz="1200">
                <a:solidFill>
                  <a:schemeClr val="tx1">
                    <a:lumMod val="50000"/>
                    <a:lumOff val="50000"/>
                  </a:schemeClr>
                </a:solidFill>
                <a:latin typeface="微软雅黑"/>
                <a:ea typeface="微软雅黑"/>
                <a:cs typeface="微软雅黑"/>
              </a:rPr>
              <a:t>会话未分享</a:t>
            </a:r>
          </a:p>
        </p:txBody>
      </p:sp>
      <p:sp>
        <p:nvSpPr>
          <p:cNvPr id="177" name="矩形标注 176"/>
          <p:cNvSpPr/>
          <p:nvPr/>
        </p:nvSpPr>
        <p:spPr>
          <a:xfrm>
            <a:off x="7427678" y="6014650"/>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8" name="等腰三角形 177"/>
          <p:cNvSpPr/>
          <p:nvPr/>
        </p:nvSpPr>
        <p:spPr>
          <a:xfrm rot="5400000" flipH="1">
            <a:off x="12809833" y="6494462"/>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9" name="文本框 178"/>
          <p:cNvSpPr txBox="1"/>
          <p:nvPr/>
        </p:nvSpPr>
        <p:spPr>
          <a:xfrm>
            <a:off x="8126760" y="6399833"/>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180" name="文本框 179"/>
          <p:cNvSpPr txBox="1"/>
          <p:nvPr/>
        </p:nvSpPr>
        <p:spPr>
          <a:xfrm>
            <a:off x="7491174" y="6020806"/>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81" name="文本框 180"/>
          <p:cNvSpPr txBox="1"/>
          <p:nvPr/>
        </p:nvSpPr>
        <p:spPr>
          <a:xfrm>
            <a:off x="11409484" y="6423518"/>
            <a:ext cx="1380020" cy="461665"/>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9</a:t>
            </a:r>
            <a:r>
              <a:rPr kumimoji="1" lang="en-US" altLang="zh-CN" sz="1200">
                <a:solidFill>
                  <a:schemeClr val="bg1">
                    <a:lumMod val="50000"/>
                  </a:schemeClr>
                </a:solidFill>
                <a:latin typeface="微软雅黑"/>
                <a:ea typeface="微软雅黑"/>
                <a:cs typeface="微软雅黑"/>
              </a:rPr>
              <a:t>9</a:t>
            </a:r>
            <a:r>
              <a:rPr kumimoji="1" lang="zh-CN" altLang="en-US" sz="1200">
                <a:solidFill>
                  <a:schemeClr val="bg1">
                    <a:lumMod val="50000"/>
                  </a:schemeClr>
                </a:solidFill>
                <a:latin typeface="微软雅黑"/>
                <a:ea typeface="微软雅黑"/>
                <a:cs typeface="微软雅黑"/>
              </a:rPr>
              <a:t>9</a:t>
            </a:r>
            <a:r>
              <a:rPr kumimoji="1" lang="en-US" altLang="zh-CN" sz="1200">
                <a:solidFill>
                  <a:schemeClr val="bg1">
                    <a:lumMod val="50000"/>
                  </a:schemeClr>
                </a:solidFill>
                <a:latin typeface="微软雅黑"/>
                <a:ea typeface="微软雅黑"/>
                <a:cs typeface="微软雅黑"/>
              </a:rPr>
              <a:t>+</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sp>
        <p:nvSpPr>
          <p:cNvPr id="182" name="文本框 181"/>
          <p:cNvSpPr txBox="1"/>
          <p:nvPr/>
        </p:nvSpPr>
        <p:spPr>
          <a:xfrm>
            <a:off x="8139460" y="6742775"/>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已会话分享5次</a:t>
            </a:r>
          </a:p>
        </p:txBody>
      </p:sp>
      <p:grpSp>
        <p:nvGrpSpPr>
          <p:cNvPr id="183" name="组 182"/>
          <p:cNvGrpSpPr/>
          <p:nvPr/>
        </p:nvGrpSpPr>
        <p:grpSpPr>
          <a:xfrm>
            <a:off x="7427678" y="7328785"/>
            <a:ext cx="5679326" cy="1061583"/>
            <a:chOff x="7427678" y="2989413"/>
            <a:chExt cx="5679326" cy="1061583"/>
          </a:xfrm>
        </p:grpSpPr>
        <p:sp>
          <p:nvSpPr>
            <p:cNvPr id="184" name="矩形标注 183"/>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5" name="等腰三角形 184"/>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6" name="文本框 185"/>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192.168.9.111</a:t>
              </a:r>
              <a:endParaRPr kumimoji="1" lang="zh-CN" altLang="en-US" sz="1400">
                <a:solidFill>
                  <a:schemeClr val="tx1">
                    <a:lumMod val="75000"/>
                    <a:lumOff val="25000"/>
                  </a:schemeClr>
                </a:solidFill>
                <a:latin typeface="微软雅黑"/>
                <a:ea typeface="微软雅黑"/>
                <a:cs typeface="微软雅黑"/>
              </a:endParaRPr>
            </a:p>
          </p:txBody>
        </p:sp>
        <p:sp>
          <p:nvSpPr>
            <p:cNvPr id="187" name="文本框 186"/>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88" name="文本框 187"/>
            <p:cNvSpPr txBox="1"/>
            <p:nvPr/>
          </p:nvSpPr>
          <p:spPr>
            <a:xfrm>
              <a:off x="11409484"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189" name="图片 18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192" name="文本框 191"/>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7F7F7F"/>
                  </a:solidFill>
                  <a:latin typeface="微软雅黑"/>
                  <a:ea typeface="微软雅黑"/>
                  <a:cs typeface="微软雅黑"/>
                </a:rPr>
                <a:t>会话未分享</a:t>
              </a:r>
            </a:p>
          </p:txBody>
        </p:sp>
      </p:grpSp>
      <p:pic>
        <p:nvPicPr>
          <p:cNvPr id="193" name="图片 19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93360" y="4975559"/>
            <a:ext cx="533400" cy="533400"/>
          </a:xfrm>
          <a:prstGeom prst="rect">
            <a:avLst/>
          </a:prstGeom>
        </p:spPr>
      </p:pic>
      <p:pic>
        <p:nvPicPr>
          <p:cNvPr id="194" name="图片 1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66441" y="6402110"/>
            <a:ext cx="533400" cy="533400"/>
          </a:xfrm>
          <a:prstGeom prst="rect">
            <a:avLst/>
          </a:prstGeom>
        </p:spPr>
      </p:pic>
      <p:sp>
        <p:nvSpPr>
          <p:cNvPr id="195" name="文本框 194"/>
          <p:cNvSpPr txBox="1"/>
          <p:nvPr/>
        </p:nvSpPr>
        <p:spPr>
          <a:xfrm>
            <a:off x="12954000" y="3495432"/>
            <a:ext cx="4826000" cy="1333698"/>
          </a:xfrm>
          <a:prstGeom prst="rect">
            <a:avLst/>
          </a:prstGeom>
          <a:noFill/>
        </p:spPr>
        <p:txBody>
          <a:bodyPr wrap="square" rtlCol="0">
            <a:spAutoFit/>
          </a:bodyPr>
          <a:lstStyle/>
          <a:p>
            <a:pPr>
              <a:lnSpc>
                <a:spcPct val="80000"/>
              </a:lnSpc>
            </a:pPr>
            <a:r>
              <a:rPr kumimoji="1" lang="zh-CN" altLang="en-US" sz="2000">
                <a:solidFill>
                  <a:srgbClr val="FF0000"/>
                </a:solidFill>
                <a:latin typeface="微软雅黑"/>
                <a:ea typeface="微软雅黑"/>
                <a:cs typeface="微软雅黑"/>
              </a:rPr>
              <a:t>默认高度：</a:t>
            </a:r>
            <a:r>
              <a:rPr kumimoji="1" lang="en-US" altLang="zh-CN" sz="2000">
                <a:solidFill>
                  <a:srgbClr val="FF0000"/>
                </a:solidFill>
                <a:latin typeface="微软雅黑"/>
                <a:ea typeface="微软雅黑"/>
                <a:cs typeface="微软雅黑"/>
              </a:rPr>
              <a:t>620px:3</a:t>
            </a:r>
            <a:r>
              <a:rPr kumimoji="1" lang="zh-CN" altLang="en-US" sz="2000">
                <a:solidFill>
                  <a:srgbClr val="FF0000"/>
                </a:solidFill>
                <a:latin typeface="微软雅黑"/>
                <a:ea typeface="微软雅黑"/>
                <a:cs typeface="微软雅黑"/>
              </a:rPr>
              <a:t>行类型</a:t>
            </a:r>
            <a:r>
              <a:rPr kumimoji="1" lang="en-US" altLang="zh-CN" sz="2000">
                <a:solidFill>
                  <a:srgbClr val="FF0000"/>
                </a:solidFill>
                <a:latin typeface="微软雅黑"/>
                <a:ea typeface="微软雅黑"/>
                <a:cs typeface="微软雅黑"/>
              </a:rPr>
              <a:t>+3</a:t>
            </a:r>
            <a:r>
              <a:rPr kumimoji="1" lang="zh-CN" altLang="en-US" sz="2000">
                <a:solidFill>
                  <a:srgbClr val="FF0000"/>
                </a:solidFill>
                <a:latin typeface="微软雅黑"/>
                <a:ea typeface="微软雅黑"/>
                <a:cs typeface="微软雅黑"/>
              </a:rPr>
              <a:t>条记录</a:t>
            </a:r>
            <a:endParaRPr kumimoji="1" lang="en-US" altLang="zh-CN" sz="2000">
              <a:solidFill>
                <a:srgbClr val="FF0000"/>
              </a:solidFill>
              <a:latin typeface="微软雅黑"/>
              <a:ea typeface="微软雅黑"/>
              <a:cs typeface="微软雅黑"/>
            </a:endParaRPr>
          </a:p>
          <a:p>
            <a:pPr>
              <a:lnSpc>
                <a:spcPct val="80000"/>
              </a:lnSpc>
            </a:pPr>
            <a:endParaRPr kumimoji="1" lang="en-US" altLang="zh-CN" sz="2000">
              <a:solidFill>
                <a:srgbClr val="FF0000"/>
              </a:solidFill>
              <a:latin typeface="微软雅黑"/>
              <a:ea typeface="微软雅黑"/>
              <a:cs typeface="微软雅黑"/>
            </a:endParaRPr>
          </a:p>
          <a:p>
            <a:pPr>
              <a:lnSpc>
                <a:spcPct val="80000"/>
              </a:lnSpc>
            </a:pPr>
            <a:r>
              <a:rPr kumimoji="1" lang="zh-CN" altLang="en-US" sz="2000">
                <a:solidFill>
                  <a:srgbClr val="FF0000"/>
                </a:solidFill>
                <a:latin typeface="微软雅黑"/>
                <a:ea typeface="微软雅黑"/>
                <a:cs typeface="微软雅黑"/>
              </a:rPr>
              <a:t>默认宽度：</a:t>
            </a:r>
            <a:r>
              <a:rPr kumimoji="1" lang="en-US" altLang="zh-CN" sz="2000">
                <a:solidFill>
                  <a:srgbClr val="FF0000"/>
                </a:solidFill>
                <a:latin typeface="微软雅黑"/>
                <a:ea typeface="微软雅黑"/>
                <a:cs typeface="微软雅黑"/>
              </a:rPr>
              <a:t>800px</a:t>
            </a:r>
          </a:p>
          <a:p>
            <a:pPr>
              <a:lnSpc>
                <a:spcPct val="80000"/>
              </a:lnSpc>
            </a:pPr>
            <a:endParaRPr kumimoji="1" lang="en-US" altLang="zh-CN" sz="2000">
              <a:solidFill>
                <a:srgbClr val="FF0000"/>
              </a:solidFill>
              <a:latin typeface="微软雅黑"/>
              <a:ea typeface="微软雅黑"/>
              <a:cs typeface="微软雅黑"/>
            </a:endParaRPr>
          </a:p>
          <a:p>
            <a:pPr>
              <a:lnSpc>
                <a:spcPct val="80000"/>
              </a:lnSpc>
            </a:pPr>
            <a:endParaRPr kumimoji="1" lang="zh-CN" altLang="en-US" sz="2000">
              <a:solidFill>
                <a:srgbClr val="FF0000"/>
              </a:solidFill>
              <a:latin typeface="微软雅黑"/>
              <a:ea typeface="微软雅黑"/>
              <a:cs typeface="微软雅黑"/>
            </a:endParaRPr>
          </a:p>
        </p:txBody>
      </p:sp>
    </p:spTree>
    <p:extLst>
      <p:ext uri="{BB962C8B-B14F-4D97-AF65-F5344CB8AC3E}">
        <p14:creationId xmlns:p14="http://schemas.microsoft.com/office/powerpoint/2010/main" val="4138851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a:solidFill>
            <a:schemeClr val="bg1"/>
          </a:solidFill>
          <a:ln>
            <a:solidFill>
              <a:schemeClr val="bg1">
                <a:lumMod val="75000"/>
              </a:schemeClr>
            </a:solidFill>
          </a:ln>
          <a:effectLst/>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1435818"/>
            <a:ext cx="8756479" cy="5500435"/>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362" y="1849804"/>
            <a:ext cx="8756480" cy="4916716"/>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flipV="1">
            <a:off x="3389364" y="1842529"/>
            <a:ext cx="8756479" cy="3"/>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3" y="1872385"/>
            <a:ext cx="0" cy="5063868"/>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7"/>
            <a:ext cx="6427931" cy="1753389"/>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6379595" y="2398980"/>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会话类型：</a:t>
            </a:r>
            <a:endParaRPr kumimoji="1" lang="zh-CN" altLang="en-US" sz="1200">
              <a:solidFill>
                <a:schemeClr val="tx1">
                  <a:lumMod val="85000"/>
                  <a:lumOff val="15000"/>
                </a:schemeClr>
              </a:solidFill>
              <a:latin typeface="微软雅黑"/>
              <a:ea typeface="微软雅黑"/>
              <a:cs typeface="微软雅黑"/>
            </a:endParaRPr>
          </a:p>
        </p:txBody>
      </p:sp>
      <p:sp>
        <p:nvSpPr>
          <p:cNvPr id="191" name="圆角矩形 190"/>
          <p:cNvSpPr/>
          <p:nvPr/>
        </p:nvSpPr>
        <p:spPr>
          <a:xfrm>
            <a:off x="7305615" y="2405983"/>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0" name="圆角矩形 199"/>
          <p:cNvSpPr/>
          <p:nvPr/>
        </p:nvSpPr>
        <p:spPr>
          <a:xfrm>
            <a:off x="7966940" y="2407277"/>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RDP</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8641324" y="2407277"/>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VNC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2" name="圆角矩形 201"/>
          <p:cNvSpPr/>
          <p:nvPr/>
        </p:nvSpPr>
        <p:spPr>
          <a:xfrm>
            <a:off x="9353808" y="2407277"/>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SSH</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3" name="圆角矩形 202"/>
          <p:cNvSpPr/>
          <p:nvPr/>
        </p:nvSpPr>
        <p:spPr>
          <a:xfrm>
            <a:off x="10040892" y="2398980"/>
            <a:ext cx="1185908" cy="266359"/>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其他行云工具</a:t>
            </a:r>
          </a:p>
        </p:txBody>
      </p:sp>
      <p:sp>
        <p:nvSpPr>
          <p:cNvPr id="204" name="圆角矩形 203"/>
          <p:cNvSpPr/>
          <p:nvPr/>
        </p:nvSpPr>
        <p:spPr>
          <a:xfrm>
            <a:off x="11287630" y="2420262"/>
            <a:ext cx="858213" cy="255717"/>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本地工具</a:t>
            </a:r>
          </a:p>
        </p:txBody>
      </p:sp>
      <p:sp>
        <p:nvSpPr>
          <p:cNvPr id="161" name="文本框 160"/>
          <p:cNvSpPr txBox="1"/>
          <p:nvPr/>
        </p:nvSpPr>
        <p:spPr>
          <a:xfrm>
            <a:off x="6404995" y="1973279"/>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时      间：</a:t>
            </a:r>
            <a:endParaRPr kumimoji="1" lang="zh-CN" altLang="en-US" sz="1200">
              <a:solidFill>
                <a:schemeClr val="tx1">
                  <a:lumMod val="85000"/>
                  <a:lumOff val="15000"/>
                </a:schemeClr>
              </a:solidFill>
              <a:latin typeface="微软雅黑"/>
              <a:ea typeface="微软雅黑"/>
              <a:cs typeface="微软雅黑"/>
            </a:endParaRPr>
          </a:p>
        </p:txBody>
      </p:sp>
      <p:sp>
        <p:nvSpPr>
          <p:cNvPr id="162" name="圆角矩形 161"/>
          <p:cNvSpPr/>
          <p:nvPr/>
        </p:nvSpPr>
        <p:spPr>
          <a:xfrm>
            <a:off x="7305615" y="1961816"/>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163" name="圆角矩形 162"/>
          <p:cNvSpPr/>
          <p:nvPr/>
        </p:nvSpPr>
        <p:spPr>
          <a:xfrm>
            <a:off x="7969429" y="1969366"/>
            <a:ext cx="1029667" cy="247892"/>
          </a:xfrm>
          <a:prstGeom prst="roundRect">
            <a:avLst>
              <a:gd name="adj" fmla="val 5812"/>
            </a:avLst>
          </a:prstGeom>
          <a:solidFill>
            <a:srgbClr val="157EFB"/>
          </a:solidFill>
          <a:ln w="12700" cmpd="sng">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FFFFFF"/>
                </a:solidFill>
                <a:latin typeface="微软雅黑" panose="020B0503020204020204" pitchFamily="34" charset="-122"/>
                <a:ea typeface="微软雅黑" panose="020B0503020204020204" pitchFamily="34" charset="-122"/>
              </a:rPr>
              <a:t>最近一年</a:t>
            </a:r>
          </a:p>
        </p:txBody>
      </p:sp>
      <p:sp>
        <p:nvSpPr>
          <p:cNvPr id="205" name="圆角矩形 204"/>
          <p:cNvSpPr/>
          <p:nvPr/>
        </p:nvSpPr>
        <p:spPr>
          <a:xfrm>
            <a:off x="9167028" y="1969366"/>
            <a:ext cx="1005853" cy="247892"/>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最近一个月</a:t>
            </a:r>
          </a:p>
        </p:txBody>
      </p:sp>
      <p:sp>
        <p:nvSpPr>
          <p:cNvPr id="206" name="圆角矩形 205"/>
          <p:cNvSpPr/>
          <p:nvPr/>
        </p:nvSpPr>
        <p:spPr>
          <a:xfrm>
            <a:off x="10360647" y="1969366"/>
            <a:ext cx="1005853" cy="247892"/>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最近一周</a:t>
            </a:r>
          </a:p>
        </p:txBody>
      </p:sp>
      <p:sp>
        <p:nvSpPr>
          <p:cNvPr id="196" name="文本框 195"/>
          <p:cNvSpPr txBox="1"/>
          <p:nvPr/>
        </p:nvSpPr>
        <p:spPr>
          <a:xfrm>
            <a:off x="6379595" y="2836793"/>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所属网络：</a:t>
            </a:r>
            <a:endParaRPr kumimoji="1" lang="zh-CN" altLang="en-US" sz="1200">
              <a:solidFill>
                <a:schemeClr val="tx1">
                  <a:lumMod val="85000"/>
                  <a:lumOff val="15000"/>
                </a:schemeClr>
              </a:solidFill>
              <a:latin typeface="微软雅黑"/>
              <a:ea typeface="微软雅黑"/>
              <a:cs typeface="微软雅黑"/>
            </a:endParaRPr>
          </a:p>
        </p:txBody>
      </p:sp>
      <p:sp>
        <p:nvSpPr>
          <p:cNvPr id="197" name="圆角矩形 196"/>
          <p:cNvSpPr/>
          <p:nvPr/>
        </p:nvSpPr>
        <p:spPr>
          <a:xfrm>
            <a:off x="7305615" y="2843796"/>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7" name="圆角矩形 206"/>
          <p:cNvSpPr/>
          <p:nvPr/>
        </p:nvSpPr>
        <p:spPr>
          <a:xfrm>
            <a:off x="7975341" y="2845615"/>
            <a:ext cx="1251743"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中国铁建设备</a:t>
            </a:r>
            <a:r>
              <a:rPr lang="en-US" altLang="zh-CN" sz="1200">
                <a:solidFill>
                  <a:srgbClr val="157EFB"/>
                </a:solidFill>
                <a:latin typeface="微软雅黑" panose="020B0503020204020204" pitchFamily="34" charset="-122"/>
                <a:ea typeface="微软雅黑" panose="020B0503020204020204" pitchFamily="34" charset="-122"/>
              </a:rPr>
              <a:t>...</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8" name="圆角矩形 207"/>
          <p:cNvSpPr/>
          <p:nvPr/>
        </p:nvSpPr>
        <p:spPr>
          <a:xfrm>
            <a:off x="9357528" y="2845615"/>
            <a:ext cx="1240975" cy="259355"/>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FFFFFF"/>
                </a:solidFill>
                <a:latin typeface="微软雅黑" panose="020B0503020204020204" pitchFamily="34" charset="-122"/>
                <a:ea typeface="微软雅黑" panose="020B0503020204020204" pitchFamily="34" charset="-122"/>
              </a:rPr>
              <a:t>深圳傲冠软件</a:t>
            </a:r>
            <a:r>
              <a:rPr lang="en-US" altLang="zh-CN" sz="1200">
                <a:solidFill>
                  <a:srgbClr val="FFFFFF"/>
                </a:solidFill>
                <a:latin typeface="微软雅黑" panose="020B0503020204020204" pitchFamily="34" charset="-122"/>
                <a:ea typeface="微软雅黑" panose="020B0503020204020204" pitchFamily="34" charset="-122"/>
              </a:rPr>
              <a:t>…</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9" name="圆角矩形 208"/>
          <p:cNvSpPr/>
          <p:nvPr/>
        </p:nvSpPr>
        <p:spPr>
          <a:xfrm>
            <a:off x="10728947" y="2836793"/>
            <a:ext cx="815353"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凯捷咨询</a:t>
            </a:r>
          </a:p>
        </p:txBody>
      </p:sp>
      <p:cxnSp>
        <p:nvCxnSpPr>
          <p:cNvPr id="83" name="直接连接符 128"/>
          <p:cNvCxnSpPr/>
          <p:nvPr/>
        </p:nvCxnSpPr>
        <p:spPr>
          <a:xfrm>
            <a:off x="5744230" y="3603196"/>
            <a:ext cx="6401613"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8" name="圆角矩形 87"/>
          <p:cNvSpPr/>
          <p:nvPr/>
        </p:nvSpPr>
        <p:spPr>
          <a:xfrm>
            <a:off x="7966940" y="3293374"/>
            <a:ext cx="805464"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中兴通讯</a:t>
            </a: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5953857" y="2496203"/>
            <a:ext cx="252000" cy="140651"/>
          </a:xfrm>
          <a:prstGeom prst="rect">
            <a:avLst/>
          </a:prstGeom>
        </p:spPr>
      </p:pic>
      <p:sp>
        <p:nvSpPr>
          <p:cNvPr id="94" name="圆角矩形 93"/>
          <p:cNvSpPr/>
          <p:nvPr/>
        </p:nvSpPr>
        <p:spPr>
          <a:xfrm>
            <a:off x="8957540" y="3293374"/>
            <a:ext cx="805464"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用友软件</a:t>
            </a:r>
          </a:p>
        </p:txBody>
      </p:sp>
      <p:sp>
        <p:nvSpPr>
          <p:cNvPr id="66" name="圆角矩形 65"/>
          <p:cNvSpPr/>
          <p:nvPr/>
        </p:nvSpPr>
        <p:spPr>
          <a:xfrm>
            <a:off x="12009263" y="4108963"/>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7" name="圆角矩形 66"/>
          <p:cNvSpPr/>
          <p:nvPr/>
        </p:nvSpPr>
        <p:spPr>
          <a:xfrm>
            <a:off x="7427674" y="3867959"/>
            <a:ext cx="4489136"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5" name="组 74"/>
          <p:cNvGrpSpPr/>
          <p:nvPr/>
        </p:nvGrpSpPr>
        <p:grpSpPr>
          <a:xfrm>
            <a:off x="5817855" y="5576032"/>
            <a:ext cx="1380020" cy="512848"/>
            <a:chOff x="5800422" y="3160700"/>
            <a:chExt cx="1380020" cy="512848"/>
          </a:xfrm>
        </p:grpSpPr>
        <p:sp>
          <p:nvSpPr>
            <p:cNvPr id="90" name="文本框 89"/>
            <p:cNvSpPr txBox="1"/>
            <p:nvPr/>
          </p:nvSpPr>
          <p:spPr>
            <a:xfrm>
              <a:off x="5800422" y="34273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03-02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91" name="组 219"/>
            <p:cNvGrpSpPr/>
            <p:nvPr/>
          </p:nvGrpSpPr>
          <p:grpSpPr>
            <a:xfrm>
              <a:off x="5906135" y="3160700"/>
              <a:ext cx="799674" cy="309313"/>
              <a:chOff x="3084412" y="1056946"/>
              <a:chExt cx="799674" cy="309313"/>
            </a:xfrm>
          </p:grpSpPr>
          <p:grpSp>
            <p:nvGrpSpPr>
              <p:cNvPr id="92" name="组 235"/>
              <p:cNvGrpSpPr>
                <a:grpSpLocks noChangeAspect="1"/>
              </p:cNvGrpSpPr>
              <p:nvPr/>
            </p:nvGrpSpPr>
            <p:grpSpPr>
              <a:xfrm>
                <a:off x="3084412" y="1114259"/>
                <a:ext cx="168385" cy="252000"/>
                <a:chOff x="3866345" y="2704350"/>
                <a:chExt cx="2153455" cy="3222806"/>
              </a:xfrm>
            </p:grpSpPr>
            <p:sp>
              <p:nvSpPr>
                <p:cNvPr id="95" name="椭圆 9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6" name="空心弧 95"/>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93" name="矩形 92"/>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104" name="组 103"/>
          <p:cNvGrpSpPr/>
          <p:nvPr/>
        </p:nvGrpSpPr>
        <p:grpSpPr>
          <a:xfrm>
            <a:off x="6832809" y="5790531"/>
            <a:ext cx="365066" cy="365066"/>
            <a:chOff x="6345670" y="5549161"/>
            <a:chExt cx="365066" cy="365066"/>
          </a:xfrm>
        </p:grpSpPr>
        <p:sp>
          <p:nvSpPr>
            <p:cNvPr id="105" name="椭圆 10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06" name="图片 10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07" name="组 106"/>
          <p:cNvGrpSpPr/>
          <p:nvPr/>
        </p:nvGrpSpPr>
        <p:grpSpPr>
          <a:xfrm>
            <a:off x="6832809" y="4501830"/>
            <a:ext cx="365066" cy="365066"/>
            <a:chOff x="6345670" y="5549161"/>
            <a:chExt cx="365066" cy="365066"/>
          </a:xfrm>
        </p:grpSpPr>
        <p:sp>
          <p:nvSpPr>
            <p:cNvPr id="108" name="椭圆 10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09" name="图片 10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20" name="组 119"/>
          <p:cNvGrpSpPr/>
          <p:nvPr/>
        </p:nvGrpSpPr>
        <p:grpSpPr>
          <a:xfrm>
            <a:off x="7427678" y="4353982"/>
            <a:ext cx="4489132" cy="1061583"/>
            <a:chOff x="7427678" y="2989413"/>
            <a:chExt cx="4489132" cy="1061583"/>
          </a:xfrm>
        </p:grpSpPr>
        <p:sp>
          <p:nvSpPr>
            <p:cNvPr id="122" name="矩形标注 121"/>
            <p:cNvSpPr/>
            <p:nvPr/>
          </p:nvSpPr>
          <p:spPr>
            <a:xfrm>
              <a:off x="7427678" y="2989413"/>
              <a:ext cx="4489132"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3" name="等腰三角形 122"/>
            <p:cNvSpPr/>
            <p:nvPr/>
          </p:nvSpPr>
          <p:spPr>
            <a:xfrm rot="5400000" flipH="1">
              <a:off x="11628579"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8126760" y="3374596"/>
              <a:ext cx="2297387"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a:t>
              </a:r>
              <a:endParaRPr kumimoji="1" lang="zh-CN" altLang="en-US" sz="1400">
                <a:solidFill>
                  <a:schemeClr val="tx1">
                    <a:lumMod val="75000"/>
                    <a:lumOff val="25000"/>
                  </a:schemeClr>
                </a:solidFill>
                <a:latin typeface="微软雅黑"/>
                <a:ea typeface="微软雅黑"/>
                <a:cs typeface="微软雅黑"/>
              </a:endParaRPr>
            </a:p>
          </p:txBody>
        </p:sp>
        <p:sp>
          <p:nvSpPr>
            <p:cNvPr id="127" name="文本框 126"/>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28" name="文本框 127"/>
            <p:cNvSpPr txBox="1"/>
            <p:nvPr/>
          </p:nvSpPr>
          <p:spPr>
            <a:xfrm>
              <a:off x="10261587"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en-US" altLang="zh-CN" sz="1200">
                  <a:solidFill>
                    <a:schemeClr val="bg1">
                      <a:lumMod val="50000"/>
                    </a:schemeClr>
                  </a:solidFill>
                  <a:latin typeface="微软雅黑"/>
                  <a:ea typeface="微软雅黑"/>
                  <a:cs typeface="微软雅黑"/>
                </a:rPr>
                <a:t>05</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130" name="图片 12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136" name="文本框 135"/>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a:t>
              </a:r>
              <a:r>
                <a:rPr kumimoji="1" lang="en-US" altLang="zh-CN" sz="1200">
                  <a:solidFill>
                    <a:srgbClr val="33CC33"/>
                  </a:solidFill>
                  <a:latin typeface="微软雅黑"/>
                  <a:ea typeface="微软雅黑"/>
                  <a:cs typeface="微软雅黑"/>
                </a:rPr>
                <a:t>2</a:t>
              </a:r>
              <a:r>
                <a:rPr kumimoji="1" lang="zh-CN" altLang="en-US" sz="1200">
                  <a:solidFill>
                    <a:srgbClr val="33CC33"/>
                  </a:solidFill>
                  <a:latin typeface="微软雅黑"/>
                  <a:ea typeface="微软雅黑"/>
                  <a:cs typeface="微软雅黑"/>
                </a:rPr>
                <a:t>次</a:t>
              </a:r>
            </a:p>
          </p:txBody>
        </p:sp>
      </p:grpSp>
      <p:cxnSp>
        <p:nvCxnSpPr>
          <p:cNvPr id="170" name="直接连接符 27"/>
          <p:cNvCxnSpPr/>
          <p:nvPr/>
        </p:nvCxnSpPr>
        <p:spPr>
          <a:xfrm>
            <a:off x="7015745" y="3603196"/>
            <a:ext cx="0" cy="3333057"/>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grpSp>
        <p:nvGrpSpPr>
          <p:cNvPr id="171" name="组 170"/>
          <p:cNvGrpSpPr/>
          <p:nvPr/>
        </p:nvGrpSpPr>
        <p:grpSpPr>
          <a:xfrm>
            <a:off x="5825822" y="4271269"/>
            <a:ext cx="1380020" cy="525548"/>
            <a:chOff x="5800422" y="3160700"/>
            <a:chExt cx="1380020" cy="525548"/>
          </a:xfrm>
        </p:grpSpPr>
        <p:sp>
          <p:nvSpPr>
            <p:cNvPr id="172" name="文本框 17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173" name="组 219"/>
            <p:cNvGrpSpPr/>
            <p:nvPr/>
          </p:nvGrpSpPr>
          <p:grpSpPr>
            <a:xfrm>
              <a:off x="5906135" y="3160700"/>
              <a:ext cx="645786" cy="309313"/>
              <a:chOff x="3084412" y="1056946"/>
              <a:chExt cx="645786" cy="309313"/>
            </a:xfrm>
          </p:grpSpPr>
          <p:grpSp>
            <p:nvGrpSpPr>
              <p:cNvPr id="174" name="组 235"/>
              <p:cNvGrpSpPr>
                <a:grpSpLocks noChangeAspect="1"/>
              </p:cNvGrpSpPr>
              <p:nvPr/>
            </p:nvGrpSpPr>
            <p:grpSpPr>
              <a:xfrm>
                <a:off x="3084412" y="1114259"/>
                <a:ext cx="168385" cy="252000"/>
                <a:chOff x="3866345" y="2704350"/>
                <a:chExt cx="2153455" cy="3222806"/>
              </a:xfrm>
            </p:grpSpPr>
            <p:sp>
              <p:nvSpPr>
                <p:cNvPr id="176" name="椭圆 17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77" name="空心弧 17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175" name="矩形 17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178" name="组 177"/>
          <p:cNvGrpSpPr/>
          <p:nvPr/>
        </p:nvGrpSpPr>
        <p:grpSpPr>
          <a:xfrm>
            <a:off x="6832809" y="5784881"/>
            <a:ext cx="365066" cy="365066"/>
            <a:chOff x="6345670" y="5549161"/>
            <a:chExt cx="365066" cy="365066"/>
          </a:xfrm>
        </p:grpSpPr>
        <p:sp>
          <p:nvSpPr>
            <p:cNvPr id="179" name="椭圆 178"/>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0" name="图片 179"/>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1" name="组 180"/>
          <p:cNvGrpSpPr/>
          <p:nvPr/>
        </p:nvGrpSpPr>
        <p:grpSpPr>
          <a:xfrm>
            <a:off x="6832809" y="4496180"/>
            <a:ext cx="365066" cy="365066"/>
            <a:chOff x="6345670" y="5549161"/>
            <a:chExt cx="365066" cy="365066"/>
          </a:xfrm>
        </p:grpSpPr>
        <p:sp>
          <p:nvSpPr>
            <p:cNvPr id="182" name="椭圆 181"/>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3" name="图片 18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7" name="组 186"/>
          <p:cNvGrpSpPr/>
          <p:nvPr/>
        </p:nvGrpSpPr>
        <p:grpSpPr>
          <a:xfrm>
            <a:off x="7427678" y="5704937"/>
            <a:ext cx="4489132" cy="1061583"/>
            <a:chOff x="7427678" y="2989413"/>
            <a:chExt cx="4489132" cy="1061583"/>
          </a:xfrm>
        </p:grpSpPr>
        <p:sp>
          <p:nvSpPr>
            <p:cNvPr id="188" name="矩形标注 187"/>
            <p:cNvSpPr/>
            <p:nvPr/>
          </p:nvSpPr>
          <p:spPr>
            <a:xfrm>
              <a:off x="7427678" y="2989413"/>
              <a:ext cx="4489132"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9" name="等腰三角形 188"/>
            <p:cNvSpPr/>
            <p:nvPr/>
          </p:nvSpPr>
          <p:spPr>
            <a:xfrm rot="5400000" flipH="1">
              <a:off x="11628579"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2" name="文本框 191"/>
            <p:cNvSpPr txBox="1"/>
            <p:nvPr/>
          </p:nvSpPr>
          <p:spPr>
            <a:xfrm>
              <a:off x="8126760" y="3374596"/>
              <a:ext cx="2297387"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en-US" altLang="zh-CN" sz="1400">
                  <a:solidFill>
                    <a:schemeClr val="tx1">
                      <a:lumMod val="75000"/>
                      <a:lumOff val="25000"/>
                    </a:schemeClr>
                  </a:solidFill>
                  <a:latin typeface="微软雅黑"/>
                  <a:ea typeface="微软雅黑"/>
                  <a:cs typeface="微软雅黑"/>
                </a:rPr>
                <a:t>...</a:t>
              </a:r>
              <a:endParaRPr kumimoji="1" lang="zh-CN" altLang="en-US" sz="1400">
                <a:solidFill>
                  <a:schemeClr val="tx1">
                    <a:lumMod val="75000"/>
                    <a:lumOff val="25000"/>
                  </a:schemeClr>
                </a:solidFill>
                <a:latin typeface="微软雅黑"/>
                <a:ea typeface="微软雅黑"/>
                <a:cs typeface="微软雅黑"/>
              </a:endParaRPr>
            </a:p>
          </p:txBody>
        </p:sp>
        <p:sp>
          <p:nvSpPr>
            <p:cNvPr id="193" name="文本框 192"/>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94" name="文本框 193"/>
            <p:cNvSpPr txBox="1"/>
            <p:nvPr/>
          </p:nvSpPr>
          <p:spPr>
            <a:xfrm>
              <a:off x="10261587"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en-US" altLang="zh-CN" sz="1200">
                  <a:solidFill>
                    <a:schemeClr val="bg1">
                      <a:lumMod val="50000"/>
                    </a:schemeClr>
                  </a:solidFill>
                  <a:latin typeface="微软雅黑"/>
                  <a:ea typeface="微软雅黑"/>
                  <a:cs typeface="微软雅黑"/>
                </a:rPr>
                <a:t>05</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195" name="图片 19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198" name="文本框 197"/>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a:t>
              </a:r>
              <a:r>
                <a:rPr kumimoji="1" lang="en-US" altLang="zh-CN" sz="1200">
                  <a:solidFill>
                    <a:srgbClr val="33CC33"/>
                  </a:solidFill>
                  <a:latin typeface="微软雅黑"/>
                  <a:ea typeface="微软雅黑"/>
                  <a:cs typeface="微软雅黑"/>
                </a:rPr>
                <a:t>2</a:t>
              </a:r>
              <a:r>
                <a:rPr kumimoji="1" lang="zh-CN" altLang="en-US" sz="1200">
                  <a:solidFill>
                    <a:srgbClr val="33CC33"/>
                  </a:solidFill>
                  <a:latin typeface="微软雅黑"/>
                  <a:ea typeface="微软雅黑"/>
                  <a:cs typeface="微软雅黑"/>
                </a:rPr>
                <a:t>次</a:t>
              </a:r>
            </a:p>
          </p:txBody>
        </p:sp>
      </p:grpSp>
      <p:cxnSp>
        <p:nvCxnSpPr>
          <p:cNvPr id="218" name="直接箭头连接符 22"/>
          <p:cNvCxnSpPr/>
          <p:nvPr/>
        </p:nvCxnSpPr>
        <p:spPr>
          <a:xfrm flipV="1">
            <a:off x="10334701" y="3552729"/>
            <a:ext cx="2479599" cy="1218075"/>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9" name="文本框 218"/>
          <p:cNvSpPr txBox="1"/>
          <p:nvPr/>
        </p:nvSpPr>
        <p:spPr>
          <a:xfrm>
            <a:off x="12814300" y="3221864"/>
            <a:ext cx="3449908" cy="1323439"/>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横向：</a:t>
            </a:r>
            <a:endParaRPr kumimoji="1" lang="en-US" altLang="zh-CN" sz="2000">
              <a:solidFill>
                <a:srgbClr val="FF0000"/>
              </a:solidFill>
              <a:latin typeface="微软雅黑"/>
              <a:ea typeface="微软雅黑"/>
              <a:cs typeface="微软雅黑"/>
            </a:endParaRPr>
          </a:p>
          <a:p>
            <a:r>
              <a:rPr kumimoji="1" lang="zh-CN" altLang="en-US" sz="2000">
                <a:solidFill>
                  <a:srgbClr val="FF0000"/>
                </a:solidFill>
                <a:latin typeface="微软雅黑"/>
                <a:ea typeface="微软雅黑"/>
                <a:cs typeface="微软雅黑"/>
              </a:rPr>
              <a:t>可以缩到“会话类型刚好显示完”，会话有</a:t>
            </a:r>
            <a:r>
              <a:rPr kumimoji="1" lang="en-US" altLang="zh-CN" sz="2000">
                <a:solidFill>
                  <a:srgbClr val="FF0000"/>
                </a:solidFill>
                <a:latin typeface="微软雅黑"/>
                <a:ea typeface="微软雅黑"/>
                <a:cs typeface="微软雅黑"/>
              </a:rPr>
              <a:t>12</a:t>
            </a:r>
            <a:r>
              <a:rPr kumimoji="1" lang="zh-CN" altLang="en-US" sz="2000">
                <a:solidFill>
                  <a:srgbClr val="FF0000"/>
                </a:solidFill>
                <a:latin typeface="微软雅黑"/>
                <a:ea typeface="微软雅黑"/>
                <a:cs typeface="微软雅黑"/>
              </a:rPr>
              <a:t>个汉字的位置。</a:t>
            </a:r>
            <a:endParaRPr kumimoji="1" lang="en-US" altLang="zh-CN" sz="2000">
              <a:solidFill>
                <a:srgbClr val="FF0000"/>
              </a:solidFill>
              <a:latin typeface="微软雅黑"/>
              <a:ea typeface="微软雅黑"/>
              <a:cs typeface="微软雅黑"/>
            </a:endParaRPr>
          </a:p>
        </p:txBody>
      </p:sp>
      <p:cxnSp>
        <p:nvCxnSpPr>
          <p:cNvPr id="220" name="直接箭头连接符 22"/>
          <p:cNvCxnSpPr/>
          <p:nvPr/>
        </p:nvCxnSpPr>
        <p:spPr>
          <a:xfrm>
            <a:off x="12009263" y="2528707"/>
            <a:ext cx="805037" cy="1024022"/>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22" name="文本框 221"/>
          <p:cNvSpPr txBox="1"/>
          <p:nvPr/>
        </p:nvSpPr>
        <p:spPr>
          <a:xfrm>
            <a:off x="12814300" y="5415565"/>
            <a:ext cx="3288413" cy="1323439"/>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纵向：</a:t>
            </a:r>
            <a:endParaRPr kumimoji="1" lang="en-US" altLang="zh-CN" sz="2000">
              <a:solidFill>
                <a:srgbClr val="FF0000"/>
              </a:solidFill>
              <a:latin typeface="微软雅黑"/>
              <a:ea typeface="微软雅黑"/>
              <a:cs typeface="微软雅黑"/>
            </a:endParaRPr>
          </a:p>
          <a:p>
            <a:r>
              <a:rPr kumimoji="1" lang="zh-CN" altLang="en-US" sz="2000">
                <a:solidFill>
                  <a:srgbClr val="FF0000"/>
                </a:solidFill>
                <a:latin typeface="微软雅黑"/>
                <a:ea typeface="微软雅黑"/>
                <a:cs typeface="微软雅黑"/>
              </a:rPr>
              <a:t>可以缩到</a:t>
            </a:r>
            <a:r>
              <a:rPr kumimoji="1" lang="zh-CN" altLang="zh-CN" sz="2000">
                <a:solidFill>
                  <a:srgbClr val="FF0000"/>
                </a:solidFill>
                <a:latin typeface="微软雅黑"/>
                <a:ea typeface="微软雅黑"/>
                <a:cs typeface="微软雅黑"/>
              </a:rPr>
              <a:t>“</a:t>
            </a:r>
            <a:r>
              <a:rPr kumimoji="1" lang="zh-CN" altLang="en-US" sz="2000">
                <a:solidFill>
                  <a:srgbClr val="FF0000"/>
                </a:solidFill>
                <a:latin typeface="微软雅黑"/>
                <a:ea typeface="微软雅黑"/>
                <a:cs typeface="微软雅黑"/>
              </a:rPr>
              <a:t>两条记录”</a:t>
            </a:r>
            <a:r>
              <a:rPr kumimoji="1" lang="en-US" altLang="zh-CN" sz="2000">
                <a:solidFill>
                  <a:srgbClr val="FF0000"/>
                </a:solidFill>
                <a:latin typeface="微软雅黑"/>
                <a:ea typeface="微软雅黑"/>
                <a:cs typeface="微软雅黑"/>
              </a:rPr>
              <a:t>+</a:t>
            </a:r>
            <a:r>
              <a:rPr kumimoji="1" lang="zh-CN" altLang="en-US" sz="2000">
                <a:solidFill>
                  <a:srgbClr val="FF0000"/>
                </a:solidFill>
                <a:latin typeface="微软雅黑"/>
                <a:ea typeface="微软雅黑"/>
                <a:cs typeface="微软雅黑"/>
              </a:rPr>
              <a:t>“两行网络”的空间</a:t>
            </a:r>
            <a:endParaRPr kumimoji="1" lang="en-US" altLang="zh-CN" sz="2000">
              <a:solidFill>
                <a:srgbClr val="FF0000"/>
              </a:solidFill>
              <a:latin typeface="微软雅黑"/>
              <a:ea typeface="微软雅黑"/>
              <a:cs typeface="微软雅黑"/>
            </a:endParaRPr>
          </a:p>
          <a:p>
            <a:r>
              <a:rPr kumimoji="1" lang="zh-CN" altLang="en-US" sz="2000">
                <a:solidFill>
                  <a:srgbClr val="FF0000"/>
                </a:solidFill>
                <a:latin typeface="微软雅黑"/>
                <a:ea typeface="微软雅黑"/>
                <a:cs typeface="微软雅黑"/>
              </a:rPr>
              <a:t>，不再缩了。</a:t>
            </a:r>
            <a:endParaRPr kumimoji="1" lang="en-US" altLang="zh-CN" sz="2000">
              <a:solidFill>
                <a:srgbClr val="FF0000"/>
              </a:solidFill>
              <a:latin typeface="微软雅黑"/>
              <a:ea typeface="微软雅黑"/>
              <a:cs typeface="微软雅黑"/>
            </a:endParaRPr>
          </a:p>
        </p:txBody>
      </p:sp>
    </p:spTree>
    <p:extLst>
      <p:ext uri="{BB962C8B-B14F-4D97-AF65-F5344CB8AC3E}">
        <p14:creationId xmlns:p14="http://schemas.microsoft.com/office/powerpoint/2010/main" val="3812911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a:solidFill>
            <a:schemeClr val="bg1"/>
          </a:solidFill>
          <a:ln>
            <a:solidFill>
              <a:schemeClr val="bg1">
                <a:lumMod val="75000"/>
              </a:schemeClr>
            </a:solidFill>
          </a:ln>
          <a:effectLst/>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694734"/>
            <a:ext cx="13661038" cy="7865066"/>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792516"/>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785725"/>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08" y="1108721"/>
            <a:ext cx="13660994" cy="7451078"/>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101449"/>
            <a:ext cx="13661038"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101446"/>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17058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2283997"/>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28621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3" y="1131301"/>
            <a:ext cx="0" cy="7428499"/>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2480781"/>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1712190"/>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1336020"/>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3486268"/>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128830"/>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045225"/>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3699981"/>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1917323"/>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1" y="1108725"/>
            <a:ext cx="11332491" cy="1372056"/>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文本框 189"/>
          <p:cNvSpPr txBox="1"/>
          <p:nvPr/>
        </p:nvSpPr>
        <p:spPr>
          <a:xfrm>
            <a:off x="6379595" y="1657897"/>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会话类型：</a:t>
            </a:r>
            <a:endParaRPr kumimoji="1" lang="zh-CN" altLang="en-US" sz="1200">
              <a:solidFill>
                <a:schemeClr val="tx1">
                  <a:lumMod val="85000"/>
                  <a:lumOff val="15000"/>
                </a:schemeClr>
              </a:solidFill>
              <a:latin typeface="微软雅黑"/>
              <a:ea typeface="微软雅黑"/>
              <a:cs typeface="微软雅黑"/>
            </a:endParaRPr>
          </a:p>
        </p:txBody>
      </p:sp>
      <p:sp>
        <p:nvSpPr>
          <p:cNvPr id="191" name="圆角矩形 190"/>
          <p:cNvSpPr/>
          <p:nvPr/>
        </p:nvSpPr>
        <p:spPr>
          <a:xfrm>
            <a:off x="7305615" y="1664900"/>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0" name="圆角矩形 199"/>
          <p:cNvSpPr/>
          <p:nvPr/>
        </p:nvSpPr>
        <p:spPr>
          <a:xfrm>
            <a:off x="7966940" y="1666194"/>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RDP</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1" name="圆角矩形 200"/>
          <p:cNvSpPr/>
          <p:nvPr/>
        </p:nvSpPr>
        <p:spPr>
          <a:xfrm>
            <a:off x="8641324" y="1666194"/>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VNC</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2" name="圆角矩形 201"/>
          <p:cNvSpPr/>
          <p:nvPr/>
        </p:nvSpPr>
        <p:spPr>
          <a:xfrm>
            <a:off x="9353808" y="1666194"/>
            <a:ext cx="559129" cy="26040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200">
                <a:solidFill>
                  <a:srgbClr val="FFFFFF"/>
                </a:solidFill>
                <a:latin typeface="微软雅黑" panose="020B0503020204020204" pitchFamily="34" charset="-122"/>
                <a:ea typeface="微软雅黑" panose="020B0503020204020204" pitchFamily="34" charset="-122"/>
              </a:rPr>
              <a:t>SSH</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3" name="圆角矩形 202"/>
          <p:cNvSpPr/>
          <p:nvPr/>
        </p:nvSpPr>
        <p:spPr>
          <a:xfrm>
            <a:off x="10129792" y="1657897"/>
            <a:ext cx="1185908" cy="266359"/>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其他行云工具</a:t>
            </a:r>
          </a:p>
        </p:txBody>
      </p:sp>
      <p:sp>
        <p:nvSpPr>
          <p:cNvPr id="204" name="圆角矩形 203"/>
          <p:cNvSpPr/>
          <p:nvPr/>
        </p:nvSpPr>
        <p:spPr>
          <a:xfrm>
            <a:off x="11403337" y="1668538"/>
            <a:ext cx="858213" cy="255717"/>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本地工具</a:t>
            </a:r>
          </a:p>
        </p:txBody>
      </p:sp>
      <p:sp>
        <p:nvSpPr>
          <p:cNvPr id="161" name="文本框 160"/>
          <p:cNvSpPr txBox="1"/>
          <p:nvPr/>
        </p:nvSpPr>
        <p:spPr>
          <a:xfrm>
            <a:off x="6404995" y="1232196"/>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时      间：</a:t>
            </a:r>
            <a:endParaRPr kumimoji="1" lang="zh-CN" altLang="en-US" sz="1200">
              <a:solidFill>
                <a:schemeClr val="tx1">
                  <a:lumMod val="85000"/>
                  <a:lumOff val="15000"/>
                </a:schemeClr>
              </a:solidFill>
              <a:latin typeface="微软雅黑"/>
              <a:ea typeface="微软雅黑"/>
              <a:cs typeface="微软雅黑"/>
            </a:endParaRPr>
          </a:p>
        </p:txBody>
      </p:sp>
      <p:sp>
        <p:nvSpPr>
          <p:cNvPr id="162" name="圆角矩形 161"/>
          <p:cNvSpPr/>
          <p:nvPr/>
        </p:nvSpPr>
        <p:spPr>
          <a:xfrm>
            <a:off x="7305615" y="1220733"/>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163" name="圆角矩形 162"/>
          <p:cNvSpPr/>
          <p:nvPr/>
        </p:nvSpPr>
        <p:spPr>
          <a:xfrm>
            <a:off x="7969429" y="1228283"/>
            <a:ext cx="1029667" cy="247892"/>
          </a:xfrm>
          <a:prstGeom prst="roundRect">
            <a:avLst>
              <a:gd name="adj" fmla="val 5812"/>
            </a:avLst>
          </a:prstGeom>
          <a:solidFill>
            <a:srgbClr val="157EFB"/>
          </a:solidFill>
          <a:ln w="12700" cmpd="sng">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FFFFFF"/>
                </a:solidFill>
                <a:latin typeface="微软雅黑" panose="020B0503020204020204" pitchFamily="34" charset="-122"/>
                <a:ea typeface="微软雅黑" panose="020B0503020204020204" pitchFamily="34" charset="-122"/>
              </a:rPr>
              <a:t>最近一年</a:t>
            </a:r>
          </a:p>
        </p:txBody>
      </p:sp>
      <p:sp>
        <p:nvSpPr>
          <p:cNvPr id="205" name="圆角矩形 204"/>
          <p:cNvSpPr/>
          <p:nvPr/>
        </p:nvSpPr>
        <p:spPr>
          <a:xfrm>
            <a:off x="9167028" y="1228283"/>
            <a:ext cx="1005853" cy="247892"/>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最近一个月</a:t>
            </a:r>
          </a:p>
        </p:txBody>
      </p:sp>
      <p:sp>
        <p:nvSpPr>
          <p:cNvPr id="206" name="圆角矩形 205"/>
          <p:cNvSpPr/>
          <p:nvPr/>
        </p:nvSpPr>
        <p:spPr>
          <a:xfrm>
            <a:off x="10360647" y="1228283"/>
            <a:ext cx="1005853" cy="247892"/>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最近一周</a:t>
            </a:r>
          </a:p>
        </p:txBody>
      </p:sp>
      <p:sp>
        <p:nvSpPr>
          <p:cNvPr id="196" name="文本框 195"/>
          <p:cNvSpPr txBox="1"/>
          <p:nvPr/>
        </p:nvSpPr>
        <p:spPr>
          <a:xfrm>
            <a:off x="6379595" y="2095710"/>
            <a:ext cx="1201442" cy="276999"/>
          </a:xfrm>
          <a:prstGeom prst="rect">
            <a:avLst/>
          </a:prstGeom>
          <a:noFill/>
        </p:spPr>
        <p:txBody>
          <a:bodyPr wrap="square" rtlCol="0">
            <a:spAutoFit/>
          </a:bodyPr>
          <a:lstStyle/>
          <a:p>
            <a:r>
              <a:rPr kumimoji="1" lang="zh-CN" altLang="en-US" sz="1200" smtClean="0">
                <a:solidFill>
                  <a:schemeClr val="tx1">
                    <a:lumMod val="85000"/>
                    <a:lumOff val="15000"/>
                  </a:schemeClr>
                </a:solidFill>
                <a:latin typeface="微软雅黑"/>
                <a:ea typeface="微软雅黑"/>
                <a:cs typeface="微软雅黑"/>
              </a:rPr>
              <a:t>所属网络：</a:t>
            </a:r>
            <a:endParaRPr kumimoji="1" lang="zh-CN" altLang="en-US" sz="1200">
              <a:solidFill>
                <a:schemeClr val="tx1">
                  <a:lumMod val="85000"/>
                  <a:lumOff val="15000"/>
                </a:schemeClr>
              </a:solidFill>
              <a:latin typeface="微软雅黑"/>
              <a:ea typeface="微软雅黑"/>
              <a:cs typeface="微软雅黑"/>
            </a:endParaRPr>
          </a:p>
        </p:txBody>
      </p:sp>
      <p:sp>
        <p:nvSpPr>
          <p:cNvPr id="197" name="圆角矩形 196"/>
          <p:cNvSpPr/>
          <p:nvPr/>
        </p:nvSpPr>
        <p:spPr>
          <a:xfrm>
            <a:off x="7305615" y="2102713"/>
            <a:ext cx="555685" cy="262993"/>
          </a:xfrm>
          <a:prstGeom prst="roundRect">
            <a:avLst>
              <a:gd name="adj" fmla="val 7169"/>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全部</a:t>
            </a:r>
          </a:p>
        </p:txBody>
      </p:sp>
      <p:sp>
        <p:nvSpPr>
          <p:cNvPr id="207" name="圆角矩形 206"/>
          <p:cNvSpPr/>
          <p:nvPr/>
        </p:nvSpPr>
        <p:spPr>
          <a:xfrm>
            <a:off x="7975341" y="2095710"/>
            <a:ext cx="1382187" cy="268177"/>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中国铁建设备网</a:t>
            </a:r>
            <a:r>
              <a:rPr lang="en-US" altLang="zh-CN" sz="1200">
                <a:solidFill>
                  <a:srgbClr val="157EFB"/>
                </a:solidFill>
                <a:latin typeface="微软雅黑" panose="020B0503020204020204" pitchFamily="34" charset="-122"/>
                <a:ea typeface="微软雅黑" panose="020B0503020204020204" pitchFamily="34" charset="-122"/>
              </a:rPr>
              <a:t>...</a:t>
            </a:r>
            <a:endParaRPr lang="zh-CN" altLang="en-US" sz="1200">
              <a:solidFill>
                <a:srgbClr val="157EFB"/>
              </a:solidFill>
              <a:latin typeface="微软雅黑" panose="020B0503020204020204" pitchFamily="34" charset="-122"/>
              <a:ea typeface="微软雅黑" panose="020B0503020204020204" pitchFamily="34" charset="-122"/>
            </a:endParaRPr>
          </a:p>
        </p:txBody>
      </p:sp>
      <p:sp>
        <p:nvSpPr>
          <p:cNvPr id="208" name="圆角矩形 207"/>
          <p:cNvSpPr/>
          <p:nvPr/>
        </p:nvSpPr>
        <p:spPr>
          <a:xfrm>
            <a:off x="9446428" y="2102713"/>
            <a:ext cx="1447619" cy="261174"/>
          </a:xfrm>
          <a:prstGeom prst="roundRect">
            <a:avLst>
              <a:gd name="adj" fmla="val 5812"/>
            </a:avLst>
          </a:prstGeom>
          <a:solidFill>
            <a:srgbClr val="157EFB"/>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FFFFFF"/>
                </a:solidFill>
                <a:latin typeface="微软雅黑" panose="020B0503020204020204" pitchFamily="34" charset="-122"/>
                <a:ea typeface="微软雅黑" panose="020B0503020204020204" pitchFamily="34" charset="-122"/>
              </a:rPr>
              <a:t>深圳傲冠软件园</a:t>
            </a:r>
            <a:r>
              <a:rPr lang="en-US" altLang="zh-CN" sz="1200">
                <a:solidFill>
                  <a:srgbClr val="FFFFFF"/>
                </a:solidFill>
                <a:latin typeface="微软雅黑" panose="020B0503020204020204" pitchFamily="34" charset="-122"/>
                <a:ea typeface="微软雅黑" panose="020B0503020204020204" pitchFamily="34" charset="-122"/>
              </a:rPr>
              <a:t>…</a:t>
            </a:r>
            <a:endParaRPr lang="zh-CN" altLang="en-US" sz="1200">
              <a:solidFill>
                <a:srgbClr val="FFFFFF"/>
              </a:solidFill>
              <a:latin typeface="微软雅黑" panose="020B0503020204020204" pitchFamily="34" charset="-122"/>
              <a:ea typeface="微软雅黑" panose="020B0503020204020204" pitchFamily="34" charset="-122"/>
            </a:endParaRPr>
          </a:p>
        </p:txBody>
      </p:sp>
      <p:sp>
        <p:nvSpPr>
          <p:cNvPr id="209" name="圆角矩形 208"/>
          <p:cNvSpPr/>
          <p:nvPr/>
        </p:nvSpPr>
        <p:spPr>
          <a:xfrm>
            <a:off x="11059147" y="2095710"/>
            <a:ext cx="815353"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凯捷咨询</a:t>
            </a:r>
          </a:p>
        </p:txBody>
      </p:sp>
      <p:cxnSp>
        <p:nvCxnSpPr>
          <p:cNvPr id="83" name="直接连接符 128"/>
          <p:cNvCxnSpPr/>
          <p:nvPr/>
        </p:nvCxnSpPr>
        <p:spPr>
          <a:xfrm>
            <a:off x="5744230" y="2503277"/>
            <a:ext cx="11306172"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88" name="圆角矩形 87"/>
          <p:cNvSpPr/>
          <p:nvPr/>
        </p:nvSpPr>
        <p:spPr>
          <a:xfrm>
            <a:off x="11919937" y="2095710"/>
            <a:ext cx="805464"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中兴通讯</a:t>
            </a:r>
          </a:p>
        </p:txBody>
      </p: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a:off x="5953857" y="1755120"/>
            <a:ext cx="252000" cy="140651"/>
          </a:xfrm>
          <a:prstGeom prst="rect">
            <a:avLst/>
          </a:prstGeom>
        </p:spPr>
      </p:pic>
      <p:sp>
        <p:nvSpPr>
          <p:cNvPr id="94" name="圆角矩形 93"/>
          <p:cNvSpPr/>
          <p:nvPr/>
        </p:nvSpPr>
        <p:spPr>
          <a:xfrm>
            <a:off x="12770837" y="2095710"/>
            <a:ext cx="805464" cy="259355"/>
          </a:xfrm>
          <a:prstGeom prst="roundRect">
            <a:avLst>
              <a:gd name="adj" fmla="val 5812"/>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a:solidFill>
                  <a:srgbClr val="157EFB"/>
                </a:solidFill>
                <a:latin typeface="微软雅黑" panose="020B0503020204020204" pitchFamily="34" charset="-122"/>
                <a:ea typeface="微软雅黑" panose="020B0503020204020204" pitchFamily="34" charset="-122"/>
              </a:rPr>
              <a:t>用友软件</a:t>
            </a:r>
          </a:p>
        </p:txBody>
      </p:sp>
      <p:sp>
        <p:nvSpPr>
          <p:cNvPr id="68" name="圆角矩形 67"/>
          <p:cNvSpPr/>
          <p:nvPr/>
        </p:nvSpPr>
        <p:spPr>
          <a:xfrm>
            <a:off x="16832310" y="269890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9" name="圆角矩形 68"/>
          <p:cNvSpPr/>
          <p:nvPr/>
        </p:nvSpPr>
        <p:spPr>
          <a:xfrm>
            <a:off x="7427673" y="2592309"/>
            <a:ext cx="9298729"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0" name="组 69"/>
          <p:cNvGrpSpPr/>
          <p:nvPr/>
        </p:nvGrpSpPr>
        <p:grpSpPr>
          <a:xfrm>
            <a:off x="5825822" y="2995619"/>
            <a:ext cx="1380020" cy="525548"/>
            <a:chOff x="5800422" y="3160700"/>
            <a:chExt cx="1380020" cy="525548"/>
          </a:xfrm>
        </p:grpSpPr>
        <p:sp>
          <p:nvSpPr>
            <p:cNvPr id="71" name="文本框 70"/>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72" name="组 219"/>
            <p:cNvGrpSpPr/>
            <p:nvPr/>
          </p:nvGrpSpPr>
          <p:grpSpPr>
            <a:xfrm>
              <a:off x="5906135" y="3160700"/>
              <a:ext cx="645786" cy="309313"/>
              <a:chOff x="3084412" y="1056946"/>
              <a:chExt cx="645786" cy="309313"/>
            </a:xfrm>
          </p:grpSpPr>
          <p:grpSp>
            <p:nvGrpSpPr>
              <p:cNvPr id="73" name="组 235"/>
              <p:cNvGrpSpPr>
                <a:grpSpLocks noChangeAspect="1"/>
              </p:cNvGrpSpPr>
              <p:nvPr/>
            </p:nvGrpSpPr>
            <p:grpSpPr>
              <a:xfrm>
                <a:off x="3084412" y="1114259"/>
                <a:ext cx="168385" cy="252000"/>
                <a:chOff x="3866345" y="2704350"/>
                <a:chExt cx="2153455" cy="3222806"/>
              </a:xfrm>
            </p:grpSpPr>
            <p:sp>
              <p:nvSpPr>
                <p:cNvPr id="75" name="椭圆 74"/>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0" name="空心弧 8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74" name="矩形 73"/>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123" name="组 122"/>
          <p:cNvGrpSpPr/>
          <p:nvPr/>
        </p:nvGrpSpPr>
        <p:grpSpPr>
          <a:xfrm>
            <a:off x="7427677" y="3078332"/>
            <a:ext cx="9298725" cy="1061583"/>
            <a:chOff x="7427677" y="2989413"/>
            <a:chExt cx="9298725" cy="1061583"/>
          </a:xfrm>
        </p:grpSpPr>
        <p:sp>
          <p:nvSpPr>
            <p:cNvPr id="126" name="矩形标注 125"/>
            <p:cNvSpPr/>
            <p:nvPr/>
          </p:nvSpPr>
          <p:spPr>
            <a:xfrm>
              <a:off x="7427677" y="2989413"/>
              <a:ext cx="9298725"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7" name="等腰三角形 126"/>
            <p:cNvSpPr/>
            <p:nvPr/>
          </p:nvSpPr>
          <p:spPr>
            <a:xfrm rot="5400000" flipH="1">
              <a:off x="16420137"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8" name="文本框 127"/>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130" name="文本框 129"/>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36" name="文本框 135"/>
            <p:cNvSpPr txBox="1"/>
            <p:nvPr/>
          </p:nvSpPr>
          <p:spPr>
            <a:xfrm>
              <a:off x="14937808"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en-US" altLang="zh-CN" sz="1200">
                  <a:solidFill>
                    <a:schemeClr val="bg1">
                      <a:lumMod val="50000"/>
                    </a:schemeClr>
                  </a:solidFill>
                  <a:latin typeface="微软雅黑"/>
                  <a:ea typeface="微软雅黑"/>
                  <a:cs typeface="微软雅黑"/>
                </a:rPr>
                <a:t>05</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139" name="图片 1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140" name="文本框 139"/>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a:t>
              </a:r>
              <a:r>
                <a:rPr kumimoji="1" lang="en-US" altLang="zh-CN" sz="1200">
                  <a:solidFill>
                    <a:srgbClr val="33CC33"/>
                  </a:solidFill>
                  <a:latin typeface="微软雅黑"/>
                  <a:ea typeface="微软雅黑"/>
                  <a:cs typeface="微软雅黑"/>
                </a:rPr>
                <a:t>2</a:t>
              </a:r>
              <a:r>
                <a:rPr kumimoji="1" lang="zh-CN" altLang="en-US" sz="1200">
                  <a:solidFill>
                    <a:srgbClr val="33CC33"/>
                  </a:solidFill>
                  <a:latin typeface="微软雅黑"/>
                  <a:ea typeface="微软雅黑"/>
                  <a:cs typeface="微软雅黑"/>
                </a:rPr>
                <a:t>次</a:t>
              </a:r>
            </a:p>
          </p:txBody>
        </p:sp>
      </p:grpSp>
      <p:cxnSp>
        <p:nvCxnSpPr>
          <p:cNvPr id="172" name="直接连接符 27"/>
          <p:cNvCxnSpPr/>
          <p:nvPr/>
        </p:nvCxnSpPr>
        <p:spPr>
          <a:xfrm>
            <a:off x="7015745" y="2506161"/>
            <a:ext cx="0" cy="6053639"/>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grpSp>
        <p:nvGrpSpPr>
          <p:cNvPr id="173" name="组 172"/>
          <p:cNvGrpSpPr/>
          <p:nvPr/>
        </p:nvGrpSpPr>
        <p:grpSpPr>
          <a:xfrm>
            <a:off x="6840776" y="3216612"/>
            <a:ext cx="365066" cy="365066"/>
            <a:chOff x="6345670" y="5549161"/>
            <a:chExt cx="365066" cy="365066"/>
          </a:xfrm>
        </p:grpSpPr>
        <p:sp>
          <p:nvSpPr>
            <p:cNvPr id="174" name="椭圆 17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5" name="图片 17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cxnSp>
        <p:nvCxnSpPr>
          <p:cNvPr id="176" name="直接箭头连接符 22"/>
          <p:cNvCxnSpPr/>
          <p:nvPr/>
        </p:nvCxnSpPr>
        <p:spPr>
          <a:xfrm flipH="1">
            <a:off x="12770837" y="1565813"/>
            <a:ext cx="1364262" cy="533977"/>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7" name="文本框 176"/>
          <p:cNvSpPr txBox="1"/>
          <p:nvPr/>
        </p:nvSpPr>
        <p:spPr>
          <a:xfrm>
            <a:off x="14144164" y="1265854"/>
            <a:ext cx="3449908" cy="707886"/>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横向：</a:t>
            </a:r>
            <a:endParaRPr kumimoji="1" lang="en-US" altLang="zh-CN" sz="2000">
              <a:solidFill>
                <a:srgbClr val="FF0000"/>
              </a:solidFill>
              <a:latin typeface="微软雅黑"/>
              <a:ea typeface="微软雅黑"/>
              <a:cs typeface="微软雅黑"/>
            </a:endParaRPr>
          </a:p>
          <a:p>
            <a:r>
              <a:rPr kumimoji="1" lang="zh-CN" altLang="en-US" sz="2000">
                <a:solidFill>
                  <a:srgbClr val="FF0000"/>
                </a:solidFill>
                <a:latin typeface="微软雅黑"/>
                <a:ea typeface="微软雅黑"/>
                <a:cs typeface="微软雅黑"/>
              </a:rPr>
              <a:t>拉的时候，多行变一行。</a:t>
            </a:r>
            <a:endParaRPr kumimoji="1" lang="en-US" altLang="zh-CN" sz="2000">
              <a:solidFill>
                <a:srgbClr val="FF0000"/>
              </a:solidFill>
              <a:latin typeface="微软雅黑"/>
              <a:ea typeface="微软雅黑"/>
              <a:cs typeface="微软雅黑"/>
            </a:endParaRPr>
          </a:p>
        </p:txBody>
      </p:sp>
      <p:cxnSp>
        <p:nvCxnSpPr>
          <p:cNvPr id="178" name="直接箭头连接符 22"/>
          <p:cNvCxnSpPr/>
          <p:nvPr/>
        </p:nvCxnSpPr>
        <p:spPr>
          <a:xfrm flipH="1">
            <a:off x="15062200" y="3361487"/>
            <a:ext cx="1669063" cy="0"/>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9" name="文本框 178"/>
          <p:cNvSpPr txBox="1"/>
          <p:nvPr/>
        </p:nvSpPr>
        <p:spPr>
          <a:xfrm>
            <a:off x="12923554" y="2574356"/>
            <a:ext cx="4233910" cy="707886"/>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横向：</a:t>
            </a:r>
            <a:endParaRPr kumimoji="1" lang="en-US" altLang="zh-CN" sz="2000">
              <a:solidFill>
                <a:srgbClr val="FF0000"/>
              </a:solidFill>
              <a:latin typeface="微软雅黑"/>
              <a:ea typeface="微软雅黑"/>
              <a:cs typeface="微软雅黑"/>
            </a:endParaRPr>
          </a:p>
          <a:p>
            <a:r>
              <a:rPr kumimoji="1" lang="zh-CN" altLang="en-US" sz="2000">
                <a:solidFill>
                  <a:srgbClr val="FF0000"/>
                </a:solidFill>
                <a:latin typeface="微软雅黑"/>
                <a:ea typeface="微软雅黑"/>
                <a:cs typeface="微软雅黑"/>
              </a:rPr>
              <a:t>拉的时候，保持时间位置如图</a:t>
            </a:r>
            <a:endParaRPr kumimoji="1" lang="en-US" altLang="zh-CN" sz="2000">
              <a:solidFill>
                <a:srgbClr val="FF0000"/>
              </a:solidFill>
              <a:latin typeface="微软雅黑"/>
              <a:ea typeface="微软雅黑"/>
              <a:cs typeface="微软雅黑"/>
            </a:endParaRPr>
          </a:p>
        </p:txBody>
      </p:sp>
      <p:cxnSp>
        <p:nvCxnSpPr>
          <p:cNvPr id="180" name="直接箭头连接符 22"/>
          <p:cNvCxnSpPr/>
          <p:nvPr/>
        </p:nvCxnSpPr>
        <p:spPr>
          <a:xfrm flipV="1">
            <a:off x="11571991" y="4684556"/>
            <a:ext cx="1" cy="2635471"/>
          </a:xfrm>
          <a:prstGeom prst="straightConnector1">
            <a:avLst/>
          </a:prstGeom>
          <a:ln>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81" name="文本框 180"/>
          <p:cNvSpPr txBox="1"/>
          <p:nvPr/>
        </p:nvSpPr>
        <p:spPr>
          <a:xfrm>
            <a:off x="11678954" y="5266806"/>
            <a:ext cx="5064456" cy="707886"/>
          </a:xfrm>
          <a:prstGeom prst="rect">
            <a:avLst/>
          </a:prstGeom>
          <a:noFill/>
        </p:spPr>
        <p:txBody>
          <a:bodyPr wrap="square" rtlCol="0">
            <a:spAutoFit/>
          </a:bodyPr>
          <a:lstStyle/>
          <a:p>
            <a:r>
              <a:rPr kumimoji="1" lang="zh-CN" altLang="en-US" sz="2000">
                <a:solidFill>
                  <a:srgbClr val="FF0000"/>
                </a:solidFill>
                <a:latin typeface="微软雅黑"/>
                <a:ea typeface="微软雅黑"/>
                <a:cs typeface="微软雅黑"/>
              </a:rPr>
              <a:t>纵向：</a:t>
            </a:r>
            <a:endParaRPr kumimoji="1" lang="en-US" altLang="zh-CN" sz="2000">
              <a:solidFill>
                <a:srgbClr val="FF0000"/>
              </a:solidFill>
              <a:latin typeface="微软雅黑"/>
              <a:ea typeface="微软雅黑"/>
              <a:cs typeface="微软雅黑"/>
            </a:endParaRPr>
          </a:p>
          <a:p>
            <a:r>
              <a:rPr kumimoji="1" lang="zh-CN" altLang="en-US" sz="2000">
                <a:solidFill>
                  <a:srgbClr val="FF0000"/>
                </a:solidFill>
                <a:latin typeface="微软雅黑"/>
                <a:ea typeface="微软雅黑"/>
                <a:cs typeface="微软雅黑"/>
              </a:rPr>
              <a:t>各元素没有什么变化，只是多显示记录</a:t>
            </a:r>
            <a:endParaRPr kumimoji="1" lang="en-US" altLang="zh-CN" sz="2000">
              <a:solidFill>
                <a:srgbClr val="FF0000"/>
              </a:solidFill>
              <a:latin typeface="微软雅黑"/>
              <a:ea typeface="微软雅黑"/>
              <a:cs typeface="微软雅黑"/>
            </a:endParaRPr>
          </a:p>
        </p:txBody>
      </p:sp>
    </p:spTree>
    <p:extLst>
      <p:ext uri="{BB962C8B-B14F-4D97-AF65-F5344CB8AC3E}">
        <p14:creationId xmlns:p14="http://schemas.microsoft.com/office/powerpoint/2010/main" val="4172587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1435817"/>
            <a:ext cx="10165844"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1" y="1849808"/>
            <a:ext cx="9619266" cy="6316813"/>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37296"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35973" y="3391448"/>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168145" y="2446963"/>
            <a:ext cx="0" cy="6090341"/>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620000" y="2636369"/>
            <a:ext cx="5679330" cy="383662"/>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a:solidFill>
                  <a:schemeClr val="bg1">
                    <a:lumMod val="50000"/>
                  </a:schemeClr>
                </a:solidFill>
                <a:latin typeface="微软雅黑" panose="020B0503020204020204" pitchFamily="34" charset="-122"/>
                <a:ea typeface="微软雅黑" panose="020B0503020204020204" pitchFamily="34" charset="-122"/>
              </a:rPr>
              <a:t>更</a:t>
            </a:r>
            <a:r>
              <a:rPr lang="zh-CN" altLang="en-US" sz="1200" smtClean="0">
                <a:solidFill>
                  <a:schemeClr val="bg1">
                    <a:lumMod val="50000"/>
                  </a:schemeClr>
                </a:solidFill>
                <a:latin typeface="微软雅黑" panose="020B0503020204020204" pitchFamily="34" charset="-122"/>
                <a:ea typeface="微软雅黑" panose="020B0503020204020204" pitchFamily="34" charset="-122"/>
              </a:rPr>
              <a:t>早记录</a:t>
            </a:r>
            <a:endParaRPr lang="zh-CN" altLang="en-US" sz="120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grpSp>
        <p:nvGrpSpPr>
          <p:cNvPr id="3" name="组 2"/>
          <p:cNvGrpSpPr/>
          <p:nvPr/>
        </p:nvGrpSpPr>
        <p:grpSpPr>
          <a:xfrm>
            <a:off x="6985209" y="3264261"/>
            <a:ext cx="365066" cy="365066"/>
            <a:chOff x="6345670" y="5549161"/>
            <a:chExt cx="365066" cy="365066"/>
          </a:xfrm>
        </p:grpSpPr>
        <p:sp>
          <p:nvSpPr>
            <p:cNvPr id="227" name="椭圆 22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141" name="组 140"/>
          <p:cNvGrpSpPr/>
          <p:nvPr/>
        </p:nvGrpSpPr>
        <p:grpSpPr>
          <a:xfrm>
            <a:off x="6985209" y="4266733"/>
            <a:ext cx="365066" cy="365066"/>
            <a:chOff x="6345670" y="5549161"/>
            <a:chExt cx="365066" cy="365066"/>
          </a:xfrm>
        </p:grpSpPr>
        <p:sp>
          <p:nvSpPr>
            <p:cNvPr id="142" name="椭圆 141"/>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4" name="组 173"/>
          <p:cNvGrpSpPr/>
          <p:nvPr/>
        </p:nvGrpSpPr>
        <p:grpSpPr>
          <a:xfrm>
            <a:off x="6985209" y="5124712"/>
            <a:ext cx="365066" cy="365066"/>
            <a:chOff x="6345670" y="5549161"/>
            <a:chExt cx="365066" cy="365066"/>
          </a:xfrm>
        </p:grpSpPr>
        <p:sp>
          <p:nvSpPr>
            <p:cNvPr id="175" name="椭圆 17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6" name="图片 17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7" name="组 176"/>
          <p:cNvGrpSpPr/>
          <p:nvPr/>
        </p:nvGrpSpPr>
        <p:grpSpPr>
          <a:xfrm>
            <a:off x="6985209" y="6093860"/>
            <a:ext cx="365066" cy="365066"/>
            <a:chOff x="6345670" y="5549161"/>
            <a:chExt cx="365066" cy="365066"/>
          </a:xfrm>
        </p:grpSpPr>
        <p:sp>
          <p:nvSpPr>
            <p:cNvPr id="178" name="椭圆 17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9" name="图片 17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0" name="组 179"/>
          <p:cNvGrpSpPr/>
          <p:nvPr/>
        </p:nvGrpSpPr>
        <p:grpSpPr>
          <a:xfrm>
            <a:off x="6985209" y="6936253"/>
            <a:ext cx="365066" cy="365066"/>
            <a:chOff x="6345670" y="5549161"/>
            <a:chExt cx="365066" cy="365066"/>
          </a:xfrm>
        </p:grpSpPr>
        <p:sp>
          <p:nvSpPr>
            <p:cNvPr id="181" name="椭圆 180"/>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2" name="图片 181"/>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3" name="组 182"/>
          <p:cNvGrpSpPr/>
          <p:nvPr/>
        </p:nvGrpSpPr>
        <p:grpSpPr>
          <a:xfrm>
            <a:off x="6985209" y="7801556"/>
            <a:ext cx="365066" cy="365066"/>
            <a:chOff x="6345670" y="5549161"/>
            <a:chExt cx="365066" cy="365066"/>
          </a:xfrm>
        </p:grpSpPr>
        <p:sp>
          <p:nvSpPr>
            <p:cNvPr id="184" name="椭圆 18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5" name="图片 18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186" name="文本框 185"/>
          <p:cNvSpPr txBox="1"/>
          <p:nvPr/>
        </p:nvSpPr>
        <p:spPr>
          <a:xfrm>
            <a:off x="5800422" y="4317155"/>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14:57:33</a:t>
            </a:r>
            <a:endParaRPr kumimoji="1" lang="zh-CN" altLang="en-US" sz="1000">
              <a:solidFill>
                <a:schemeClr val="tx1">
                  <a:lumMod val="85000"/>
                  <a:lumOff val="15000"/>
                </a:schemeClr>
              </a:solidFill>
              <a:latin typeface="微软雅黑"/>
              <a:ea typeface="微软雅黑"/>
              <a:cs typeface="微软雅黑"/>
            </a:endParaRPr>
          </a:p>
        </p:txBody>
      </p:sp>
      <p:sp>
        <p:nvSpPr>
          <p:cNvPr id="187" name="文本框 186"/>
          <p:cNvSpPr txBox="1"/>
          <p:nvPr/>
        </p:nvSpPr>
        <p:spPr>
          <a:xfrm>
            <a:off x="5800422" y="5193881"/>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03-03 14:56:03</a:t>
            </a:r>
            <a:endParaRPr kumimoji="1" lang="zh-CN" altLang="en-US" sz="1000">
              <a:solidFill>
                <a:schemeClr val="tx1">
                  <a:lumMod val="85000"/>
                  <a:lumOff val="15000"/>
                </a:schemeClr>
              </a:solidFill>
              <a:latin typeface="微软雅黑"/>
              <a:ea typeface="微软雅黑"/>
              <a:cs typeface="微软雅黑"/>
            </a:endParaRPr>
          </a:p>
        </p:txBody>
      </p:sp>
      <p:sp>
        <p:nvSpPr>
          <p:cNvPr id="188" name="文本框 187"/>
          <p:cNvSpPr txBox="1"/>
          <p:nvPr/>
        </p:nvSpPr>
        <p:spPr>
          <a:xfrm>
            <a:off x="5800422" y="6138852"/>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03-04 14:56:03</a:t>
            </a:r>
            <a:endParaRPr kumimoji="1" lang="zh-CN" altLang="en-US" sz="1000">
              <a:solidFill>
                <a:schemeClr val="tx1">
                  <a:lumMod val="85000"/>
                  <a:lumOff val="15000"/>
                </a:schemeClr>
              </a:solidFill>
              <a:latin typeface="微软雅黑"/>
              <a:ea typeface="微软雅黑"/>
              <a:cs typeface="微软雅黑"/>
            </a:endParaRPr>
          </a:p>
        </p:txBody>
      </p:sp>
      <p:sp>
        <p:nvSpPr>
          <p:cNvPr id="189" name="文本框 188"/>
          <p:cNvSpPr txBox="1"/>
          <p:nvPr/>
        </p:nvSpPr>
        <p:spPr>
          <a:xfrm>
            <a:off x="5800422" y="6977233"/>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03-05 14:56:03</a:t>
            </a:r>
            <a:endParaRPr kumimoji="1" lang="zh-CN" altLang="en-US" sz="1000">
              <a:solidFill>
                <a:schemeClr val="tx1">
                  <a:lumMod val="85000"/>
                  <a:lumOff val="15000"/>
                </a:schemeClr>
              </a:solidFill>
              <a:latin typeface="微软雅黑"/>
              <a:ea typeface="微软雅黑"/>
              <a:cs typeface="微软雅黑"/>
            </a:endParaRPr>
          </a:p>
        </p:txBody>
      </p:sp>
      <p:sp>
        <p:nvSpPr>
          <p:cNvPr id="192" name="文本框 191"/>
          <p:cNvSpPr txBox="1"/>
          <p:nvPr/>
        </p:nvSpPr>
        <p:spPr>
          <a:xfrm>
            <a:off x="5800422" y="7833332"/>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03-06 14:56:03</a:t>
            </a:r>
            <a:endParaRPr kumimoji="1" lang="zh-CN" altLang="en-US" sz="1000">
              <a:solidFill>
                <a:schemeClr val="tx1">
                  <a:lumMod val="85000"/>
                  <a:lumOff val="15000"/>
                </a:schemeClr>
              </a:solidFill>
              <a:latin typeface="微软雅黑"/>
              <a:ea typeface="微软雅黑"/>
              <a:cs typeface="微软雅黑"/>
            </a:endParaRPr>
          </a:p>
        </p:txBody>
      </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297" name="组 219"/>
          <p:cNvGrpSpPr/>
          <p:nvPr/>
        </p:nvGrpSpPr>
        <p:grpSpPr>
          <a:xfrm>
            <a:off x="5906135" y="32115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3" name="组 52"/>
          <p:cNvGrpSpPr/>
          <p:nvPr/>
        </p:nvGrpSpPr>
        <p:grpSpPr>
          <a:xfrm>
            <a:off x="7620000" y="3212825"/>
            <a:ext cx="5679326" cy="838170"/>
            <a:chOff x="7620000" y="3212825"/>
            <a:chExt cx="5679326" cy="838170"/>
          </a:xfrm>
        </p:grpSpPr>
        <p:grpSp>
          <p:nvGrpSpPr>
            <p:cNvPr id="7" name="组 6"/>
            <p:cNvGrpSpPr/>
            <p:nvPr/>
          </p:nvGrpSpPr>
          <p:grpSpPr>
            <a:xfrm>
              <a:off x="7620000" y="3212825"/>
              <a:ext cx="5679326" cy="838170"/>
              <a:chOff x="7620000" y="3094135"/>
              <a:chExt cx="5679326" cy="650022"/>
            </a:xfrm>
          </p:grpSpPr>
          <p:sp>
            <p:nvSpPr>
              <p:cNvPr id="214" name="圆角矩形 213"/>
              <p:cNvSpPr/>
              <p:nvPr/>
            </p:nvSpPr>
            <p:spPr>
              <a:xfrm>
                <a:off x="7620000" y="3094135"/>
                <a:ext cx="5679326" cy="650022"/>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91"/>
              <p:cNvSpPr/>
              <p:nvPr/>
            </p:nvSpPr>
            <p:spPr>
              <a:xfrm rot="5400000" flipH="1">
                <a:off x="13052931" y="3358702"/>
                <a:ext cx="12109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8274521" y="3152448"/>
                <a:ext cx="4590579" cy="214820"/>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行云产品测试服务器维护</a:t>
                </a:r>
                <a:r>
                  <a:rPr kumimoji="1" lang="zh-CN" altLang="zh-CN" sz="1200">
                    <a:solidFill>
                      <a:schemeClr val="tx1">
                        <a:lumMod val="85000"/>
                        <a:lumOff val="15000"/>
                      </a:schemeClr>
                    </a:solidFill>
                    <a:latin typeface="微软雅黑"/>
                    <a:ea typeface="微软雅黑"/>
                    <a:cs typeface="微软雅黑"/>
                  </a:rPr>
                  <a:t>（</a:t>
                </a:r>
                <a:r>
                  <a:rPr kumimoji="1" lang="en-US" altLang="zh-CN" sz="1200">
                    <a:solidFill>
                      <a:schemeClr val="tx1">
                        <a:lumMod val="85000"/>
                        <a:lumOff val="15000"/>
                      </a:schemeClr>
                    </a:solidFill>
                    <a:latin typeface="微软雅黑"/>
                    <a:ea typeface="微软雅黑"/>
                    <a:cs typeface="微软雅黑"/>
                  </a:rPr>
                  <a:t>192.168.100.12</a:t>
                </a:r>
                <a:r>
                  <a:rPr kumimoji="1" lang="zh-CN" altLang="en-US" sz="1200">
                    <a:solidFill>
                      <a:schemeClr val="tx1">
                        <a:lumMod val="85000"/>
                        <a:lumOff val="15000"/>
                      </a:schemeClr>
                    </a:solidFill>
                    <a:latin typeface="微软雅黑"/>
                    <a:ea typeface="微软雅黑"/>
                    <a:cs typeface="微软雅黑"/>
                  </a:rPr>
                  <a:t>）</a:t>
                </a:r>
              </a:p>
            </p:txBody>
          </p:sp>
        </p:grpSp>
        <p:sp>
          <p:nvSpPr>
            <p:cNvPr id="291" name="文本框 290"/>
            <p:cNvSpPr txBox="1"/>
            <p:nvPr/>
          </p:nvSpPr>
          <p:spPr>
            <a:xfrm>
              <a:off x="10515600" y="3671203"/>
              <a:ext cx="2485127" cy="276999"/>
            </a:xfrm>
            <a:prstGeom prst="rect">
              <a:avLst/>
            </a:prstGeom>
            <a:noFill/>
          </p:spPr>
          <p:txBody>
            <a:bodyPr wrap="square" rtlCol="0">
              <a:spAutoFit/>
            </a:bodyPr>
            <a:lstStyle/>
            <a:p>
              <a:pPr algn="r"/>
              <a:r>
                <a:rPr kumimoji="1" lang="zh-CN" altLang="en-US" sz="1200">
                  <a:solidFill>
                    <a:schemeClr val="tx1">
                      <a:lumMod val="85000"/>
                      <a:lumOff val="15000"/>
                    </a:schemeClr>
                  </a:solidFill>
                  <a:latin typeface="微软雅黑"/>
                  <a:ea typeface="微软雅黑"/>
                  <a:cs typeface="微软雅黑"/>
                </a:rPr>
                <a:t>傲冠深圳软件园机房研发测试网络</a:t>
              </a:r>
            </a:p>
          </p:txBody>
        </p:sp>
        <p:sp>
          <p:nvSpPr>
            <p:cNvPr id="295" name="文本框 294"/>
            <p:cNvSpPr txBox="1"/>
            <p:nvPr/>
          </p:nvSpPr>
          <p:spPr>
            <a:xfrm>
              <a:off x="8310131" y="3678276"/>
              <a:ext cx="1380020" cy="246221"/>
            </a:xfrm>
            <a:prstGeom prst="rect">
              <a:avLst/>
            </a:prstGeom>
            <a:noFill/>
          </p:spPr>
          <p:txBody>
            <a:bodyPr wrap="square" rtlCol="0">
              <a:spAutoFit/>
            </a:bodyPr>
            <a:lstStyle/>
            <a:p>
              <a:r>
                <a:rPr kumimoji="1" lang="zh-CN" altLang="zh-CN" sz="1000">
                  <a:solidFill>
                    <a:schemeClr val="tx1">
                      <a:lumMod val="85000"/>
                      <a:lumOff val="15000"/>
                    </a:schemeClr>
                  </a:solidFill>
                  <a:latin typeface="微软雅黑"/>
                  <a:ea typeface="微软雅黑"/>
                  <a:cs typeface="微软雅黑"/>
                </a:rPr>
                <a:t>2</a:t>
              </a:r>
              <a:r>
                <a:rPr kumimoji="1" lang="en-US" altLang="zh-CN" sz="1000">
                  <a:solidFill>
                    <a:schemeClr val="tx1">
                      <a:lumMod val="85000"/>
                      <a:lumOff val="15000"/>
                    </a:schemeClr>
                  </a:solidFill>
                  <a:latin typeface="微软雅黑"/>
                  <a:ea typeface="微软雅黑"/>
                  <a:cs typeface="微软雅黑"/>
                </a:rPr>
                <a:t>2</a:t>
              </a:r>
              <a:r>
                <a:rPr kumimoji="1" lang="zh-CN" altLang="en-US" sz="1000">
                  <a:solidFill>
                    <a:schemeClr val="tx1">
                      <a:lumMod val="85000"/>
                      <a:lumOff val="15000"/>
                    </a:schemeClr>
                  </a:solidFill>
                  <a:latin typeface="微软雅黑"/>
                  <a:ea typeface="微软雅黑"/>
                  <a:cs typeface="微软雅黑"/>
                </a:rPr>
                <a:t>小时</a:t>
              </a:r>
              <a:r>
                <a:rPr kumimoji="1" lang="en-US" altLang="zh-CN" sz="1000">
                  <a:solidFill>
                    <a:schemeClr val="tx1">
                      <a:lumMod val="85000"/>
                      <a:lumOff val="15000"/>
                    </a:schemeClr>
                  </a:solidFill>
                  <a:latin typeface="微软雅黑"/>
                  <a:ea typeface="微软雅黑"/>
                  <a:cs typeface="微软雅黑"/>
                </a:rPr>
                <a:t>3</a:t>
              </a:r>
              <a:r>
                <a:rPr kumimoji="1" lang="zh-CN" altLang="en-US" sz="1000">
                  <a:solidFill>
                    <a:schemeClr val="tx1">
                      <a:lumMod val="85000"/>
                      <a:lumOff val="15000"/>
                    </a:schemeClr>
                  </a:solidFill>
                  <a:latin typeface="微软雅黑"/>
                  <a:ea typeface="微软雅黑"/>
                  <a:cs typeface="微软雅黑"/>
                </a:rPr>
                <a:t>分</a:t>
              </a:r>
              <a:r>
                <a:rPr kumimoji="1" lang="en-US" altLang="zh-CN" sz="1000">
                  <a:solidFill>
                    <a:schemeClr val="tx1">
                      <a:lumMod val="85000"/>
                      <a:lumOff val="15000"/>
                    </a:schemeClr>
                  </a:solidFill>
                  <a:latin typeface="微软雅黑"/>
                  <a:ea typeface="微软雅黑"/>
                  <a:cs typeface="微软雅黑"/>
                </a:rPr>
                <a:t>56</a:t>
              </a:r>
              <a:r>
                <a:rPr kumimoji="1" lang="zh-CN" altLang="en-US" sz="1000">
                  <a:solidFill>
                    <a:schemeClr val="tx1">
                      <a:lumMod val="85000"/>
                      <a:lumOff val="15000"/>
                    </a:schemeClr>
                  </a:solidFill>
                  <a:latin typeface="微软雅黑"/>
                  <a:ea typeface="微软雅黑"/>
                  <a:cs typeface="微软雅黑"/>
                </a:rPr>
                <a:t>秒</a:t>
              </a:r>
            </a:p>
          </p:txBody>
        </p:sp>
        <p:pic>
          <p:nvPicPr>
            <p:cNvPr id="305" name="图片 3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6731" y="3365203"/>
              <a:ext cx="533400" cy="533400"/>
            </a:xfrm>
            <a:prstGeom prst="rect">
              <a:avLst/>
            </a:prstGeom>
          </p:spPr>
        </p:pic>
        <p:sp>
          <p:nvSpPr>
            <p:cNvPr id="309" name="文本框 308"/>
            <p:cNvSpPr txBox="1"/>
            <p:nvPr/>
          </p:nvSpPr>
          <p:spPr>
            <a:xfrm>
              <a:off x="9586678" y="3668390"/>
              <a:ext cx="781737" cy="246221"/>
            </a:xfrm>
            <a:prstGeom prst="rect">
              <a:avLst/>
            </a:prstGeom>
            <a:noFill/>
          </p:spPr>
          <p:txBody>
            <a:bodyPr wrap="square" rtlCol="0">
              <a:spAutoFit/>
            </a:bodyPr>
            <a:lstStyle/>
            <a:p>
              <a:pPr algn="r"/>
              <a:r>
                <a:rPr kumimoji="1" lang="zh-CN" altLang="en-US" sz="1000">
                  <a:solidFill>
                    <a:srgbClr val="33CC33"/>
                  </a:solidFill>
                  <a:latin typeface="微软雅黑"/>
                  <a:ea typeface="微软雅黑"/>
                  <a:cs typeface="微软雅黑"/>
                </a:rPr>
                <a:t>已分享</a:t>
              </a:r>
            </a:p>
          </p:txBody>
        </p:sp>
      </p:grpSp>
      <p:grpSp>
        <p:nvGrpSpPr>
          <p:cNvPr id="311" name="组 310"/>
          <p:cNvGrpSpPr/>
          <p:nvPr/>
        </p:nvGrpSpPr>
        <p:grpSpPr>
          <a:xfrm>
            <a:off x="7620000" y="4294394"/>
            <a:ext cx="5679326" cy="838170"/>
            <a:chOff x="7620000" y="3094135"/>
            <a:chExt cx="5679326" cy="650022"/>
          </a:xfrm>
        </p:grpSpPr>
        <p:sp>
          <p:nvSpPr>
            <p:cNvPr id="316" name="圆角矩形 315"/>
            <p:cNvSpPr/>
            <p:nvPr/>
          </p:nvSpPr>
          <p:spPr>
            <a:xfrm>
              <a:off x="7620000" y="3094135"/>
              <a:ext cx="5679326" cy="650022"/>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7" name="等腰三角形 316"/>
            <p:cNvSpPr/>
            <p:nvPr/>
          </p:nvSpPr>
          <p:spPr>
            <a:xfrm rot="5400000" flipH="1">
              <a:off x="13052931" y="3358702"/>
              <a:ext cx="12109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18" name="文本框 317"/>
            <p:cNvSpPr txBox="1"/>
            <p:nvPr/>
          </p:nvSpPr>
          <p:spPr>
            <a:xfrm>
              <a:off x="8274521" y="3152448"/>
              <a:ext cx="2522589" cy="238689"/>
            </a:xfrm>
            <a:prstGeom prst="rect">
              <a:avLst/>
            </a:prstGeom>
            <a:noFill/>
          </p:spPr>
          <p:txBody>
            <a:bodyPr wrap="square" rtlCol="0">
              <a:spAutoFit/>
            </a:bodyPr>
            <a:lstStyle/>
            <a:p>
              <a:r>
                <a:rPr kumimoji="1" lang="zh-CN" altLang="en-US" sz="1400">
                  <a:solidFill>
                    <a:schemeClr val="tx1">
                      <a:lumMod val="85000"/>
                      <a:lumOff val="15000"/>
                    </a:schemeClr>
                  </a:solidFill>
                  <a:latin typeface="微软雅黑"/>
                  <a:ea typeface="微软雅黑"/>
                  <a:cs typeface="微软雅黑"/>
                </a:rPr>
                <a:t>王东明创建的的</a:t>
              </a:r>
              <a:r>
                <a:rPr kumimoji="1" lang="en-US" altLang="zh-CN" sz="1400">
                  <a:solidFill>
                    <a:schemeClr val="tx1">
                      <a:lumMod val="85000"/>
                      <a:lumOff val="15000"/>
                    </a:schemeClr>
                  </a:solidFill>
                  <a:latin typeface="微软雅黑"/>
                  <a:ea typeface="微软雅黑"/>
                  <a:cs typeface="微软雅黑"/>
                </a:rPr>
                <a:t>SSH</a:t>
              </a:r>
              <a:r>
                <a:rPr kumimoji="1" lang="zh-CN" altLang="en-US" sz="1400">
                  <a:solidFill>
                    <a:schemeClr val="tx1">
                      <a:lumMod val="85000"/>
                      <a:lumOff val="15000"/>
                    </a:schemeClr>
                  </a:solidFill>
                  <a:latin typeface="微软雅黑"/>
                  <a:ea typeface="微软雅黑"/>
                  <a:cs typeface="微软雅黑"/>
                </a:rPr>
                <a:t>会话</a:t>
              </a:r>
              <a:r>
                <a:rPr kumimoji="1" lang="en-US" altLang="zh-CN" sz="1400">
                  <a:solidFill>
                    <a:schemeClr val="tx1">
                      <a:lumMod val="85000"/>
                      <a:lumOff val="15000"/>
                    </a:schemeClr>
                  </a:solidFill>
                  <a:latin typeface="微软雅黑"/>
                  <a:ea typeface="微软雅黑"/>
                  <a:cs typeface="微软雅黑"/>
                </a:rPr>
                <a:t>10</a:t>
              </a:r>
              <a:endParaRPr kumimoji="1" lang="zh-CN" altLang="en-US" sz="1400">
                <a:solidFill>
                  <a:schemeClr val="tx1">
                    <a:lumMod val="85000"/>
                    <a:lumOff val="15000"/>
                  </a:schemeClr>
                </a:solidFill>
                <a:latin typeface="微软雅黑"/>
                <a:ea typeface="微软雅黑"/>
                <a:cs typeface="微软雅黑"/>
              </a:endParaRPr>
            </a:p>
          </p:txBody>
        </p:sp>
      </p:grpSp>
      <p:sp>
        <p:nvSpPr>
          <p:cNvPr id="312" name="文本框 311"/>
          <p:cNvSpPr txBox="1"/>
          <p:nvPr/>
        </p:nvSpPr>
        <p:spPr>
          <a:xfrm>
            <a:off x="11003811" y="4752772"/>
            <a:ext cx="1996916" cy="276999"/>
          </a:xfrm>
          <a:prstGeom prst="rect">
            <a:avLst/>
          </a:prstGeom>
          <a:noFill/>
        </p:spPr>
        <p:txBody>
          <a:bodyPr wrap="square" rtlCol="0">
            <a:spAutoFit/>
          </a:bodyPr>
          <a:lstStyle/>
          <a:p>
            <a:pPr algn="r"/>
            <a:r>
              <a:rPr kumimoji="1" lang="zh-CN" altLang="en-US" sz="1200">
                <a:solidFill>
                  <a:schemeClr val="tx1">
                    <a:lumMod val="85000"/>
                    <a:lumOff val="15000"/>
                  </a:schemeClr>
                </a:solidFill>
                <a:latin typeface="微软雅黑"/>
                <a:ea typeface="微软雅黑"/>
                <a:cs typeface="微软雅黑"/>
              </a:rPr>
              <a:t>北京中国铁建设备网络</a:t>
            </a:r>
          </a:p>
        </p:txBody>
      </p:sp>
      <p:sp>
        <p:nvSpPr>
          <p:cNvPr id="313" name="文本框 312"/>
          <p:cNvSpPr txBox="1"/>
          <p:nvPr/>
        </p:nvSpPr>
        <p:spPr>
          <a:xfrm>
            <a:off x="8310131" y="4759845"/>
            <a:ext cx="1380020" cy="246221"/>
          </a:xfrm>
          <a:prstGeom prst="rect">
            <a:avLst/>
          </a:prstGeom>
          <a:noFill/>
        </p:spPr>
        <p:txBody>
          <a:bodyPr wrap="square" rtlCol="0">
            <a:spAutoFit/>
          </a:bodyPr>
          <a:lstStyle/>
          <a:p>
            <a:r>
              <a:rPr kumimoji="1" lang="zh-CN" altLang="zh-CN" sz="1000">
                <a:solidFill>
                  <a:schemeClr val="tx1">
                    <a:lumMod val="85000"/>
                    <a:lumOff val="15000"/>
                  </a:schemeClr>
                </a:solidFill>
                <a:latin typeface="微软雅黑"/>
                <a:ea typeface="微软雅黑"/>
                <a:cs typeface="微软雅黑"/>
              </a:rPr>
              <a:t>2</a:t>
            </a:r>
            <a:r>
              <a:rPr kumimoji="1" lang="en-US" altLang="zh-CN" sz="1000">
                <a:solidFill>
                  <a:schemeClr val="tx1">
                    <a:lumMod val="85000"/>
                    <a:lumOff val="15000"/>
                  </a:schemeClr>
                </a:solidFill>
                <a:latin typeface="微软雅黑"/>
                <a:ea typeface="微软雅黑"/>
                <a:cs typeface="微软雅黑"/>
              </a:rPr>
              <a:t>2</a:t>
            </a:r>
            <a:r>
              <a:rPr kumimoji="1" lang="zh-CN" altLang="en-US" sz="1000">
                <a:solidFill>
                  <a:schemeClr val="tx1">
                    <a:lumMod val="85000"/>
                    <a:lumOff val="15000"/>
                  </a:schemeClr>
                </a:solidFill>
                <a:latin typeface="微软雅黑"/>
                <a:ea typeface="微软雅黑"/>
                <a:cs typeface="微软雅黑"/>
              </a:rPr>
              <a:t>小时</a:t>
            </a:r>
            <a:r>
              <a:rPr kumimoji="1" lang="en-US" altLang="zh-CN" sz="1000">
                <a:solidFill>
                  <a:schemeClr val="tx1">
                    <a:lumMod val="85000"/>
                    <a:lumOff val="15000"/>
                  </a:schemeClr>
                </a:solidFill>
                <a:latin typeface="微软雅黑"/>
                <a:ea typeface="微软雅黑"/>
                <a:cs typeface="微软雅黑"/>
              </a:rPr>
              <a:t>3</a:t>
            </a:r>
            <a:r>
              <a:rPr kumimoji="1" lang="zh-CN" altLang="en-US" sz="1000">
                <a:solidFill>
                  <a:schemeClr val="tx1">
                    <a:lumMod val="85000"/>
                    <a:lumOff val="15000"/>
                  </a:schemeClr>
                </a:solidFill>
                <a:latin typeface="微软雅黑"/>
                <a:ea typeface="微软雅黑"/>
                <a:cs typeface="微软雅黑"/>
              </a:rPr>
              <a:t>分</a:t>
            </a:r>
            <a:r>
              <a:rPr kumimoji="1" lang="en-US" altLang="zh-CN" sz="1000">
                <a:solidFill>
                  <a:schemeClr val="tx1">
                    <a:lumMod val="85000"/>
                    <a:lumOff val="15000"/>
                  </a:schemeClr>
                </a:solidFill>
                <a:latin typeface="微软雅黑"/>
                <a:ea typeface="微软雅黑"/>
                <a:cs typeface="微软雅黑"/>
              </a:rPr>
              <a:t>56</a:t>
            </a:r>
            <a:r>
              <a:rPr kumimoji="1" lang="zh-CN" altLang="en-US" sz="1000">
                <a:solidFill>
                  <a:schemeClr val="tx1">
                    <a:lumMod val="85000"/>
                    <a:lumOff val="15000"/>
                  </a:schemeClr>
                </a:solidFill>
                <a:latin typeface="微软雅黑"/>
                <a:ea typeface="微软雅黑"/>
                <a:cs typeface="微软雅黑"/>
              </a:rPr>
              <a:t>秒</a:t>
            </a:r>
          </a:p>
        </p:txBody>
      </p:sp>
      <p:sp>
        <p:nvSpPr>
          <p:cNvPr id="315" name="文本框 314"/>
          <p:cNvSpPr txBox="1"/>
          <p:nvPr/>
        </p:nvSpPr>
        <p:spPr>
          <a:xfrm>
            <a:off x="9586678" y="4749959"/>
            <a:ext cx="781737" cy="246221"/>
          </a:xfrm>
          <a:prstGeom prst="rect">
            <a:avLst/>
          </a:prstGeom>
          <a:noFill/>
        </p:spPr>
        <p:txBody>
          <a:bodyPr wrap="square" rtlCol="0">
            <a:spAutoFit/>
          </a:bodyPr>
          <a:lstStyle/>
          <a:p>
            <a:pPr algn="r"/>
            <a:r>
              <a:rPr kumimoji="1" lang="zh-CN" altLang="en-US" sz="1000">
                <a:solidFill>
                  <a:schemeClr val="tx1">
                    <a:lumMod val="65000"/>
                    <a:lumOff val="35000"/>
                  </a:schemeClr>
                </a:solidFill>
                <a:latin typeface="微软雅黑"/>
                <a:ea typeface="微软雅黑"/>
                <a:cs typeface="微软雅黑"/>
              </a:rPr>
              <a:t>未分享</a:t>
            </a:r>
          </a:p>
        </p:txBody>
      </p:sp>
      <p:grpSp>
        <p:nvGrpSpPr>
          <p:cNvPr id="319" name="组 318"/>
          <p:cNvGrpSpPr/>
          <p:nvPr/>
        </p:nvGrpSpPr>
        <p:grpSpPr>
          <a:xfrm>
            <a:off x="7620000" y="5375963"/>
            <a:ext cx="5679326" cy="838170"/>
            <a:chOff x="7620000" y="3212825"/>
            <a:chExt cx="5679326" cy="838170"/>
          </a:xfrm>
        </p:grpSpPr>
        <p:grpSp>
          <p:nvGrpSpPr>
            <p:cNvPr id="320" name="组 319"/>
            <p:cNvGrpSpPr/>
            <p:nvPr/>
          </p:nvGrpSpPr>
          <p:grpSpPr>
            <a:xfrm>
              <a:off x="7620000" y="3212825"/>
              <a:ext cx="5679326" cy="838170"/>
              <a:chOff x="7620000" y="3094135"/>
              <a:chExt cx="5679326" cy="650022"/>
            </a:xfrm>
          </p:grpSpPr>
          <p:sp>
            <p:nvSpPr>
              <p:cNvPr id="325" name="圆角矩形 324"/>
              <p:cNvSpPr/>
              <p:nvPr/>
            </p:nvSpPr>
            <p:spPr>
              <a:xfrm>
                <a:off x="7620000" y="3094135"/>
                <a:ext cx="5679326" cy="650022"/>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a:p>
            </p:txBody>
          </p:sp>
          <p:sp>
            <p:nvSpPr>
              <p:cNvPr id="326" name="等腰三角形 325"/>
              <p:cNvSpPr/>
              <p:nvPr/>
            </p:nvSpPr>
            <p:spPr>
              <a:xfrm rot="5400000" flipH="1">
                <a:off x="13052931" y="3358702"/>
                <a:ext cx="12109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000"/>
              </a:p>
            </p:txBody>
          </p:sp>
          <p:sp>
            <p:nvSpPr>
              <p:cNvPr id="327" name="文本框 326"/>
              <p:cNvSpPr txBox="1"/>
              <p:nvPr/>
            </p:nvSpPr>
            <p:spPr>
              <a:xfrm>
                <a:off x="8274521" y="3152448"/>
                <a:ext cx="2522589" cy="238689"/>
              </a:xfrm>
              <a:prstGeom prst="rect">
                <a:avLst/>
              </a:prstGeom>
              <a:noFill/>
            </p:spPr>
            <p:txBody>
              <a:bodyPr wrap="square" rtlCol="0">
                <a:spAutoFit/>
              </a:bodyPr>
              <a:lstStyle/>
              <a:p>
                <a:r>
                  <a:rPr kumimoji="1" lang="zh-CN" altLang="en-US" sz="1400">
                    <a:solidFill>
                      <a:schemeClr val="tx1">
                        <a:lumMod val="85000"/>
                        <a:lumOff val="15000"/>
                      </a:schemeClr>
                    </a:solidFill>
                    <a:latin typeface="微软雅黑"/>
                    <a:ea typeface="微软雅黑"/>
                    <a:cs typeface="微软雅黑"/>
                  </a:rPr>
                  <a:t>王东明创建的的</a:t>
                </a:r>
                <a:r>
                  <a:rPr kumimoji="1" lang="en-US" altLang="zh-CN" sz="1400">
                    <a:solidFill>
                      <a:schemeClr val="tx1">
                        <a:lumMod val="85000"/>
                        <a:lumOff val="15000"/>
                      </a:schemeClr>
                    </a:solidFill>
                    <a:latin typeface="微软雅黑"/>
                    <a:ea typeface="微软雅黑"/>
                    <a:cs typeface="微软雅黑"/>
                  </a:rPr>
                  <a:t>RDP</a:t>
                </a:r>
                <a:r>
                  <a:rPr kumimoji="1" lang="zh-CN" altLang="en-US" sz="1400">
                    <a:solidFill>
                      <a:schemeClr val="tx1">
                        <a:lumMod val="85000"/>
                        <a:lumOff val="15000"/>
                      </a:schemeClr>
                    </a:solidFill>
                    <a:latin typeface="微软雅黑"/>
                    <a:ea typeface="微软雅黑"/>
                    <a:cs typeface="微软雅黑"/>
                  </a:rPr>
                  <a:t>会话</a:t>
                </a:r>
                <a:r>
                  <a:rPr kumimoji="1" lang="en-US" altLang="zh-CN" sz="1400">
                    <a:solidFill>
                      <a:schemeClr val="tx1">
                        <a:lumMod val="85000"/>
                        <a:lumOff val="15000"/>
                      </a:schemeClr>
                    </a:solidFill>
                    <a:latin typeface="微软雅黑"/>
                    <a:ea typeface="微软雅黑"/>
                    <a:cs typeface="微软雅黑"/>
                  </a:rPr>
                  <a:t>2</a:t>
                </a:r>
                <a:endParaRPr kumimoji="1" lang="zh-CN" altLang="en-US" sz="1400">
                  <a:solidFill>
                    <a:schemeClr val="tx1">
                      <a:lumMod val="85000"/>
                      <a:lumOff val="15000"/>
                    </a:schemeClr>
                  </a:solidFill>
                  <a:latin typeface="微软雅黑"/>
                  <a:ea typeface="微软雅黑"/>
                  <a:cs typeface="微软雅黑"/>
                </a:endParaRPr>
              </a:p>
            </p:txBody>
          </p:sp>
        </p:grpSp>
        <p:sp>
          <p:nvSpPr>
            <p:cNvPr id="321" name="文本框 320"/>
            <p:cNvSpPr txBox="1"/>
            <p:nvPr/>
          </p:nvSpPr>
          <p:spPr>
            <a:xfrm>
              <a:off x="11003811" y="3671203"/>
              <a:ext cx="1996916" cy="246221"/>
            </a:xfrm>
            <a:prstGeom prst="rect">
              <a:avLst/>
            </a:prstGeom>
            <a:noFill/>
          </p:spPr>
          <p:txBody>
            <a:bodyPr wrap="square" rtlCol="0">
              <a:spAutoFit/>
            </a:bodyPr>
            <a:lstStyle/>
            <a:p>
              <a:pPr algn="r"/>
              <a:r>
                <a:rPr kumimoji="1" lang="zh-CN" altLang="en-US" sz="1000">
                  <a:solidFill>
                    <a:schemeClr val="tx1">
                      <a:lumMod val="85000"/>
                      <a:lumOff val="15000"/>
                    </a:schemeClr>
                  </a:solidFill>
                  <a:latin typeface="微软雅黑"/>
                  <a:ea typeface="微软雅黑"/>
                  <a:cs typeface="微软雅黑"/>
                </a:rPr>
                <a:t>北京中国铁建设备网络</a:t>
              </a:r>
            </a:p>
          </p:txBody>
        </p:sp>
        <p:sp>
          <p:nvSpPr>
            <p:cNvPr id="322" name="文本框 321"/>
            <p:cNvSpPr txBox="1"/>
            <p:nvPr/>
          </p:nvSpPr>
          <p:spPr>
            <a:xfrm>
              <a:off x="8310131" y="3678276"/>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2</a:t>
              </a:r>
              <a:r>
                <a:rPr kumimoji="1" lang="zh-CN" altLang="en-US" sz="1000">
                  <a:solidFill>
                    <a:schemeClr val="tx1">
                      <a:lumMod val="85000"/>
                      <a:lumOff val="15000"/>
                    </a:schemeClr>
                  </a:solidFill>
                  <a:latin typeface="微软雅黑"/>
                  <a:ea typeface="微软雅黑"/>
                  <a:cs typeface="微软雅黑"/>
                </a:rPr>
                <a:t>小时</a:t>
              </a:r>
              <a:r>
                <a:rPr kumimoji="1" lang="en-US" altLang="zh-CN" sz="1000">
                  <a:solidFill>
                    <a:schemeClr val="tx1">
                      <a:lumMod val="85000"/>
                      <a:lumOff val="15000"/>
                    </a:schemeClr>
                  </a:solidFill>
                  <a:latin typeface="微软雅黑"/>
                  <a:ea typeface="微软雅黑"/>
                  <a:cs typeface="微软雅黑"/>
                </a:rPr>
                <a:t>3</a:t>
              </a:r>
              <a:r>
                <a:rPr kumimoji="1" lang="zh-CN" altLang="en-US" sz="1000">
                  <a:solidFill>
                    <a:schemeClr val="tx1">
                      <a:lumMod val="85000"/>
                      <a:lumOff val="15000"/>
                    </a:schemeClr>
                  </a:solidFill>
                  <a:latin typeface="微软雅黑"/>
                  <a:ea typeface="微软雅黑"/>
                  <a:cs typeface="微软雅黑"/>
                </a:rPr>
                <a:t>分</a:t>
              </a:r>
              <a:r>
                <a:rPr kumimoji="1" lang="en-US" altLang="zh-CN" sz="1000">
                  <a:solidFill>
                    <a:schemeClr val="tx1">
                      <a:lumMod val="85000"/>
                      <a:lumOff val="15000"/>
                    </a:schemeClr>
                  </a:solidFill>
                  <a:latin typeface="微软雅黑"/>
                  <a:ea typeface="微软雅黑"/>
                  <a:cs typeface="微软雅黑"/>
                </a:rPr>
                <a:t>56</a:t>
              </a:r>
              <a:r>
                <a:rPr kumimoji="1" lang="zh-CN" altLang="en-US" sz="1000">
                  <a:solidFill>
                    <a:schemeClr val="tx1">
                      <a:lumMod val="85000"/>
                      <a:lumOff val="15000"/>
                    </a:schemeClr>
                  </a:solidFill>
                  <a:latin typeface="微软雅黑"/>
                  <a:ea typeface="微软雅黑"/>
                  <a:cs typeface="微软雅黑"/>
                </a:rPr>
                <a:t>秒</a:t>
              </a:r>
            </a:p>
          </p:txBody>
        </p:sp>
        <p:pic>
          <p:nvPicPr>
            <p:cNvPr id="323" name="图片 3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6731" y="3365203"/>
              <a:ext cx="533400" cy="533400"/>
            </a:xfrm>
            <a:prstGeom prst="rect">
              <a:avLst/>
            </a:prstGeom>
          </p:spPr>
        </p:pic>
        <p:sp>
          <p:nvSpPr>
            <p:cNvPr id="324" name="文本框 323"/>
            <p:cNvSpPr txBox="1"/>
            <p:nvPr/>
          </p:nvSpPr>
          <p:spPr>
            <a:xfrm>
              <a:off x="9586678" y="3668390"/>
              <a:ext cx="781737" cy="246221"/>
            </a:xfrm>
            <a:prstGeom prst="rect">
              <a:avLst/>
            </a:prstGeom>
            <a:noFill/>
          </p:spPr>
          <p:txBody>
            <a:bodyPr wrap="square" rtlCol="0">
              <a:spAutoFit/>
            </a:bodyPr>
            <a:lstStyle/>
            <a:p>
              <a:pPr algn="r"/>
              <a:r>
                <a:rPr kumimoji="1" lang="zh-CN" altLang="en-US" sz="1000">
                  <a:solidFill>
                    <a:schemeClr val="tx1">
                      <a:lumMod val="65000"/>
                      <a:lumOff val="35000"/>
                    </a:schemeClr>
                  </a:solidFill>
                  <a:latin typeface="微软雅黑"/>
                  <a:ea typeface="微软雅黑"/>
                  <a:cs typeface="微软雅黑"/>
                </a:rPr>
                <a:t>未分享</a:t>
              </a:r>
            </a:p>
          </p:txBody>
        </p:sp>
      </p:grpSp>
      <p:grpSp>
        <p:nvGrpSpPr>
          <p:cNvPr id="329" name="组 328"/>
          <p:cNvGrpSpPr/>
          <p:nvPr/>
        </p:nvGrpSpPr>
        <p:grpSpPr>
          <a:xfrm>
            <a:off x="7620000" y="6457532"/>
            <a:ext cx="5679326" cy="838170"/>
            <a:chOff x="7620000" y="3094135"/>
            <a:chExt cx="5679326" cy="650022"/>
          </a:xfrm>
        </p:grpSpPr>
        <p:sp>
          <p:nvSpPr>
            <p:cNvPr id="334" name="圆角矩形 333"/>
            <p:cNvSpPr/>
            <p:nvPr/>
          </p:nvSpPr>
          <p:spPr>
            <a:xfrm>
              <a:off x="7620000" y="3094135"/>
              <a:ext cx="5679326" cy="650022"/>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5" name="等腰三角形 334"/>
            <p:cNvSpPr/>
            <p:nvPr/>
          </p:nvSpPr>
          <p:spPr>
            <a:xfrm rot="5400000" flipH="1">
              <a:off x="13052931" y="3358702"/>
              <a:ext cx="12109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36" name="文本框 335"/>
            <p:cNvSpPr txBox="1"/>
            <p:nvPr/>
          </p:nvSpPr>
          <p:spPr>
            <a:xfrm>
              <a:off x="8274521" y="3152448"/>
              <a:ext cx="2522589" cy="238689"/>
            </a:xfrm>
            <a:prstGeom prst="rect">
              <a:avLst/>
            </a:prstGeom>
            <a:noFill/>
          </p:spPr>
          <p:txBody>
            <a:bodyPr wrap="square" rtlCol="0">
              <a:spAutoFit/>
            </a:bodyPr>
            <a:lstStyle/>
            <a:p>
              <a:r>
                <a:rPr kumimoji="1" lang="zh-CN" altLang="en-US" sz="1400">
                  <a:solidFill>
                    <a:schemeClr val="tx1">
                      <a:lumMod val="85000"/>
                      <a:lumOff val="15000"/>
                    </a:schemeClr>
                  </a:solidFill>
                  <a:latin typeface="微软雅黑"/>
                  <a:ea typeface="微软雅黑"/>
                  <a:cs typeface="微软雅黑"/>
                </a:rPr>
                <a:t>王东明创建的的</a:t>
              </a:r>
              <a:r>
                <a:rPr kumimoji="1" lang="en-US" altLang="zh-CN" sz="1400">
                  <a:solidFill>
                    <a:schemeClr val="tx1">
                      <a:lumMod val="85000"/>
                      <a:lumOff val="15000"/>
                    </a:schemeClr>
                  </a:solidFill>
                  <a:latin typeface="微软雅黑"/>
                  <a:ea typeface="微软雅黑"/>
                  <a:cs typeface="微软雅黑"/>
                </a:rPr>
                <a:t>VNC</a:t>
              </a:r>
              <a:r>
                <a:rPr kumimoji="1" lang="zh-CN" altLang="en-US" sz="1400">
                  <a:solidFill>
                    <a:schemeClr val="tx1">
                      <a:lumMod val="85000"/>
                      <a:lumOff val="15000"/>
                    </a:schemeClr>
                  </a:solidFill>
                  <a:latin typeface="微软雅黑"/>
                  <a:ea typeface="微软雅黑"/>
                  <a:cs typeface="微软雅黑"/>
                </a:rPr>
                <a:t>会话</a:t>
              </a:r>
              <a:r>
                <a:rPr kumimoji="1" lang="en-US" altLang="zh-CN" sz="1400">
                  <a:solidFill>
                    <a:schemeClr val="tx1">
                      <a:lumMod val="85000"/>
                      <a:lumOff val="15000"/>
                    </a:schemeClr>
                  </a:solidFill>
                  <a:latin typeface="微软雅黑"/>
                  <a:ea typeface="微软雅黑"/>
                  <a:cs typeface="微软雅黑"/>
                </a:rPr>
                <a:t>1</a:t>
              </a:r>
              <a:endParaRPr kumimoji="1" lang="zh-CN" altLang="en-US" sz="1400">
                <a:solidFill>
                  <a:schemeClr val="tx1">
                    <a:lumMod val="85000"/>
                    <a:lumOff val="15000"/>
                  </a:schemeClr>
                </a:solidFill>
                <a:latin typeface="微软雅黑"/>
                <a:ea typeface="微软雅黑"/>
                <a:cs typeface="微软雅黑"/>
              </a:endParaRPr>
            </a:p>
          </p:txBody>
        </p:sp>
      </p:grpSp>
      <p:sp>
        <p:nvSpPr>
          <p:cNvPr id="330" name="文本框 329"/>
          <p:cNvSpPr txBox="1"/>
          <p:nvPr/>
        </p:nvSpPr>
        <p:spPr>
          <a:xfrm>
            <a:off x="11003811" y="6915910"/>
            <a:ext cx="1996916" cy="276999"/>
          </a:xfrm>
          <a:prstGeom prst="rect">
            <a:avLst/>
          </a:prstGeom>
          <a:noFill/>
        </p:spPr>
        <p:txBody>
          <a:bodyPr wrap="square" rtlCol="0">
            <a:spAutoFit/>
          </a:bodyPr>
          <a:lstStyle/>
          <a:p>
            <a:pPr algn="r"/>
            <a:r>
              <a:rPr kumimoji="1" lang="zh-CN" altLang="en-US" sz="1200">
                <a:solidFill>
                  <a:schemeClr val="tx1">
                    <a:lumMod val="85000"/>
                    <a:lumOff val="15000"/>
                  </a:schemeClr>
                </a:solidFill>
                <a:latin typeface="微软雅黑"/>
                <a:ea typeface="微软雅黑"/>
                <a:cs typeface="微软雅黑"/>
              </a:rPr>
              <a:t>北京中国铁建设备网络</a:t>
            </a:r>
          </a:p>
        </p:txBody>
      </p:sp>
      <p:sp>
        <p:nvSpPr>
          <p:cNvPr id="331" name="文本框 330"/>
          <p:cNvSpPr txBox="1"/>
          <p:nvPr/>
        </p:nvSpPr>
        <p:spPr>
          <a:xfrm>
            <a:off x="8310131" y="6922983"/>
            <a:ext cx="1380020" cy="246221"/>
          </a:xfrm>
          <a:prstGeom prst="rect">
            <a:avLst/>
          </a:prstGeom>
          <a:noFill/>
        </p:spPr>
        <p:txBody>
          <a:bodyPr wrap="square" rtlCol="0">
            <a:spAutoFit/>
          </a:bodyPr>
          <a:lstStyle/>
          <a:p>
            <a:r>
              <a:rPr kumimoji="1" lang="zh-CN" altLang="zh-CN" sz="1000">
                <a:solidFill>
                  <a:schemeClr val="tx1">
                    <a:lumMod val="85000"/>
                    <a:lumOff val="15000"/>
                  </a:schemeClr>
                </a:solidFill>
                <a:latin typeface="微软雅黑"/>
                <a:ea typeface="微软雅黑"/>
                <a:cs typeface="微软雅黑"/>
              </a:rPr>
              <a:t>2</a:t>
            </a:r>
            <a:r>
              <a:rPr kumimoji="1" lang="en-US" altLang="zh-CN" sz="1000">
                <a:solidFill>
                  <a:schemeClr val="tx1">
                    <a:lumMod val="85000"/>
                    <a:lumOff val="15000"/>
                  </a:schemeClr>
                </a:solidFill>
                <a:latin typeface="微软雅黑"/>
                <a:ea typeface="微软雅黑"/>
                <a:cs typeface="微软雅黑"/>
              </a:rPr>
              <a:t>20</a:t>
            </a:r>
            <a:r>
              <a:rPr kumimoji="1" lang="zh-CN" altLang="en-US" sz="1000">
                <a:solidFill>
                  <a:schemeClr val="tx1">
                    <a:lumMod val="85000"/>
                    <a:lumOff val="15000"/>
                  </a:schemeClr>
                </a:solidFill>
                <a:latin typeface="微软雅黑"/>
                <a:ea typeface="微软雅黑"/>
                <a:cs typeface="微软雅黑"/>
              </a:rPr>
              <a:t>小时</a:t>
            </a:r>
            <a:r>
              <a:rPr kumimoji="1" lang="en-US" altLang="zh-CN" sz="1000">
                <a:solidFill>
                  <a:schemeClr val="tx1">
                    <a:lumMod val="85000"/>
                    <a:lumOff val="15000"/>
                  </a:schemeClr>
                </a:solidFill>
                <a:latin typeface="微软雅黑"/>
                <a:ea typeface="微软雅黑"/>
                <a:cs typeface="微软雅黑"/>
              </a:rPr>
              <a:t>3</a:t>
            </a:r>
            <a:r>
              <a:rPr kumimoji="1" lang="zh-CN" altLang="en-US" sz="1000">
                <a:solidFill>
                  <a:schemeClr val="tx1">
                    <a:lumMod val="85000"/>
                    <a:lumOff val="15000"/>
                  </a:schemeClr>
                </a:solidFill>
                <a:latin typeface="微软雅黑"/>
                <a:ea typeface="微软雅黑"/>
                <a:cs typeface="微软雅黑"/>
              </a:rPr>
              <a:t>分</a:t>
            </a:r>
            <a:r>
              <a:rPr kumimoji="1" lang="en-US" altLang="zh-CN" sz="1000">
                <a:solidFill>
                  <a:schemeClr val="tx1">
                    <a:lumMod val="85000"/>
                    <a:lumOff val="15000"/>
                  </a:schemeClr>
                </a:solidFill>
                <a:latin typeface="微软雅黑"/>
                <a:ea typeface="微软雅黑"/>
                <a:cs typeface="微软雅黑"/>
              </a:rPr>
              <a:t>56</a:t>
            </a:r>
            <a:r>
              <a:rPr kumimoji="1" lang="zh-CN" altLang="en-US" sz="1000">
                <a:solidFill>
                  <a:schemeClr val="tx1">
                    <a:lumMod val="85000"/>
                    <a:lumOff val="15000"/>
                  </a:schemeClr>
                </a:solidFill>
                <a:latin typeface="微软雅黑"/>
                <a:ea typeface="微软雅黑"/>
                <a:cs typeface="微软雅黑"/>
              </a:rPr>
              <a:t>秒</a:t>
            </a:r>
          </a:p>
        </p:txBody>
      </p:sp>
      <p:sp>
        <p:nvSpPr>
          <p:cNvPr id="333" name="文本框 332"/>
          <p:cNvSpPr txBox="1"/>
          <p:nvPr/>
        </p:nvSpPr>
        <p:spPr>
          <a:xfrm>
            <a:off x="9586678" y="6913097"/>
            <a:ext cx="781737" cy="246221"/>
          </a:xfrm>
          <a:prstGeom prst="rect">
            <a:avLst/>
          </a:prstGeom>
          <a:noFill/>
        </p:spPr>
        <p:txBody>
          <a:bodyPr wrap="square" rtlCol="0">
            <a:spAutoFit/>
          </a:bodyPr>
          <a:lstStyle/>
          <a:p>
            <a:pPr algn="r"/>
            <a:r>
              <a:rPr kumimoji="1" lang="zh-CN" altLang="en-US" sz="1000">
                <a:solidFill>
                  <a:srgbClr val="33CC33"/>
                </a:solidFill>
                <a:latin typeface="微软雅黑"/>
                <a:ea typeface="微软雅黑"/>
                <a:cs typeface="微软雅黑"/>
              </a:rPr>
              <a:t>已分享</a:t>
            </a:r>
          </a:p>
        </p:txBody>
      </p:sp>
      <p:grpSp>
        <p:nvGrpSpPr>
          <p:cNvPr id="337" name="组 336"/>
          <p:cNvGrpSpPr/>
          <p:nvPr/>
        </p:nvGrpSpPr>
        <p:grpSpPr>
          <a:xfrm>
            <a:off x="7620000" y="7539101"/>
            <a:ext cx="5679326" cy="838170"/>
            <a:chOff x="7620000" y="3212825"/>
            <a:chExt cx="5679326" cy="838170"/>
          </a:xfrm>
        </p:grpSpPr>
        <p:grpSp>
          <p:nvGrpSpPr>
            <p:cNvPr id="338" name="组 337"/>
            <p:cNvGrpSpPr/>
            <p:nvPr/>
          </p:nvGrpSpPr>
          <p:grpSpPr>
            <a:xfrm>
              <a:off x="7620000" y="3212825"/>
              <a:ext cx="5679326" cy="838170"/>
              <a:chOff x="7620000" y="3094135"/>
              <a:chExt cx="5679326" cy="650022"/>
            </a:xfrm>
          </p:grpSpPr>
          <p:sp>
            <p:nvSpPr>
              <p:cNvPr id="343" name="圆角矩形 342"/>
              <p:cNvSpPr/>
              <p:nvPr/>
            </p:nvSpPr>
            <p:spPr>
              <a:xfrm>
                <a:off x="7620000" y="3094135"/>
                <a:ext cx="5679326" cy="650022"/>
              </a:xfrm>
              <a:prstGeom prst="roundRect">
                <a:avLst>
                  <a:gd name="adj" fmla="val 3016"/>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p>
            </p:txBody>
          </p:sp>
          <p:sp>
            <p:nvSpPr>
              <p:cNvPr id="344" name="等腰三角形 343"/>
              <p:cNvSpPr/>
              <p:nvPr/>
            </p:nvSpPr>
            <p:spPr>
              <a:xfrm rot="5400000" flipH="1">
                <a:off x="13052931" y="3358702"/>
                <a:ext cx="12109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200"/>
              </a:p>
            </p:txBody>
          </p:sp>
          <p:sp>
            <p:nvSpPr>
              <p:cNvPr id="345" name="文本框 344"/>
              <p:cNvSpPr txBox="1"/>
              <p:nvPr/>
            </p:nvSpPr>
            <p:spPr>
              <a:xfrm>
                <a:off x="8274521" y="3152448"/>
                <a:ext cx="4090640" cy="214820"/>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行云产品测试服务器（</a:t>
                </a:r>
                <a:r>
                  <a:rPr kumimoji="1" lang="en-US" altLang="zh-CN" sz="1200">
                    <a:solidFill>
                      <a:schemeClr val="tx1">
                        <a:lumMod val="85000"/>
                        <a:lumOff val="15000"/>
                      </a:schemeClr>
                    </a:solidFill>
                    <a:latin typeface="微软雅黑"/>
                    <a:ea typeface="微软雅黑"/>
                    <a:cs typeface="微软雅黑"/>
                  </a:rPr>
                  <a:t>192.168.100.11</a:t>
                </a:r>
                <a:r>
                  <a:rPr kumimoji="1" lang="zh-CN" altLang="zh-CN" sz="1200">
                    <a:solidFill>
                      <a:schemeClr val="tx1">
                        <a:lumMod val="85000"/>
                        <a:lumOff val="15000"/>
                      </a:schemeClr>
                    </a:solidFill>
                    <a:latin typeface="微软雅黑"/>
                    <a:ea typeface="微软雅黑"/>
                    <a:cs typeface="微软雅黑"/>
                  </a:rPr>
                  <a:t>）</a:t>
                </a:r>
                <a:r>
                  <a:rPr kumimoji="1" lang="zh-CN" altLang="en-US" sz="1200">
                    <a:solidFill>
                      <a:schemeClr val="tx1">
                        <a:lumMod val="85000"/>
                        <a:lumOff val="15000"/>
                      </a:schemeClr>
                    </a:solidFill>
                    <a:latin typeface="微软雅黑"/>
                    <a:ea typeface="微软雅黑"/>
                    <a:cs typeface="微软雅黑"/>
                  </a:rPr>
                  <a:t>维护</a:t>
                </a:r>
              </a:p>
            </p:txBody>
          </p:sp>
        </p:grpSp>
        <p:sp>
          <p:nvSpPr>
            <p:cNvPr id="339" name="文本框 338"/>
            <p:cNvSpPr txBox="1"/>
            <p:nvPr/>
          </p:nvSpPr>
          <p:spPr>
            <a:xfrm>
              <a:off x="10368415" y="3671203"/>
              <a:ext cx="2632312" cy="276999"/>
            </a:xfrm>
            <a:prstGeom prst="rect">
              <a:avLst/>
            </a:prstGeom>
            <a:noFill/>
          </p:spPr>
          <p:txBody>
            <a:bodyPr wrap="square" rtlCol="0">
              <a:spAutoFit/>
            </a:bodyPr>
            <a:lstStyle/>
            <a:p>
              <a:pPr algn="r"/>
              <a:r>
                <a:rPr kumimoji="1" lang="zh-CN" altLang="en-US" sz="1200">
                  <a:solidFill>
                    <a:schemeClr val="tx1">
                      <a:lumMod val="85000"/>
                      <a:lumOff val="15000"/>
                    </a:schemeClr>
                  </a:solidFill>
                  <a:latin typeface="微软雅黑"/>
                  <a:ea typeface="微软雅黑"/>
                  <a:cs typeface="微软雅黑"/>
                </a:rPr>
                <a:t>深圳市傲冠软件股份有限公司软件</a:t>
              </a:r>
              <a:r>
                <a:rPr kumimoji="1" lang="en-US" altLang="zh-CN" sz="1200">
                  <a:solidFill>
                    <a:schemeClr val="tx1">
                      <a:lumMod val="85000"/>
                      <a:lumOff val="15000"/>
                    </a:schemeClr>
                  </a:solidFill>
                  <a:latin typeface="微软雅黑"/>
                  <a:ea typeface="微软雅黑"/>
                  <a:cs typeface="微软雅黑"/>
                </a:rPr>
                <a:t>...</a:t>
              </a:r>
              <a:endParaRPr kumimoji="1" lang="zh-CN" altLang="en-US" sz="1200">
                <a:solidFill>
                  <a:schemeClr val="tx1">
                    <a:lumMod val="85000"/>
                    <a:lumOff val="15000"/>
                  </a:schemeClr>
                </a:solidFill>
                <a:latin typeface="微软雅黑"/>
                <a:ea typeface="微软雅黑"/>
                <a:cs typeface="微软雅黑"/>
              </a:endParaRPr>
            </a:p>
          </p:txBody>
        </p:sp>
        <p:sp>
          <p:nvSpPr>
            <p:cNvPr id="340" name="文本框 339"/>
            <p:cNvSpPr txBox="1"/>
            <p:nvPr/>
          </p:nvSpPr>
          <p:spPr>
            <a:xfrm>
              <a:off x="8310130" y="3678276"/>
              <a:ext cx="1539049" cy="246221"/>
            </a:xfrm>
            <a:prstGeom prst="rect">
              <a:avLst/>
            </a:prstGeom>
            <a:noFill/>
          </p:spPr>
          <p:txBody>
            <a:bodyPr wrap="square" rtlCol="0">
              <a:spAutoFit/>
            </a:bodyPr>
            <a:lstStyle/>
            <a:p>
              <a:r>
                <a:rPr kumimoji="1" lang="zh-CN" altLang="zh-CN" sz="1000">
                  <a:solidFill>
                    <a:schemeClr val="tx1">
                      <a:lumMod val="85000"/>
                      <a:lumOff val="15000"/>
                    </a:schemeClr>
                  </a:solidFill>
                  <a:latin typeface="微软雅黑"/>
                  <a:ea typeface="微软雅黑"/>
                  <a:cs typeface="微软雅黑"/>
                </a:rPr>
                <a:t>2</a:t>
              </a:r>
              <a:r>
                <a:rPr kumimoji="1" lang="en-US" altLang="zh-CN" sz="1000">
                  <a:solidFill>
                    <a:schemeClr val="tx1">
                      <a:lumMod val="85000"/>
                      <a:lumOff val="15000"/>
                    </a:schemeClr>
                  </a:solidFill>
                  <a:latin typeface="微软雅黑"/>
                  <a:ea typeface="微软雅黑"/>
                  <a:cs typeface="微软雅黑"/>
                </a:rPr>
                <a:t>002</a:t>
              </a:r>
              <a:r>
                <a:rPr kumimoji="1" lang="zh-CN" altLang="en-US" sz="1000">
                  <a:solidFill>
                    <a:schemeClr val="tx1">
                      <a:lumMod val="85000"/>
                      <a:lumOff val="15000"/>
                    </a:schemeClr>
                  </a:solidFill>
                  <a:latin typeface="微软雅黑"/>
                  <a:ea typeface="微软雅黑"/>
                  <a:cs typeface="微软雅黑"/>
                </a:rPr>
                <a:t>小时</a:t>
              </a:r>
              <a:r>
                <a:rPr kumimoji="1" lang="en-US" altLang="zh-CN" sz="1000">
                  <a:solidFill>
                    <a:schemeClr val="tx1">
                      <a:lumMod val="85000"/>
                      <a:lumOff val="15000"/>
                    </a:schemeClr>
                  </a:solidFill>
                  <a:latin typeface="微软雅黑"/>
                  <a:ea typeface="微软雅黑"/>
                  <a:cs typeface="微软雅黑"/>
                </a:rPr>
                <a:t>39</a:t>
              </a:r>
              <a:r>
                <a:rPr kumimoji="1" lang="zh-CN" altLang="en-US" sz="1000">
                  <a:solidFill>
                    <a:schemeClr val="tx1">
                      <a:lumMod val="85000"/>
                      <a:lumOff val="15000"/>
                    </a:schemeClr>
                  </a:solidFill>
                  <a:latin typeface="微软雅黑"/>
                  <a:ea typeface="微软雅黑"/>
                  <a:cs typeface="微软雅黑"/>
                </a:rPr>
                <a:t>分</a:t>
              </a:r>
              <a:r>
                <a:rPr kumimoji="1" lang="en-US" altLang="zh-CN" sz="1000">
                  <a:solidFill>
                    <a:schemeClr val="tx1">
                      <a:lumMod val="85000"/>
                      <a:lumOff val="15000"/>
                    </a:schemeClr>
                  </a:solidFill>
                  <a:latin typeface="微软雅黑"/>
                  <a:ea typeface="微软雅黑"/>
                  <a:cs typeface="微软雅黑"/>
                </a:rPr>
                <a:t>56</a:t>
              </a:r>
              <a:r>
                <a:rPr kumimoji="1" lang="zh-CN" altLang="en-US" sz="1000">
                  <a:solidFill>
                    <a:schemeClr val="tx1">
                      <a:lumMod val="85000"/>
                      <a:lumOff val="15000"/>
                    </a:schemeClr>
                  </a:solidFill>
                  <a:latin typeface="微软雅黑"/>
                  <a:ea typeface="微软雅黑"/>
                  <a:cs typeface="微软雅黑"/>
                </a:rPr>
                <a:t>秒</a:t>
              </a:r>
            </a:p>
          </p:txBody>
        </p:sp>
        <p:pic>
          <p:nvPicPr>
            <p:cNvPr id="341" name="图片 3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6731" y="3365203"/>
              <a:ext cx="533400" cy="533400"/>
            </a:xfrm>
            <a:prstGeom prst="rect">
              <a:avLst/>
            </a:prstGeom>
          </p:spPr>
        </p:pic>
        <p:sp>
          <p:nvSpPr>
            <p:cNvPr id="342" name="文本框 341"/>
            <p:cNvSpPr txBox="1"/>
            <p:nvPr/>
          </p:nvSpPr>
          <p:spPr>
            <a:xfrm>
              <a:off x="9586678" y="3668390"/>
              <a:ext cx="781737" cy="246221"/>
            </a:xfrm>
            <a:prstGeom prst="rect">
              <a:avLst/>
            </a:prstGeom>
            <a:noFill/>
          </p:spPr>
          <p:txBody>
            <a:bodyPr wrap="square" rtlCol="0">
              <a:spAutoFit/>
            </a:bodyPr>
            <a:lstStyle/>
            <a:p>
              <a:pPr algn="r"/>
              <a:r>
                <a:rPr kumimoji="1" lang="zh-CN" altLang="en-US" sz="1000">
                  <a:solidFill>
                    <a:srgbClr val="33CC33"/>
                  </a:solidFill>
                  <a:latin typeface="微软雅黑"/>
                  <a:ea typeface="微软雅黑"/>
                  <a:cs typeface="微软雅黑"/>
                </a:rPr>
                <a:t>已分享</a:t>
              </a:r>
            </a:p>
          </p:txBody>
        </p:sp>
      </p:grpSp>
      <p:pic>
        <p:nvPicPr>
          <p:cNvPr id="346" name="图片 3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69641" y="6631453"/>
            <a:ext cx="533400" cy="533400"/>
          </a:xfrm>
          <a:prstGeom prst="rect">
            <a:avLst/>
          </a:prstGeom>
        </p:spPr>
      </p:pic>
      <p:pic>
        <p:nvPicPr>
          <p:cNvPr id="347" name="图片 34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776730" y="4426035"/>
            <a:ext cx="533400" cy="533400"/>
          </a:xfrm>
          <a:prstGeom prst="rect">
            <a:avLst/>
          </a:prstGeom>
        </p:spPr>
      </p:pic>
      <p:grpSp>
        <p:nvGrpSpPr>
          <p:cNvPr id="349" name="组 219"/>
          <p:cNvGrpSpPr/>
          <p:nvPr/>
        </p:nvGrpSpPr>
        <p:grpSpPr>
          <a:xfrm>
            <a:off x="5906135" y="4072694"/>
            <a:ext cx="799674" cy="309313"/>
            <a:chOff x="3084412" y="1056946"/>
            <a:chExt cx="799674" cy="309313"/>
          </a:xfrm>
        </p:grpSpPr>
        <p:grpSp>
          <p:nvGrpSpPr>
            <p:cNvPr id="350" name="组 235"/>
            <p:cNvGrpSpPr>
              <a:grpSpLocks noChangeAspect="1"/>
            </p:cNvGrpSpPr>
            <p:nvPr/>
          </p:nvGrpSpPr>
          <p:grpSpPr>
            <a:xfrm>
              <a:off x="3084412" y="1114259"/>
              <a:ext cx="168385" cy="252000"/>
              <a:chOff x="3866345" y="2704350"/>
              <a:chExt cx="2153455" cy="3222806"/>
            </a:xfrm>
          </p:grpSpPr>
          <p:sp>
            <p:nvSpPr>
              <p:cNvPr id="352" name="椭圆 35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3" name="空心弧 35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1" name="矩形 35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nvGrpSpPr>
          <p:cNvPr id="354" name="组 219"/>
          <p:cNvGrpSpPr/>
          <p:nvPr/>
        </p:nvGrpSpPr>
        <p:grpSpPr>
          <a:xfrm>
            <a:off x="5906135" y="4977907"/>
            <a:ext cx="799674" cy="309313"/>
            <a:chOff x="3084412" y="1056946"/>
            <a:chExt cx="799674" cy="309313"/>
          </a:xfrm>
        </p:grpSpPr>
        <p:grpSp>
          <p:nvGrpSpPr>
            <p:cNvPr id="355" name="组 235"/>
            <p:cNvGrpSpPr>
              <a:grpSpLocks noChangeAspect="1"/>
            </p:cNvGrpSpPr>
            <p:nvPr/>
          </p:nvGrpSpPr>
          <p:grpSpPr>
            <a:xfrm>
              <a:off x="3084412" y="1114259"/>
              <a:ext cx="168385" cy="252000"/>
              <a:chOff x="3866345" y="2704350"/>
              <a:chExt cx="2153455" cy="3222806"/>
            </a:xfrm>
          </p:grpSpPr>
          <p:sp>
            <p:nvSpPr>
              <p:cNvPr id="357" name="椭圆 35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58" name="空心弧 35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56" name="矩形 355"/>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nvGrpSpPr>
          <p:cNvPr id="359" name="组 219"/>
          <p:cNvGrpSpPr/>
          <p:nvPr/>
        </p:nvGrpSpPr>
        <p:grpSpPr>
          <a:xfrm>
            <a:off x="5906135" y="5904820"/>
            <a:ext cx="799674" cy="309313"/>
            <a:chOff x="3084412" y="1056946"/>
            <a:chExt cx="799674" cy="309313"/>
          </a:xfrm>
        </p:grpSpPr>
        <p:grpSp>
          <p:nvGrpSpPr>
            <p:cNvPr id="360" name="组 235"/>
            <p:cNvGrpSpPr>
              <a:grpSpLocks noChangeAspect="1"/>
            </p:cNvGrpSpPr>
            <p:nvPr/>
          </p:nvGrpSpPr>
          <p:grpSpPr>
            <a:xfrm>
              <a:off x="3084412" y="1114259"/>
              <a:ext cx="168385" cy="252000"/>
              <a:chOff x="3866345" y="2704350"/>
              <a:chExt cx="2153455" cy="3222806"/>
            </a:xfrm>
          </p:grpSpPr>
          <p:sp>
            <p:nvSpPr>
              <p:cNvPr id="362" name="椭圆 36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3" name="空心弧 36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1" name="矩形 36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nvGrpSpPr>
          <p:cNvPr id="364" name="组 219"/>
          <p:cNvGrpSpPr/>
          <p:nvPr/>
        </p:nvGrpSpPr>
        <p:grpSpPr>
          <a:xfrm>
            <a:off x="5906135" y="7584985"/>
            <a:ext cx="1222867" cy="309313"/>
            <a:chOff x="3084412" y="1056946"/>
            <a:chExt cx="1222867" cy="309313"/>
          </a:xfrm>
        </p:grpSpPr>
        <p:grpSp>
          <p:nvGrpSpPr>
            <p:cNvPr id="365" name="组 235"/>
            <p:cNvGrpSpPr>
              <a:grpSpLocks noChangeAspect="1"/>
            </p:cNvGrpSpPr>
            <p:nvPr/>
          </p:nvGrpSpPr>
          <p:grpSpPr>
            <a:xfrm>
              <a:off x="3084412" y="1114259"/>
              <a:ext cx="168385" cy="252000"/>
              <a:chOff x="3866345" y="2704350"/>
              <a:chExt cx="2153455" cy="3222806"/>
            </a:xfrm>
          </p:grpSpPr>
          <p:sp>
            <p:nvSpPr>
              <p:cNvPr id="367" name="椭圆 366"/>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68" name="空心弧 367"/>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66" name="矩形 365"/>
            <p:cNvSpPr/>
            <p:nvPr/>
          </p:nvSpPr>
          <p:spPr>
            <a:xfrm>
              <a:off x="3237755" y="1056946"/>
              <a:ext cx="1069524"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天下无双庄</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69" name="组 219"/>
          <p:cNvGrpSpPr/>
          <p:nvPr/>
        </p:nvGrpSpPr>
        <p:grpSpPr>
          <a:xfrm>
            <a:off x="5906135" y="6742210"/>
            <a:ext cx="799674" cy="309313"/>
            <a:chOff x="3084412" y="1056946"/>
            <a:chExt cx="799674" cy="309313"/>
          </a:xfrm>
        </p:grpSpPr>
        <p:grpSp>
          <p:nvGrpSpPr>
            <p:cNvPr id="370" name="组 235"/>
            <p:cNvGrpSpPr>
              <a:grpSpLocks noChangeAspect="1"/>
            </p:cNvGrpSpPr>
            <p:nvPr/>
          </p:nvGrpSpPr>
          <p:grpSpPr>
            <a:xfrm>
              <a:off x="3084412" y="1114259"/>
              <a:ext cx="168385" cy="252000"/>
              <a:chOff x="3866345" y="2704350"/>
              <a:chExt cx="2153455" cy="3222806"/>
            </a:xfrm>
          </p:grpSpPr>
          <p:sp>
            <p:nvSpPr>
              <p:cNvPr id="372" name="椭圆 371"/>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73" name="空心弧 372"/>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371" name="矩形 370"/>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spTree>
    <p:extLst>
      <p:ext uri="{BB962C8B-B14F-4D97-AF65-F5344CB8AC3E}">
        <p14:creationId xmlns:p14="http://schemas.microsoft.com/office/powerpoint/2010/main" val="26012891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1435817"/>
            <a:ext cx="10165844"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37296"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302508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42200" y="2572869"/>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grpSp>
        <p:nvGrpSpPr>
          <p:cNvPr id="3" name="组 2"/>
          <p:cNvGrpSpPr/>
          <p:nvPr/>
        </p:nvGrpSpPr>
        <p:grpSpPr>
          <a:xfrm>
            <a:off x="6832809" y="3378561"/>
            <a:ext cx="365066" cy="365066"/>
            <a:chOff x="6345670" y="5549161"/>
            <a:chExt cx="365066" cy="365066"/>
          </a:xfrm>
        </p:grpSpPr>
        <p:sp>
          <p:nvSpPr>
            <p:cNvPr id="227" name="椭圆 22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4" name="组 173"/>
          <p:cNvGrpSpPr/>
          <p:nvPr/>
        </p:nvGrpSpPr>
        <p:grpSpPr>
          <a:xfrm>
            <a:off x="6832809" y="4794262"/>
            <a:ext cx="365066" cy="365066"/>
            <a:chOff x="6345670" y="5549161"/>
            <a:chExt cx="365066" cy="365066"/>
          </a:xfrm>
        </p:grpSpPr>
        <p:sp>
          <p:nvSpPr>
            <p:cNvPr id="175" name="椭圆 17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6" name="图片 17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7" name="组 176"/>
          <p:cNvGrpSpPr/>
          <p:nvPr/>
        </p:nvGrpSpPr>
        <p:grpSpPr>
          <a:xfrm>
            <a:off x="6845509" y="6223438"/>
            <a:ext cx="365066" cy="365066"/>
            <a:chOff x="6345670" y="5549161"/>
            <a:chExt cx="365066" cy="365066"/>
          </a:xfrm>
        </p:grpSpPr>
        <p:sp>
          <p:nvSpPr>
            <p:cNvPr id="178" name="椭圆 17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9" name="图片 17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3" name="组 182"/>
          <p:cNvGrpSpPr/>
          <p:nvPr/>
        </p:nvGrpSpPr>
        <p:grpSpPr>
          <a:xfrm>
            <a:off x="6845509" y="7675492"/>
            <a:ext cx="365066" cy="365066"/>
            <a:chOff x="6345670" y="5549161"/>
            <a:chExt cx="365066" cy="365066"/>
          </a:xfrm>
        </p:grpSpPr>
        <p:sp>
          <p:nvSpPr>
            <p:cNvPr id="184" name="椭圆 18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5" name="图片 18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270" name="圆角矩形 269"/>
          <p:cNvSpPr/>
          <p:nvPr/>
        </p:nvSpPr>
        <p:spPr>
          <a:xfrm>
            <a:off x="11080010" y="473309"/>
            <a:ext cx="477961" cy="4779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100"/>
              <a:t>SSH</a:t>
            </a:r>
            <a:endParaRPr kumimoji="1" lang="zh-CN" altLang="en-US" sz="1100"/>
          </a:p>
        </p:txBody>
      </p:sp>
      <p:sp>
        <p:nvSpPr>
          <p:cNvPr id="266" name="圆角矩形 265"/>
          <p:cNvSpPr/>
          <p:nvPr/>
        </p:nvSpPr>
        <p:spPr>
          <a:xfrm>
            <a:off x="11887200" y="469608"/>
            <a:ext cx="477961" cy="4779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a:t>VNC</a:t>
            </a:r>
            <a:endParaRPr kumimoji="1" lang="zh-CN" altLang="en-US" sz="1100"/>
          </a:p>
        </p:txBody>
      </p:sp>
      <p:sp>
        <p:nvSpPr>
          <p:cNvPr id="287" name="圆角矩形 286"/>
          <p:cNvSpPr/>
          <p:nvPr/>
        </p:nvSpPr>
        <p:spPr>
          <a:xfrm>
            <a:off x="10311771" y="473309"/>
            <a:ext cx="477961" cy="4779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100"/>
              <a:t>RDP</a:t>
            </a:r>
            <a:endParaRPr kumimoji="1" lang="zh-CN" altLang="en-US" sz="1100"/>
          </a:p>
        </p:txBody>
      </p:sp>
      <p:grpSp>
        <p:nvGrpSpPr>
          <p:cNvPr id="55" name="组 54"/>
          <p:cNvGrpSpPr/>
          <p:nvPr/>
        </p:nvGrpSpPr>
        <p:grpSpPr>
          <a:xfrm>
            <a:off x="5825822" y="31607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4" name="组 53"/>
          <p:cNvGrpSpPr/>
          <p:nvPr/>
        </p:nvGrpSpPr>
        <p:grpSpPr>
          <a:xfrm>
            <a:off x="7467600" y="2984861"/>
            <a:ext cx="5445877" cy="948535"/>
            <a:chOff x="7670800" y="3213461"/>
            <a:chExt cx="5445877" cy="948535"/>
          </a:xfrm>
        </p:grpSpPr>
        <p:sp>
          <p:nvSpPr>
            <p:cNvPr id="92" name="等腰三角形 91"/>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192.168.100.12</a:t>
              </a:r>
              <a:r>
                <a:rPr kumimoji="1" lang="zh-CN" altLang="en-US" sz="1400">
                  <a:solidFill>
                    <a:schemeClr val="tx1">
                      <a:lumMod val="75000"/>
                      <a:lumOff val="25000"/>
                    </a:schemeClr>
                  </a:solidFill>
                  <a:latin typeface="微软雅黑"/>
                  <a:ea typeface="微软雅黑"/>
                  <a:cs typeface="微软雅黑"/>
                </a:rPr>
                <a:t>）</a:t>
              </a:r>
            </a:p>
          </p:txBody>
        </p:sp>
        <p:sp>
          <p:nvSpPr>
            <p:cNvPr id="291" name="文本框 290"/>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295" name="文本框 294"/>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305" name="图片 3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374" name="文本框 373"/>
            <p:cNvSpPr txBox="1"/>
            <p:nvPr/>
          </p:nvSpPr>
          <p:spPr>
            <a:xfrm>
              <a:off x="12263593" y="3253680"/>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399" name="组 398"/>
          <p:cNvGrpSpPr/>
          <p:nvPr/>
        </p:nvGrpSpPr>
        <p:grpSpPr>
          <a:xfrm>
            <a:off x="7467600" y="7301765"/>
            <a:ext cx="5445877" cy="948535"/>
            <a:chOff x="7670800" y="3213461"/>
            <a:chExt cx="5445877" cy="948535"/>
          </a:xfrm>
        </p:grpSpPr>
        <p:sp>
          <p:nvSpPr>
            <p:cNvPr id="401" name="等腰三角形 400"/>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2" name="文本框 401"/>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192.168.100.13</a:t>
              </a:r>
              <a:r>
                <a:rPr kumimoji="1" lang="zh-CN" altLang="en-US" sz="1400">
                  <a:solidFill>
                    <a:schemeClr val="tx1">
                      <a:lumMod val="75000"/>
                      <a:lumOff val="25000"/>
                    </a:schemeClr>
                  </a:solidFill>
                  <a:latin typeface="微软雅黑"/>
                  <a:ea typeface="微软雅黑"/>
                  <a:cs typeface="微软雅黑"/>
                </a:rPr>
                <a:t>）</a:t>
              </a:r>
            </a:p>
          </p:txBody>
        </p:sp>
        <p:sp>
          <p:nvSpPr>
            <p:cNvPr id="403" name="文本框 402"/>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04" name="文本框 403"/>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05" name="图片 4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406" name="文本框 405"/>
            <p:cNvSpPr txBox="1"/>
            <p:nvPr/>
          </p:nvSpPr>
          <p:spPr>
            <a:xfrm>
              <a:off x="12288993" y="3230244"/>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58" name="组 57"/>
          <p:cNvGrpSpPr/>
          <p:nvPr/>
        </p:nvGrpSpPr>
        <p:grpSpPr>
          <a:xfrm>
            <a:off x="7467600" y="4423829"/>
            <a:ext cx="5445877" cy="948535"/>
            <a:chOff x="7531100" y="4423829"/>
            <a:chExt cx="5445877" cy="948535"/>
          </a:xfrm>
        </p:grpSpPr>
        <p:sp>
          <p:nvSpPr>
            <p:cNvPr id="385" name="等腰三角形 384"/>
            <p:cNvSpPr/>
            <p:nvPr/>
          </p:nvSpPr>
          <p:spPr>
            <a:xfrm rot="5400000" flipH="1">
              <a:off x="12844906" y="4894269"/>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6" name="文本框 385"/>
            <p:cNvSpPr txBox="1"/>
            <p:nvPr/>
          </p:nvSpPr>
          <p:spPr>
            <a:xfrm>
              <a:off x="8190260" y="48008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387" name="文本框 386"/>
            <p:cNvSpPr txBox="1"/>
            <p:nvPr/>
          </p:nvSpPr>
          <p:spPr>
            <a:xfrm>
              <a:off x="7531100" y="442382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388" name="文本框 387"/>
            <p:cNvSpPr txBox="1"/>
            <p:nvPr/>
          </p:nvSpPr>
          <p:spPr>
            <a:xfrm>
              <a:off x="8190260" y="5110754"/>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390" name="文本框 389"/>
            <p:cNvSpPr txBox="1"/>
            <p:nvPr/>
          </p:nvSpPr>
          <p:spPr>
            <a:xfrm>
              <a:off x="12111193" y="4442771"/>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07" name="图片 4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6860" y="4785040"/>
              <a:ext cx="533400" cy="533400"/>
            </a:xfrm>
            <a:prstGeom prst="rect">
              <a:avLst/>
            </a:prstGeom>
          </p:spPr>
        </p:pic>
      </p:grpSp>
      <p:grpSp>
        <p:nvGrpSpPr>
          <p:cNvPr id="56" name="组 55"/>
          <p:cNvGrpSpPr/>
          <p:nvPr/>
        </p:nvGrpSpPr>
        <p:grpSpPr>
          <a:xfrm>
            <a:off x="7467600" y="5862797"/>
            <a:ext cx="5445877" cy="948535"/>
            <a:chOff x="7531100" y="5862797"/>
            <a:chExt cx="5445877" cy="948535"/>
          </a:xfrm>
        </p:grpSpPr>
        <p:sp>
          <p:nvSpPr>
            <p:cNvPr id="393" name="等腰三角形 392"/>
            <p:cNvSpPr/>
            <p:nvPr/>
          </p:nvSpPr>
          <p:spPr>
            <a:xfrm rot="5400000" flipH="1">
              <a:off x="12844906" y="6333237"/>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4" name="文本框 393"/>
            <p:cNvSpPr txBox="1"/>
            <p:nvPr/>
          </p:nvSpPr>
          <p:spPr>
            <a:xfrm>
              <a:off x="8190260" y="6239832"/>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395" name="文本框 394"/>
            <p:cNvSpPr txBox="1"/>
            <p:nvPr/>
          </p:nvSpPr>
          <p:spPr>
            <a:xfrm>
              <a:off x="7531100" y="5862797"/>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396" name="文本框 395"/>
            <p:cNvSpPr txBox="1"/>
            <p:nvPr/>
          </p:nvSpPr>
          <p:spPr>
            <a:xfrm>
              <a:off x="8190260" y="6549722"/>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398" name="文本框 397"/>
            <p:cNvSpPr txBox="1"/>
            <p:nvPr/>
          </p:nvSpPr>
          <p:spPr>
            <a:xfrm>
              <a:off x="12136593" y="5873852"/>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08" name="图片 4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29941" y="6239832"/>
              <a:ext cx="533400" cy="533400"/>
            </a:xfrm>
            <a:prstGeom prst="rect">
              <a:avLst/>
            </a:prstGeom>
          </p:spPr>
        </p:pic>
      </p:grpSp>
      <p:grpSp>
        <p:nvGrpSpPr>
          <p:cNvPr id="414" name="组 413"/>
          <p:cNvGrpSpPr/>
          <p:nvPr/>
        </p:nvGrpSpPr>
        <p:grpSpPr>
          <a:xfrm>
            <a:off x="5817855" y="4554363"/>
            <a:ext cx="1380020" cy="525548"/>
            <a:chOff x="5800422" y="3160700"/>
            <a:chExt cx="1380020" cy="525548"/>
          </a:xfrm>
        </p:grpSpPr>
        <p:sp>
          <p:nvSpPr>
            <p:cNvPr id="415" name="文本框 414"/>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994475"/>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45786" cy="309313"/>
              <a:chOff x="3084412" y="1056946"/>
              <a:chExt cx="645786"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428" name="组 427"/>
          <p:cNvGrpSpPr/>
          <p:nvPr/>
        </p:nvGrpSpPr>
        <p:grpSpPr>
          <a:xfrm>
            <a:off x="5787264" y="7429528"/>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1942278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1435817"/>
            <a:ext cx="10165844"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37296"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302508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42200" y="2572869"/>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grpSp>
        <p:nvGrpSpPr>
          <p:cNvPr id="3" name="组 2"/>
          <p:cNvGrpSpPr/>
          <p:nvPr/>
        </p:nvGrpSpPr>
        <p:grpSpPr>
          <a:xfrm>
            <a:off x="6832809" y="3378561"/>
            <a:ext cx="365066" cy="365066"/>
            <a:chOff x="6345670" y="5549161"/>
            <a:chExt cx="365066" cy="365066"/>
          </a:xfrm>
        </p:grpSpPr>
        <p:sp>
          <p:nvSpPr>
            <p:cNvPr id="227" name="椭圆 22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4" name="组 173"/>
          <p:cNvGrpSpPr/>
          <p:nvPr/>
        </p:nvGrpSpPr>
        <p:grpSpPr>
          <a:xfrm>
            <a:off x="6832809" y="4794262"/>
            <a:ext cx="365066" cy="365066"/>
            <a:chOff x="6345670" y="5549161"/>
            <a:chExt cx="365066" cy="365066"/>
          </a:xfrm>
        </p:grpSpPr>
        <p:sp>
          <p:nvSpPr>
            <p:cNvPr id="175" name="椭圆 17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6" name="图片 17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7" name="组 176"/>
          <p:cNvGrpSpPr/>
          <p:nvPr/>
        </p:nvGrpSpPr>
        <p:grpSpPr>
          <a:xfrm>
            <a:off x="6845509" y="6223438"/>
            <a:ext cx="365066" cy="365066"/>
            <a:chOff x="6345670" y="5549161"/>
            <a:chExt cx="365066" cy="365066"/>
          </a:xfrm>
        </p:grpSpPr>
        <p:sp>
          <p:nvSpPr>
            <p:cNvPr id="178" name="椭圆 17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9" name="图片 17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3" name="组 182"/>
          <p:cNvGrpSpPr/>
          <p:nvPr/>
        </p:nvGrpSpPr>
        <p:grpSpPr>
          <a:xfrm>
            <a:off x="6845509" y="7675492"/>
            <a:ext cx="365066" cy="365066"/>
            <a:chOff x="6345670" y="5549161"/>
            <a:chExt cx="365066" cy="365066"/>
          </a:xfrm>
        </p:grpSpPr>
        <p:sp>
          <p:nvSpPr>
            <p:cNvPr id="184" name="椭圆 18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5" name="图片 18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31607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4" name="组 53"/>
          <p:cNvGrpSpPr/>
          <p:nvPr/>
        </p:nvGrpSpPr>
        <p:grpSpPr>
          <a:xfrm>
            <a:off x="7467600" y="2984861"/>
            <a:ext cx="5445877" cy="948535"/>
            <a:chOff x="7670800" y="3213461"/>
            <a:chExt cx="5445877" cy="948535"/>
          </a:xfrm>
        </p:grpSpPr>
        <p:sp>
          <p:nvSpPr>
            <p:cNvPr id="92" name="等腰三角形 91"/>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192.168.100.12</a:t>
              </a:r>
              <a:r>
                <a:rPr kumimoji="1" lang="zh-CN" altLang="en-US" sz="1400">
                  <a:solidFill>
                    <a:schemeClr val="tx1">
                      <a:lumMod val="75000"/>
                      <a:lumOff val="25000"/>
                    </a:schemeClr>
                  </a:solidFill>
                  <a:latin typeface="微软雅黑"/>
                  <a:ea typeface="微软雅黑"/>
                  <a:cs typeface="微软雅黑"/>
                </a:rPr>
                <a:t>）</a:t>
              </a:r>
            </a:p>
          </p:txBody>
        </p:sp>
        <p:sp>
          <p:nvSpPr>
            <p:cNvPr id="291" name="文本框 290"/>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295" name="文本框 294"/>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305" name="图片 3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374" name="文本框 373"/>
            <p:cNvSpPr txBox="1"/>
            <p:nvPr/>
          </p:nvSpPr>
          <p:spPr>
            <a:xfrm>
              <a:off x="12263593" y="3253680"/>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399" name="组 398"/>
          <p:cNvGrpSpPr/>
          <p:nvPr/>
        </p:nvGrpSpPr>
        <p:grpSpPr>
          <a:xfrm>
            <a:off x="7467600" y="7301765"/>
            <a:ext cx="5445877" cy="948535"/>
            <a:chOff x="7670800" y="3213461"/>
            <a:chExt cx="5445877" cy="948535"/>
          </a:xfrm>
        </p:grpSpPr>
        <p:sp>
          <p:nvSpPr>
            <p:cNvPr id="401" name="等腰三角形 400"/>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2" name="文本框 401"/>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192.168.100.13</a:t>
              </a:r>
              <a:r>
                <a:rPr kumimoji="1" lang="zh-CN" altLang="en-US" sz="1400">
                  <a:solidFill>
                    <a:schemeClr val="tx1">
                      <a:lumMod val="75000"/>
                      <a:lumOff val="25000"/>
                    </a:schemeClr>
                  </a:solidFill>
                  <a:latin typeface="微软雅黑"/>
                  <a:ea typeface="微软雅黑"/>
                  <a:cs typeface="微软雅黑"/>
                </a:rPr>
                <a:t>）</a:t>
              </a:r>
            </a:p>
          </p:txBody>
        </p:sp>
        <p:sp>
          <p:nvSpPr>
            <p:cNvPr id="403" name="文本框 402"/>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04" name="文本框 403"/>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05" name="图片 4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406" name="文本框 405"/>
            <p:cNvSpPr txBox="1"/>
            <p:nvPr/>
          </p:nvSpPr>
          <p:spPr>
            <a:xfrm>
              <a:off x="12288993" y="3230244"/>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58" name="组 57"/>
          <p:cNvGrpSpPr/>
          <p:nvPr/>
        </p:nvGrpSpPr>
        <p:grpSpPr>
          <a:xfrm>
            <a:off x="7467600" y="4423829"/>
            <a:ext cx="5445877" cy="948535"/>
            <a:chOff x="7531100" y="4423829"/>
            <a:chExt cx="5445877" cy="948535"/>
          </a:xfrm>
        </p:grpSpPr>
        <p:sp>
          <p:nvSpPr>
            <p:cNvPr id="385" name="等腰三角形 384"/>
            <p:cNvSpPr/>
            <p:nvPr/>
          </p:nvSpPr>
          <p:spPr>
            <a:xfrm rot="5400000" flipH="1">
              <a:off x="12844906" y="4894269"/>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6" name="文本框 385"/>
            <p:cNvSpPr txBox="1"/>
            <p:nvPr/>
          </p:nvSpPr>
          <p:spPr>
            <a:xfrm>
              <a:off x="8190260" y="48008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387" name="文本框 386"/>
            <p:cNvSpPr txBox="1"/>
            <p:nvPr/>
          </p:nvSpPr>
          <p:spPr>
            <a:xfrm>
              <a:off x="7531100" y="442382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388" name="文本框 387"/>
            <p:cNvSpPr txBox="1"/>
            <p:nvPr/>
          </p:nvSpPr>
          <p:spPr>
            <a:xfrm>
              <a:off x="8190260" y="5110754"/>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390" name="文本框 389"/>
            <p:cNvSpPr txBox="1"/>
            <p:nvPr/>
          </p:nvSpPr>
          <p:spPr>
            <a:xfrm>
              <a:off x="12111193" y="4442771"/>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07" name="图片 4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6860" y="4785040"/>
              <a:ext cx="533400" cy="533400"/>
            </a:xfrm>
            <a:prstGeom prst="rect">
              <a:avLst/>
            </a:prstGeom>
          </p:spPr>
        </p:pic>
      </p:grpSp>
      <p:grpSp>
        <p:nvGrpSpPr>
          <p:cNvPr id="56" name="组 55"/>
          <p:cNvGrpSpPr/>
          <p:nvPr/>
        </p:nvGrpSpPr>
        <p:grpSpPr>
          <a:xfrm>
            <a:off x="7467600" y="5862797"/>
            <a:ext cx="5445877" cy="948535"/>
            <a:chOff x="7531100" y="5862797"/>
            <a:chExt cx="5445877" cy="948535"/>
          </a:xfrm>
        </p:grpSpPr>
        <p:sp>
          <p:nvSpPr>
            <p:cNvPr id="393" name="等腰三角形 392"/>
            <p:cNvSpPr/>
            <p:nvPr/>
          </p:nvSpPr>
          <p:spPr>
            <a:xfrm rot="5400000" flipH="1">
              <a:off x="12844906" y="6333237"/>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4" name="文本框 393"/>
            <p:cNvSpPr txBox="1"/>
            <p:nvPr/>
          </p:nvSpPr>
          <p:spPr>
            <a:xfrm>
              <a:off x="8190260" y="6239832"/>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395" name="文本框 394"/>
            <p:cNvSpPr txBox="1"/>
            <p:nvPr/>
          </p:nvSpPr>
          <p:spPr>
            <a:xfrm>
              <a:off x="7531100" y="5862797"/>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396" name="文本框 395"/>
            <p:cNvSpPr txBox="1"/>
            <p:nvPr/>
          </p:nvSpPr>
          <p:spPr>
            <a:xfrm>
              <a:off x="8190260" y="6549722"/>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398" name="文本框 397"/>
            <p:cNvSpPr txBox="1"/>
            <p:nvPr/>
          </p:nvSpPr>
          <p:spPr>
            <a:xfrm>
              <a:off x="12136593" y="5873852"/>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08" name="图片 4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29941" y="6239832"/>
              <a:ext cx="533400" cy="533400"/>
            </a:xfrm>
            <a:prstGeom prst="rect">
              <a:avLst/>
            </a:prstGeom>
          </p:spPr>
        </p:pic>
      </p:grpSp>
      <p:grpSp>
        <p:nvGrpSpPr>
          <p:cNvPr id="414" name="组 413"/>
          <p:cNvGrpSpPr/>
          <p:nvPr/>
        </p:nvGrpSpPr>
        <p:grpSpPr>
          <a:xfrm>
            <a:off x="5817855" y="4554363"/>
            <a:ext cx="1380020" cy="525548"/>
            <a:chOff x="5800422" y="3160700"/>
            <a:chExt cx="1380020" cy="525548"/>
          </a:xfrm>
        </p:grpSpPr>
        <p:sp>
          <p:nvSpPr>
            <p:cNvPr id="415" name="文本框 414"/>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994475"/>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45786" cy="309313"/>
              <a:chOff x="3084412" y="1056946"/>
              <a:chExt cx="645786"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428" name="组 427"/>
          <p:cNvGrpSpPr/>
          <p:nvPr/>
        </p:nvGrpSpPr>
        <p:grpSpPr>
          <a:xfrm>
            <a:off x="5787264" y="7429528"/>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cxnSp>
        <p:nvCxnSpPr>
          <p:cNvPr id="139" name="直接连接符 128"/>
          <p:cNvCxnSpPr/>
          <p:nvPr/>
        </p:nvCxnSpPr>
        <p:spPr>
          <a:xfrm>
            <a:off x="7442200" y="4197494"/>
            <a:ext cx="567933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45" name="直接连接符 128"/>
          <p:cNvCxnSpPr/>
          <p:nvPr/>
        </p:nvCxnSpPr>
        <p:spPr>
          <a:xfrm>
            <a:off x="7442200" y="5632594"/>
            <a:ext cx="567933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46" name="直接连接符 128"/>
          <p:cNvCxnSpPr/>
          <p:nvPr/>
        </p:nvCxnSpPr>
        <p:spPr>
          <a:xfrm>
            <a:off x="7442200" y="7093094"/>
            <a:ext cx="5679330"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663566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9364" y="1435817"/>
            <a:ext cx="10165844"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37296"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302508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42200" y="2572869"/>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grpSp>
        <p:nvGrpSpPr>
          <p:cNvPr id="3" name="组 2"/>
          <p:cNvGrpSpPr/>
          <p:nvPr/>
        </p:nvGrpSpPr>
        <p:grpSpPr>
          <a:xfrm>
            <a:off x="6832809" y="3378561"/>
            <a:ext cx="365066" cy="365066"/>
            <a:chOff x="6345670" y="5549161"/>
            <a:chExt cx="365066" cy="365066"/>
          </a:xfrm>
        </p:grpSpPr>
        <p:sp>
          <p:nvSpPr>
            <p:cNvPr id="227" name="椭圆 22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94" name="图片 9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4" name="组 173"/>
          <p:cNvGrpSpPr/>
          <p:nvPr/>
        </p:nvGrpSpPr>
        <p:grpSpPr>
          <a:xfrm>
            <a:off x="6832809" y="4794262"/>
            <a:ext cx="365066" cy="365066"/>
            <a:chOff x="6345670" y="5549161"/>
            <a:chExt cx="365066" cy="365066"/>
          </a:xfrm>
        </p:grpSpPr>
        <p:sp>
          <p:nvSpPr>
            <p:cNvPr id="175" name="椭圆 174"/>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6" name="图片 175"/>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77" name="组 176"/>
          <p:cNvGrpSpPr/>
          <p:nvPr/>
        </p:nvGrpSpPr>
        <p:grpSpPr>
          <a:xfrm>
            <a:off x="6845509" y="6223438"/>
            <a:ext cx="365066" cy="365066"/>
            <a:chOff x="6345670" y="5549161"/>
            <a:chExt cx="365066" cy="365066"/>
          </a:xfrm>
        </p:grpSpPr>
        <p:sp>
          <p:nvSpPr>
            <p:cNvPr id="178" name="椭圆 177"/>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9" name="图片 178"/>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183" name="组 182"/>
          <p:cNvGrpSpPr/>
          <p:nvPr/>
        </p:nvGrpSpPr>
        <p:grpSpPr>
          <a:xfrm>
            <a:off x="6845509" y="7675492"/>
            <a:ext cx="365066" cy="365066"/>
            <a:chOff x="6345670" y="5549161"/>
            <a:chExt cx="365066" cy="365066"/>
          </a:xfrm>
        </p:grpSpPr>
        <p:sp>
          <p:nvSpPr>
            <p:cNvPr id="184" name="椭圆 18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85" name="图片 18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sp>
        <p:nvSpPr>
          <p:cNvPr id="270" name="圆角矩形 269"/>
          <p:cNvSpPr/>
          <p:nvPr/>
        </p:nvSpPr>
        <p:spPr>
          <a:xfrm>
            <a:off x="11080010" y="473309"/>
            <a:ext cx="477961" cy="4779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100"/>
              <a:t>SSH</a:t>
            </a:r>
            <a:endParaRPr kumimoji="1" lang="zh-CN" altLang="en-US" sz="1100"/>
          </a:p>
        </p:txBody>
      </p:sp>
      <p:sp>
        <p:nvSpPr>
          <p:cNvPr id="266" name="圆角矩形 265"/>
          <p:cNvSpPr/>
          <p:nvPr/>
        </p:nvSpPr>
        <p:spPr>
          <a:xfrm>
            <a:off x="11887200" y="469608"/>
            <a:ext cx="477961" cy="47796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a:t>VNC</a:t>
            </a:r>
            <a:endParaRPr kumimoji="1" lang="zh-CN" altLang="en-US" sz="1100"/>
          </a:p>
        </p:txBody>
      </p:sp>
      <p:sp>
        <p:nvSpPr>
          <p:cNvPr id="287" name="圆角矩形 286"/>
          <p:cNvSpPr/>
          <p:nvPr/>
        </p:nvSpPr>
        <p:spPr>
          <a:xfrm>
            <a:off x="10311771" y="473309"/>
            <a:ext cx="477961" cy="47796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100"/>
              <a:t>RDP</a:t>
            </a:r>
            <a:endParaRPr kumimoji="1" lang="zh-CN" altLang="en-US" sz="1100"/>
          </a:p>
        </p:txBody>
      </p:sp>
      <p:grpSp>
        <p:nvGrpSpPr>
          <p:cNvPr id="55" name="组 54"/>
          <p:cNvGrpSpPr/>
          <p:nvPr/>
        </p:nvGrpSpPr>
        <p:grpSpPr>
          <a:xfrm>
            <a:off x="5825822" y="31607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54" name="组 53"/>
          <p:cNvGrpSpPr/>
          <p:nvPr/>
        </p:nvGrpSpPr>
        <p:grpSpPr>
          <a:xfrm>
            <a:off x="7416800" y="2984225"/>
            <a:ext cx="5679326" cy="1123078"/>
            <a:chOff x="7620000" y="3212825"/>
            <a:chExt cx="5679326" cy="1123078"/>
          </a:xfrm>
        </p:grpSpPr>
        <p:sp>
          <p:nvSpPr>
            <p:cNvPr id="214" name="圆角矩形 213"/>
            <p:cNvSpPr/>
            <p:nvPr/>
          </p:nvSpPr>
          <p:spPr>
            <a:xfrm>
              <a:off x="7620000" y="3212825"/>
              <a:ext cx="5679326" cy="1123078"/>
            </a:xfrm>
            <a:prstGeom prst="roundRect">
              <a:avLst>
                <a:gd name="adj" fmla="val 3016"/>
              </a:avLst>
            </a:prstGeom>
            <a:solidFill>
              <a:schemeClr val="bg1"/>
            </a:solidFill>
            <a:ln>
              <a:solidFill>
                <a:srgbClr val="157EF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2" name="等腰三角形 91"/>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192.168.100.12</a:t>
              </a:r>
              <a:r>
                <a:rPr kumimoji="1" lang="zh-CN" altLang="en-US" sz="1400">
                  <a:solidFill>
                    <a:schemeClr val="tx1">
                      <a:lumMod val="75000"/>
                      <a:lumOff val="25000"/>
                    </a:schemeClr>
                  </a:solidFill>
                  <a:latin typeface="微软雅黑"/>
                  <a:ea typeface="微软雅黑"/>
                  <a:cs typeface="微软雅黑"/>
                </a:rPr>
                <a:t>）</a:t>
              </a:r>
            </a:p>
          </p:txBody>
        </p:sp>
        <p:sp>
          <p:nvSpPr>
            <p:cNvPr id="291" name="文本框 290"/>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295" name="文本框 294"/>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305" name="图片 3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374" name="文本框 373"/>
            <p:cNvSpPr txBox="1"/>
            <p:nvPr/>
          </p:nvSpPr>
          <p:spPr>
            <a:xfrm>
              <a:off x="12263593" y="3253680"/>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399" name="组 398"/>
          <p:cNvGrpSpPr/>
          <p:nvPr/>
        </p:nvGrpSpPr>
        <p:grpSpPr>
          <a:xfrm>
            <a:off x="7467600" y="7301765"/>
            <a:ext cx="5445877" cy="948535"/>
            <a:chOff x="7670800" y="3213461"/>
            <a:chExt cx="5445877" cy="948535"/>
          </a:xfrm>
        </p:grpSpPr>
        <p:sp>
          <p:nvSpPr>
            <p:cNvPr id="401" name="等腰三角形 400"/>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02" name="文本框 401"/>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192.168.100.13</a:t>
              </a:r>
              <a:r>
                <a:rPr kumimoji="1" lang="zh-CN" altLang="en-US" sz="1400">
                  <a:solidFill>
                    <a:schemeClr val="tx1">
                      <a:lumMod val="75000"/>
                      <a:lumOff val="25000"/>
                    </a:schemeClr>
                  </a:solidFill>
                  <a:latin typeface="微软雅黑"/>
                  <a:ea typeface="微软雅黑"/>
                  <a:cs typeface="微软雅黑"/>
                </a:rPr>
                <a:t>）</a:t>
              </a:r>
            </a:p>
          </p:txBody>
        </p:sp>
        <p:sp>
          <p:nvSpPr>
            <p:cNvPr id="403" name="文本框 402"/>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04" name="文本框 403"/>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05" name="图片 40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406" name="文本框 405"/>
            <p:cNvSpPr txBox="1"/>
            <p:nvPr/>
          </p:nvSpPr>
          <p:spPr>
            <a:xfrm>
              <a:off x="12288993" y="3230244"/>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58" name="组 57"/>
          <p:cNvGrpSpPr/>
          <p:nvPr/>
        </p:nvGrpSpPr>
        <p:grpSpPr>
          <a:xfrm>
            <a:off x="7467600" y="4423829"/>
            <a:ext cx="5445877" cy="948535"/>
            <a:chOff x="7531100" y="4423829"/>
            <a:chExt cx="5445877" cy="948535"/>
          </a:xfrm>
        </p:grpSpPr>
        <p:sp>
          <p:nvSpPr>
            <p:cNvPr id="385" name="等腰三角形 384"/>
            <p:cNvSpPr/>
            <p:nvPr/>
          </p:nvSpPr>
          <p:spPr>
            <a:xfrm rot="5400000" flipH="1">
              <a:off x="12844906" y="4894269"/>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86" name="文本框 385"/>
            <p:cNvSpPr txBox="1"/>
            <p:nvPr/>
          </p:nvSpPr>
          <p:spPr>
            <a:xfrm>
              <a:off x="8190260" y="48008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387" name="文本框 386"/>
            <p:cNvSpPr txBox="1"/>
            <p:nvPr/>
          </p:nvSpPr>
          <p:spPr>
            <a:xfrm>
              <a:off x="7531100" y="442382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388" name="文本框 387"/>
            <p:cNvSpPr txBox="1"/>
            <p:nvPr/>
          </p:nvSpPr>
          <p:spPr>
            <a:xfrm>
              <a:off x="8190260" y="5110754"/>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390" name="文本框 389"/>
            <p:cNvSpPr txBox="1"/>
            <p:nvPr/>
          </p:nvSpPr>
          <p:spPr>
            <a:xfrm>
              <a:off x="12111193" y="4442771"/>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07" name="图片 4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56860" y="4785040"/>
              <a:ext cx="533400" cy="533400"/>
            </a:xfrm>
            <a:prstGeom prst="rect">
              <a:avLst/>
            </a:prstGeom>
          </p:spPr>
        </p:pic>
      </p:grpSp>
      <p:grpSp>
        <p:nvGrpSpPr>
          <p:cNvPr id="56" name="组 55"/>
          <p:cNvGrpSpPr/>
          <p:nvPr/>
        </p:nvGrpSpPr>
        <p:grpSpPr>
          <a:xfrm>
            <a:off x="7467600" y="5862797"/>
            <a:ext cx="5445877" cy="948535"/>
            <a:chOff x="7531100" y="5862797"/>
            <a:chExt cx="5445877" cy="948535"/>
          </a:xfrm>
        </p:grpSpPr>
        <p:sp>
          <p:nvSpPr>
            <p:cNvPr id="393" name="等腰三角形 392"/>
            <p:cNvSpPr/>
            <p:nvPr/>
          </p:nvSpPr>
          <p:spPr>
            <a:xfrm rot="5400000" flipH="1">
              <a:off x="12844906" y="6333237"/>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94" name="文本框 393"/>
            <p:cNvSpPr txBox="1"/>
            <p:nvPr/>
          </p:nvSpPr>
          <p:spPr>
            <a:xfrm>
              <a:off x="8190260" y="6239832"/>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395" name="文本框 394"/>
            <p:cNvSpPr txBox="1"/>
            <p:nvPr/>
          </p:nvSpPr>
          <p:spPr>
            <a:xfrm>
              <a:off x="7531100" y="5862797"/>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396" name="文本框 395"/>
            <p:cNvSpPr txBox="1"/>
            <p:nvPr/>
          </p:nvSpPr>
          <p:spPr>
            <a:xfrm>
              <a:off x="8190260" y="6549722"/>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398" name="文本框 397"/>
            <p:cNvSpPr txBox="1"/>
            <p:nvPr/>
          </p:nvSpPr>
          <p:spPr>
            <a:xfrm>
              <a:off x="12136593" y="5873852"/>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08" name="图片 4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29941" y="6239832"/>
              <a:ext cx="533400" cy="533400"/>
            </a:xfrm>
            <a:prstGeom prst="rect">
              <a:avLst/>
            </a:prstGeom>
          </p:spPr>
        </p:pic>
      </p:grpSp>
      <p:grpSp>
        <p:nvGrpSpPr>
          <p:cNvPr id="414" name="组 413"/>
          <p:cNvGrpSpPr/>
          <p:nvPr/>
        </p:nvGrpSpPr>
        <p:grpSpPr>
          <a:xfrm>
            <a:off x="5817855" y="4554363"/>
            <a:ext cx="1380020" cy="525548"/>
            <a:chOff x="5800422" y="3160700"/>
            <a:chExt cx="1380020" cy="525548"/>
          </a:xfrm>
        </p:grpSpPr>
        <p:sp>
          <p:nvSpPr>
            <p:cNvPr id="415" name="文本框 414"/>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994475"/>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45786" cy="309313"/>
              <a:chOff x="3084412" y="1056946"/>
              <a:chExt cx="645786"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428" name="组 427"/>
          <p:cNvGrpSpPr/>
          <p:nvPr/>
        </p:nvGrpSpPr>
        <p:grpSpPr>
          <a:xfrm>
            <a:off x="5787264" y="7429528"/>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2181918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11895"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2666639"/>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8208871"/>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510159"/>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03-06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14" name="组 413"/>
          <p:cNvGrpSpPr/>
          <p:nvPr/>
        </p:nvGrpSpPr>
        <p:grpSpPr>
          <a:xfrm>
            <a:off x="5817855" y="3941922"/>
            <a:ext cx="1380020" cy="512848"/>
            <a:chOff x="5800422" y="3160700"/>
            <a:chExt cx="1380020" cy="512848"/>
          </a:xfrm>
        </p:grpSpPr>
        <p:sp>
          <p:nvSpPr>
            <p:cNvPr id="415" name="文本框 414"/>
            <p:cNvSpPr txBox="1"/>
            <p:nvPr/>
          </p:nvSpPr>
          <p:spPr>
            <a:xfrm>
              <a:off x="5800422" y="34273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03-05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343934"/>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03-04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45786" cy="309313"/>
              <a:chOff x="3084412" y="1056946"/>
              <a:chExt cx="645786"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428" name="组 427"/>
          <p:cNvGrpSpPr/>
          <p:nvPr/>
        </p:nvGrpSpPr>
        <p:grpSpPr>
          <a:xfrm>
            <a:off x="5787264" y="6791687"/>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03-03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
        <p:nvSpPr>
          <p:cNvPr id="59" name="矩形标注 58"/>
          <p:cNvSpPr/>
          <p:nvPr/>
        </p:nvSpPr>
        <p:spPr>
          <a:xfrm>
            <a:off x="7427678" y="4004543"/>
            <a:ext cx="5679326" cy="1174215"/>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35" name="组 434"/>
          <p:cNvGrpSpPr/>
          <p:nvPr/>
        </p:nvGrpSpPr>
        <p:grpSpPr>
          <a:xfrm>
            <a:off x="7467600" y="4065388"/>
            <a:ext cx="5445877" cy="948535"/>
            <a:chOff x="7531100" y="4423829"/>
            <a:chExt cx="5445877" cy="948535"/>
          </a:xfrm>
        </p:grpSpPr>
        <p:sp>
          <p:nvSpPr>
            <p:cNvPr id="437" name="等腰三角形 436"/>
            <p:cNvSpPr/>
            <p:nvPr/>
          </p:nvSpPr>
          <p:spPr>
            <a:xfrm rot="5400000" flipH="1">
              <a:off x="12844906" y="4894269"/>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38" name="文本框 437"/>
            <p:cNvSpPr txBox="1"/>
            <p:nvPr/>
          </p:nvSpPr>
          <p:spPr>
            <a:xfrm>
              <a:off x="8190260" y="48008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439" name="文本框 438"/>
            <p:cNvSpPr txBox="1"/>
            <p:nvPr/>
          </p:nvSpPr>
          <p:spPr>
            <a:xfrm>
              <a:off x="7531100" y="4423829"/>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40" name="文本框 439"/>
            <p:cNvSpPr txBox="1"/>
            <p:nvPr/>
          </p:nvSpPr>
          <p:spPr>
            <a:xfrm>
              <a:off x="8190260" y="5110754"/>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441" name="文本框 440"/>
            <p:cNvSpPr txBox="1"/>
            <p:nvPr/>
          </p:nvSpPr>
          <p:spPr>
            <a:xfrm>
              <a:off x="12111193" y="4442771"/>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42" name="图片 44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656860" y="4785040"/>
              <a:ext cx="533400" cy="533400"/>
            </a:xfrm>
            <a:prstGeom prst="rect">
              <a:avLst/>
            </a:prstGeom>
          </p:spPr>
        </p:pic>
      </p:grpSp>
      <p:grpSp>
        <p:nvGrpSpPr>
          <p:cNvPr id="443" name="组 442"/>
          <p:cNvGrpSpPr/>
          <p:nvPr/>
        </p:nvGrpSpPr>
        <p:grpSpPr>
          <a:xfrm>
            <a:off x="6832809" y="4156421"/>
            <a:ext cx="365066" cy="365066"/>
            <a:chOff x="6345670" y="5549161"/>
            <a:chExt cx="365066" cy="365066"/>
          </a:xfrm>
        </p:grpSpPr>
        <p:sp>
          <p:nvSpPr>
            <p:cNvPr id="444" name="椭圆 44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5" name="图片 44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6" name="组 445"/>
          <p:cNvGrpSpPr/>
          <p:nvPr/>
        </p:nvGrpSpPr>
        <p:grpSpPr>
          <a:xfrm>
            <a:off x="6832809" y="2740720"/>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572897"/>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024951"/>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455" name="矩形标注 454"/>
          <p:cNvSpPr/>
          <p:nvPr/>
        </p:nvSpPr>
        <p:spPr>
          <a:xfrm>
            <a:off x="7427678" y="2592872"/>
            <a:ext cx="5679326" cy="1174215"/>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6" name="矩形标注 455"/>
          <p:cNvSpPr/>
          <p:nvPr/>
        </p:nvSpPr>
        <p:spPr>
          <a:xfrm>
            <a:off x="7427678" y="5439347"/>
            <a:ext cx="5679326" cy="1174215"/>
          </a:xfrm>
          <a:prstGeom prst="wedgeRectCallout">
            <a:avLst>
              <a:gd name="adj1" fmla="val -52087"/>
              <a:gd name="adj2" fmla="val -23234"/>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7" name="矩形标注 456"/>
          <p:cNvSpPr/>
          <p:nvPr/>
        </p:nvSpPr>
        <p:spPr>
          <a:xfrm>
            <a:off x="7427678" y="6887100"/>
            <a:ext cx="5679326" cy="1174215"/>
          </a:xfrm>
          <a:prstGeom prst="wedgeRectCallout">
            <a:avLst>
              <a:gd name="adj1" fmla="val -52311"/>
              <a:gd name="adj2" fmla="val -23234"/>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58" name="组 457"/>
          <p:cNvGrpSpPr/>
          <p:nvPr/>
        </p:nvGrpSpPr>
        <p:grpSpPr>
          <a:xfrm>
            <a:off x="7467600" y="2626420"/>
            <a:ext cx="5445877" cy="948535"/>
            <a:chOff x="7670800" y="3213461"/>
            <a:chExt cx="5445877" cy="948535"/>
          </a:xfrm>
        </p:grpSpPr>
        <p:sp>
          <p:nvSpPr>
            <p:cNvPr id="459" name="等腰三角形 458"/>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192.168.100.12</a:t>
              </a:r>
              <a:r>
                <a:rPr kumimoji="1" lang="zh-CN" altLang="en-US" sz="1400">
                  <a:solidFill>
                    <a:schemeClr val="tx1">
                      <a:lumMod val="75000"/>
                      <a:lumOff val="25000"/>
                    </a:schemeClr>
                  </a:solidFill>
                  <a:latin typeface="微软雅黑"/>
                  <a:ea typeface="微软雅黑"/>
                  <a:cs typeface="微软雅黑"/>
                </a:rPr>
                <a:t>）</a:t>
              </a:r>
            </a:p>
          </p:txBody>
        </p:sp>
        <p:sp>
          <p:nvSpPr>
            <p:cNvPr id="461" name="文本框 460"/>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464" name="文本框 463"/>
            <p:cNvSpPr txBox="1"/>
            <p:nvPr/>
          </p:nvSpPr>
          <p:spPr>
            <a:xfrm>
              <a:off x="12263593" y="3253680"/>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grpSp>
        <p:nvGrpSpPr>
          <p:cNvPr id="465" name="组 464"/>
          <p:cNvGrpSpPr/>
          <p:nvPr/>
        </p:nvGrpSpPr>
        <p:grpSpPr>
          <a:xfrm>
            <a:off x="7467600" y="5504356"/>
            <a:ext cx="5445877" cy="948535"/>
            <a:chOff x="7531100" y="5862797"/>
            <a:chExt cx="5445877" cy="948535"/>
          </a:xfrm>
        </p:grpSpPr>
        <p:sp>
          <p:nvSpPr>
            <p:cNvPr id="466" name="等腰三角形 465"/>
            <p:cNvSpPr/>
            <p:nvPr/>
          </p:nvSpPr>
          <p:spPr>
            <a:xfrm rot="5400000" flipH="1">
              <a:off x="12844906" y="6333237"/>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7" name="文本框 466"/>
            <p:cNvSpPr txBox="1"/>
            <p:nvPr/>
          </p:nvSpPr>
          <p:spPr>
            <a:xfrm>
              <a:off x="8190260" y="6239832"/>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468" name="文本框 467"/>
            <p:cNvSpPr txBox="1"/>
            <p:nvPr/>
          </p:nvSpPr>
          <p:spPr>
            <a:xfrm>
              <a:off x="7531100" y="5862797"/>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9" name="文本框 468"/>
            <p:cNvSpPr txBox="1"/>
            <p:nvPr/>
          </p:nvSpPr>
          <p:spPr>
            <a:xfrm>
              <a:off x="8190260" y="6549722"/>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470" name="文本框 469"/>
            <p:cNvSpPr txBox="1"/>
            <p:nvPr/>
          </p:nvSpPr>
          <p:spPr>
            <a:xfrm>
              <a:off x="12136593" y="5873852"/>
              <a:ext cx="781737" cy="261610"/>
            </a:xfrm>
            <a:prstGeom prst="rect">
              <a:avLst/>
            </a:prstGeom>
            <a:noFill/>
          </p:spPr>
          <p:txBody>
            <a:bodyPr wrap="square" rtlCol="0">
              <a:spAutoFit/>
            </a:bodyPr>
            <a:lstStyle/>
            <a:p>
              <a:pPr algn="r"/>
              <a:r>
                <a:rPr kumimoji="1" lang="zh-CN" altLang="en-US" sz="1050">
                  <a:solidFill>
                    <a:schemeClr val="bg1">
                      <a:lumMod val="50000"/>
                    </a:schemeClr>
                  </a:solidFill>
                  <a:latin typeface="微软雅黑"/>
                  <a:ea typeface="微软雅黑"/>
                  <a:cs typeface="微软雅黑"/>
                </a:rPr>
                <a:t>未分享</a:t>
              </a:r>
            </a:p>
          </p:txBody>
        </p:sp>
        <p:pic>
          <p:nvPicPr>
            <p:cNvPr id="471" name="图片 4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29941" y="6239832"/>
              <a:ext cx="533400" cy="533400"/>
            </a:xfrm>
            <a:prstGeom prst="rect">
              <a:avLst/>
            </a:prstGeom>
          </p:spPr>
        </p:pic>
      </p:grpSp>
      <p:grpSp>
        <p:nvGrpSpPr>
          <p:cNvPr id="472" name="组 471"/>
          <p:cNvGrpSpPr/>
          <p:nvPr/>
        </p:nvGrpSpPr>
        <p:grpSpPr>
          <a:xfrm>
            <a:off x="7467600" y="6943324"/>
            <a:ext cx="5445877" cy="948535"/>
            <a:chOff x="7670800" y="3213461"/>
            <a:chExt cx="5445877" cy="948535"/>
          </a:xfrm>
        </p:grpSpPr>
        <p:sp>
          <p:nvSpPr>
            <p:cNvPr id="473" name="等腰三角形 472"/>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74" name="文本框 473"/>
            <p:cNvSpPr txBox="1"/>
            <p:nvPr/>
          </p:nvSpPr>
          <p:spPr>
            <a:xfrm>
              <a:off x="8329960" y="35904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192.168.100.13</a:t>
              </a:r>
              <a:r>
                <a:rPr kumimoji="1" lang="zh-CN" altLang="en-US" sz="1400">
                  <a:solidFill>
                    <a:schemeClr val="tx1">
                      <a:lumMod val="75000"/>
                      <a:lumOff val="25000"/>
                    </a:schemeClr>
                  </a:solidFill>
                  <a:latin typeface="微软雅黑"/>
                  <a:ea typeface="微软雅黑"/>
                  <a:cs typeface="微软雅黑"/>
                </a:rPr>
                <a:t>）</a:t>
              </a:r>
            </a:p>
          </p:txBody>
        </p:sp>
        <p:sp>
          <p:nvSpPr>
            <p:cNvPr id="475" name="文本框 474"/>
            <p:cNvSpPr txBox="1"/>
            <p:nvPr/>
          </p:nvSpPr>
          <p:spPr>
            <a:xfrm>
              <a:off x="7670800" y="3213461"/>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76" name="文本框 475"/>
            <p:cNvSpPr txBox="1"/>
            <p:nvPr/>
          </p:nvSpPr>
          <p:spPr>
            <a:xfrm>
              <a:off x="8329960" y="3900386"/>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77" name="图片 47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796560" y="3628596"/>
              <a:ext cx="533400" cy="533400"/>
            </a:xfrm>
            <a:prstGeom prst="rect">
              <a:avLst/>
            </a:prstGeom>
          </p:spPr>
        </p:pic>
        <p:sp>
          <p:nvSpPr>
            <p:cNvPr id="478" name="文本框 477"/>
            <p:cNvSpPr txBox="1"/>
            <p:nvPr/>
          </p:nvSpPr>
          <p:spPr>
            <a:xfrm>
              <a:off x="12288993" y="3230244"/>
              <a:ext cx="781737" cy="261610"/>
            </a:xfrm>
            <a:prstGeom prst="rect">
              <a:avLst/>
            </a:prstGeom>
            <a:noFill/>
          </p:spPr>
          <p:txBody>
            <a:bodyPr wrap="square" rtlCol="0">
              <a:spAutoFit/>
            </a:bodyPr>
            <a:lstStyle/>
            <a:p>
              <a:pPr algn="r"/>
              <a:r>
                <a:rPr kumimoji="1" lang="zh-CN" altLang="en-US" sz="1050">
                  <a:solidFill>
                    <a:srgbClr val="33CC33"/>
                  </a:solidFill>
                  <a:latin typeface="微软雅黑"/>
                  <a:ea typeface="微软雅黑"/>
                  <a:cs typeface="微软雅黑"/>
                </a:rPr>
                <a:t>已分享</a:t>
              </a:r>
            </a:p>
          </p:txBody>
        </p:sp>
      </p:grpSp>
    </p:spTree>
    <p:extLst>
      <p:ext uri="{BB962C8B-B14F-4D97-AF65-F5344CB8AC3E}">
        <p14:creationId xmlns:p14="http://schemas.microsoft.com/office/powerpoint/2010/main" val="42002597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11895"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306318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579590"/>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9067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14" name="组 413"/>
          <p:cNvGrpSpPr/>
          <p:nvPr/>
        </p:nvGrpSpPr>
        <p:grpSpPr>
          <a:xfrm>
            <a:off x="5817855" y="4338463"/>
            <a:ext cx="1380020" cy="512848"/>
            <a:chOff x="5800422" y="3160700"/>
            <a:chExt cx="1380020" cy="512848"/>
          </a:xfrm>
        </p:grpSpPr>
        <p:sp>
          <p:nvSpPr>
            <p:cNvPr id="415" name="文本框 414"/>
            <p:cNvSpPr txBox="1"/>
            <p:nvPr/>
          </p:nvSpPr>
          <p:spPr>
            <a:xfrm>
              <a:off x="5800422" y="34273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03-02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740475"/>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03-03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45786" cy="309313"/>
              <a:chOff x="3084412" y="1056946"/>
              <a:chExt cx="645786"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grpSp>
        <p:nvGrpSpPr>
          <p:cNvPr id="428" name="组 427"/>
          <p:cNvGrpSpPr/>
          <p:nvPr/>
        </p:nvGrpSpPr>
        <p:grpSpPr>
          <a:xfrm>
            <a:off x="5787264" y="7188228"/>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03-04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443" name="组 442"/>
          <p:cNvGrpSpPr/>
          <p:nvPr/>
        </p:nvGrpSpPr>
        <p:grpSpPr>
          <a:xfrm>
            <a:off x="6832809" y="4552962"/>
            <a:ext cx="365066" cy="365066"/>
            <a:chOff x="6345670" y="5549161"/>
            <a:chExt cx="365066" cy="365066"/>
          </a:xfrm>
        </p:grpSpPr>
        <p:sp>
          <p:nvSpPr>
            <p:cNvPr id="444" name="椭圆 44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5" name="图片 44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6" name="组 445"/>
          <p:cNvGrpSpPr/>
          <p:nvPr/>
        </p:nvGrpSpPr>
        <p:grpSpPr>
          <a:xfrm>
            <a:off x="6832809" y="31372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969438"/>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4214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sp>
        <p:nvSpPr>
          <p:cNvPr id="455" name="矩形标注 454"/>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58" name="组 457"/>
          <p:cNvGrpSpPr/>
          <p:nvPr/>
        </p:nvGrpSpPr>
        <p:grpSpPr>
          <a:xfrm>
            <a:off x="7528341" y="3009339"/>
            <a:ext cx="5385136" cy="894597"/>
            <a:chOff x="7731541" y="3199839"/>
            <a:chExt cx="5385136" cy="894597"/>
          </a:xfrm>
        </p:grpSpPr>
        <p:sp>
          <p:nvSpPr>
            <p:cNvPr id="459" name="等腰三角形 458"/>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367922" y="35012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192.168.100.12</a:t>
              </a:r>
              <a:r>
                <a:rPr kumimoji="1" lang="zh-CN" altLang="en-US" sz="1400">
                  <a:solidFill>
                    <a:schemeClr val="tx1">
                      <a:lumMod val="75000"/>
                      <a:lumOff val="25000"/>
                    </a:schemeClr>
                  </a:solidFill>
                  <a:latin typeface="微软雅黑"/>
                  <a:ea typeface="微软雅黑"/>
                  <a:cs typeface="微软雅黑"/>
                </a:rPr>
                <a:t>）</a:t>
              </a:r>
            </a:p>
          </p:txBody>
        </p:sp>
        <p:sp>
          <p:nvSpPr>
            <p:cNvPr id="461" name="文本框 460"/>
            <p:cNvSpPr txBox="1"/>
            <p:nvPr/>
          </p:nvSpPr>
          <p:spPr>
            <a:xfrm>
              <a:off x="8348428" y="3822344"/>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7731541" y="3199839"/>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3903" y="3561036"/>
              <a:ext cx="533400" cy="533400"/>
            </a:xfrm>
            <a:prstGeom prst="rect">
              <a:avLst/>
            </a:prstGeom>
          </p:spPr>
        </p:pic>
        <p:sp>
          <p:nvSpPr>
            <p:cNvPr id="464" name="文本框 463"/>
            <p:cNvSpPr txBox="1"/>
            <p:nvPr/>
          </p:nvSpPr>
          <p:spPr>
            <a:xfrm>
              <a:off x="12003211" y="3224169"/>
              <a:ext cx="1094631"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会话已分享</a:t>
              </a:r>
              <a:r>
                <a:rPr kumimoji="1" lang="en-US" altLang="zh-CN" sz="1050">
                  <a:solidFill>
                    <a:srgbClr val="33CC33"/>
                  </a:solidFill>
                  <a:latin typeface="微软雅黑"/>
                  <a:ea typeface="微软雅黑"/>
                  <a:cs typeface="微软雅黑"/>
                </a:rPr>
                <a:t>5</a:t>
              </a:r>
              <a:r>
                <a:rPr kumimoji="1" lang="zh-CN" altLang="en-US" sz="1050">
                  <a:solidFill>
                    <a:srgbClr val="33CC33"/>
                  </a:solidFill>
                  <a:latin typeface="微软雅黑"/>
                  <a:ea typeface="微软雅黑"/>
                  <a:cs typeface="微软雅黑"/>
                </a:rPr>
                <a:t>次</a:t>
              </a:r>
            </a:p>
          </p:txBody>
        </p:sp>
      </p:grpSp>
      <p:sp>
        <p:nvSpPr>
          <p:cNvPr id="169" name="矩形标注 168"/>
          <p:cNvSpPr/>
          <p:nvPr/>
        </p:nvSpPr>
        <p:spPr>
          <a:xfrm>
            <a:off x="7427678" y="4400451"/>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70" name="组 169"/>
          <p:cNvGrpSpPr/>
          <p:nvPr/>
        </p:nvGrpSpPr>
        <p:grpSpPr>
          <a:xfrm>
            <a:off x="7528341" y="4420377"/>
            <a:ext cx="5385136" cy="876421"/>
            <a:chOff x="7731541" y="3199839"/>
            <a:chExt cx="5385136" cy="876421"/>
          </a:xfrm>
        </p:grpSpPr>
        <p:sp>
          <p:nvSpPr>
            <p:cNvPr id="171" name="等腰三角形 170"/>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2" name="文本框 171"/>
            <p:cNvSpPr txBox="1"/>
            <p:nvPr/>
          </p:nvSpPr>
          <p:spPr>
            <a:xfrm>
              <a:off x="8367922" y="35012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173" name="文本框 172"/>
            <p:cNvSpPr txBox="1"/>
            <p:nvPr/>
          </p:nvSpPr>
          <p:spPr>
            <a:xfrm>
              <a:off x="8348428" y="3822344"/>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174" name="文本框 173"/>
            <p:cNvSpPr txBox="1"/>
            <p:nvPr/>
          </p:nvSpPr>
          <p:spPr>
            <a:xfrm>
              <a:off x="7731541" y="3199839"/>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176" name="文本框 175"/>
            <p:cNvSpPr txBox="1"/>
            <p:nvPr/>
          </p:nvSpPr>
          <p:spPr>
            <a:xfrm>
              <a:off x="12003211" y="3224169"/>
              <a:ext cx="1094631"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会话已分享</a:t>
              </a:r>
              <a:r>
                <a:rPr kumimoji="1" lang="en-US" altLang="zh-CN" sz="1050">
                  <a:solidFill>
                    <a:srgbClr val="33CC33"/>
                  </a:solidFill>
                  <a:latin typeface="微软雅黑"/>
                  <a:ea typeface="微软雅黑"/>
                  <a:cs typeface="微软雅黑"/>
                </a:rPr>
                <a:t>5</a:t>
              </a:r>
              <a:r>
                <a:rPr kumimoji="1" lang="zh-CN" altLang="en-US" sz="1050">
                  <a:solidFill>
                    <a:srgbClr val="33CC33"/>
                  </a:solidFill>
                  <a:latin typeface="微软雅黑"/>
                  <a:ea typeface="微软雅黑"/>
                  <a:cs typeface="微软雅黑"/>
                </a:rPr>
                <a:t>次</a:t>
              </a:r>
            </a:p>
          </p:txBody>
        </p:sp>
      </p:grpSp>
      <p:sp>
        <p:nvSpPr>
          <p:cNvPr id="177" name="矩形标注 176"/>
          <p:cNvSpPr/>
          <p:nvPr/>
        </p:nvSpPr>
        <p:spPr>
          <a:xfrm>
            <a:off x="7427678" y="582895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78" name="组 177"/>
          <p:cNvGrpSpPr/>
          <p:nvPr/>
        </p:nvGrpSpPr>
        <p:grpSpPr>
          <a:xfrm>
            <a:off x="7528341" y="5848879"/>
            <a:ext cx="5385136" cy="876421"/>
            <a:chOff x="7731541" y="3199839"/>
            <a:chExt cx="5385136" cy="876421"/>
          </a:xfrm>
        </p:grpSpPr>
        <p:sp>
          <p:nvSpPr>
            <p:cNvPr id="179" name="等腰三角形 178"/>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0" name="文本框 179"/>
            <p:cNvSpPr txBox="1"/>
            <p:nvPr/>
          </p:nvSpPr>
          <p:spPr>
            <a:xfrm>
              <a:off x="8367922" y="35012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181" name="文本框 180"/>
            <p:cNvSpPr txBox="1"/>
            <p:nvPr/>
          </p:nvSpPr>
          <p:spPr>
            <a:xfrm>
              <a:off x="8348428" y="3822344"/>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182" name="文本框 181"/>
            <p:cNvSpPr txBox="1"/>
            <p:nvPr/>
          </p:nvSpPr>
          <p:spPr>
            <a:xfrm>
              <a:off x="7731541" y="3199839"/>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sp>
          <p:nvSpPr>
            <p:cNvPr id="184" name="文本框 183"/>
            <p:cNvSpPr txBox="1"/>
            <p:nvPr/>
          </p:nvSpPr>
          <p:spPr>
            <a:xfrm>
              <a:off x="12003211" y="3224169"/>
              <a:ext cx="1094631"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会话已分享</a:t>
              </a:r>
              <a:r>
                <a:rPr kumimoji="1" lang="en-US" altLang="zh-CN" sz="1050">
                  <a:solidFill>
                    <a:srgbClr val="33CC33"/>
                  </a:solidFill>
                  <a:latin typeface="微软雅黑"/>
                  <a:ea typeface="微软雅黑"/>
                  <a:cs typeface="微软雅黑"/>
                </a:rPr>
                <a:t>5</a:t>
              </a:r>
              <a:r>
                <a:rPr kumimoji="1" lang="zh-CN" altLang="en-US" sz="1050">
                  <a:solidFill>
                    <a:srgbClr val="33CC33"/>
                  </a:solidFill>
                  <a:latin typeface="微软雅黑"/>
                  <a:ea typeface="微软雅黑"/>
                  <a:cs typeface="微软雅黑"/>
                </a:rPr>
                <a:t>次</a:t>
              </a:r>
            </a:p>
          </p:txBody>
        </p:sp>
      </p:grpSp>
      <p:sp>
        <p:nvSpPr>
          <p:cNvPr id="185" name="矩形标注 184"/>
          <p:cNvSpPr/>
          <p:nvPr/>
        </p:nvSpPr>
        <p:spPr>
          <a:xfrm>
            <a:off x="7427678" y="7264722"/>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186" name="组 185"/>
          <p:cNvGrpSpPr/>
          <p:nvPr/>
        </p:nvGrpSpPr>
        <p:grpSpPr>
          <a:xfrm>
            <a:off x="7528341" y="7284648"/>
            <a:ext cx="5385136" cy="894597"/>
            <a:chOff x="7731541" y="3199839"/>
            <a:chExt cx="5385136" cy="894597"/>
          </a:xfrm>
        </p:grpSpPr>
        <p:sp>
          <p:nvSpPr>
            <p:cNvPr id="187" name="等腰三角形 186"/>
            <p:cNvSpPr/>
            <p:nvPr/>
          </p:nvSpPr>
          <p:spPr>
            <a:xfrm rot="5400000" flipH="1">
              <a:off x="12984606" y="368390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8" name="文本框 187"/>
            <p:cNvSpPr txBox="1"/>
            <p:nvPr/>
          </p:nvSpPr>
          <p:spPr>
            <a:xfrm>
              <a:off x="8367922" y="350126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192.168.100.12</a:t>
              </a:r>
              <a:r>
                <a:rPr kumimoji="1" lang="zh-CN" altLang="en-US" sz="1400">
                  <a:solidFill>
                    <a:schemeClr val="tx1">
                      <a:lumMod val="75000"/>
                      <a:lumOff val="25000"/>
                    </a:schemeClr>
                  </a:solidFill>
                  <a:latin typeface="微软雅黑"/>
                  <a:ea typeface="微软雅黑"/>
                  <a:cs typeface="微软雅黑"/>
                </a:rPr>
                <a:t>）</a:t>
              </a:r>
            </a:p>
          </p:txBody>
        </p:sp>
        <p:sp>
          <p:nvSpPr>
            <p:cNvPr id="189" name="文本框 188"/>
            <p:cNvSpPr txBox="1"/>
            <p:nvPr/>
          </p:nvSpPr>
          <p:spPr>
            <a:xfrm>
              <a:off x="8348428" y="3822344"/>
              <a:ext cx="3289300" cy="253916"/>
            </a:xfrm>
            <a:prstGeom prst="rect">
              <a:avLst/>
            </a:prstGeom>
            <a:noFill/>
          </p:spPr>
          <p:txBody>
            <a:bodyPr wrap="square" rtlCol="0">
              <a:spAutoFit/>
            </a:bodyPr>
            <a:lstStyle/>
            <a:p>
              <a:r>
                <a:rPr kumimoji="1" lang="zh-CN" altLang="en-US" sz="1050">
                  <a:solidFill>
                    <a:schemeClr val="bg1">
                      <a:lumMod val="50000"/>
                    </a:schemeClr>
                  </a:solidFill>
                  <a:latin typeface="微软雅黑"/>
                  <a:ea typeface="微软雅黑"/>
                  <a:cs typeface="微软雅黑"/>
                </a:rPr>
                <a:t>傲冠深圳软件园机房研发测试网络</a:t>
              </a:r>
            </a:p>
          </p:txBody>
        </p:sp>
        <p:sp>
          <p:nvSpPr>
            <p:cNvPr id="190" name="文本框 189"/>
            <p:cNvSpPr txBox="1"/>
            <p:nvPr/>
          </p:nvSpPr>
          <p:spPr>
            <a:xfrm>
              <a:off x="7731541" y="3199839"/>
              <a:ext cx="1380020" cy="261610"/>
            </a:xfrm>
            <a:prstGeom prst="rect">
              <a:avLst/>
            </a:prstGeom>
            <a:noFill/>
          </p:spPr>
          <p:txBody>
            <a:bodyPr wrap="square" rtlCol="0">
              <a:spAutoFit/>
            </a:bodyPr>
            <a:lstStyle/>
            <a:p>
              <a:r>
                <a:rPr kumimoji="1" lang="zh-CN" altLang="zh-CN" sz="1050">
                  <a:solidFill>
                    <a:schemeClr val="bg1">
                      <a:lumMod val="50000"/>
                    </a:schemeClr>
                  </a:solidFill>
                  <a:latin typeface="微软雅黑"/>
                  <a:ea typeface="微软雅黑"/>
                  <a:cs typeface="微软雅黑"/>
                </a:rPr>
                <a:t>2</a:t>
              </a:r>
              <a:r>
                <a:rPr kumimoji="1" lang="en-US" altLang="zh-CN" sz="1050">
                  <a:solidFill>
                    <a:schemeClr val="bg1">
                      <a:lumMod val="50000"/>
                    </a:schemeClr>
                  </a:solidFill>
                  <a:latin typeface="微软雅黑"/>
                  <a:ea typeface="微软雅黑"/>
                  <a:cs typeface="微软雅黑"/>
                </a:rPr>
                <a:t>2</a:t>
              </a:r>
              <a:r>
                <a:rPr kumimoji="1" lang="zh-CN" altLang="en-US" sz="1050">
                  <a:solidFill>
                    <a:schemeClr val="bg1">
                      <a:lumMod val="50000"/>
                    </a:schemeClr>
                  </a:solidFill>
                  <a:latin typeface="微软雅黑"/>
                  <a:ea typeface="微软雅黑"/>
                  <a:cs typeface="微软雅黑"/>
                </a:rPr>
                <a:t>小时</a:t>
              </a:r>
              <a:r>
                <a:rPr kumimoji="1" lang="en-US" altLang="zh-CN" sz="1050">
                  <a:solidFill>
                    <a:schemeClr val="bg1">
                      <a:lumMod val="50000"/>
                    </a:schemeClr>
                  </a:solidFill>
                  <a:latin typeface="微软雅黑"/>
                  <a:ea typeface="微软雅黑"/>
                  <a:cs typeface="微软雅黑"/>
                </a:rPr>
                <a:t>3</a:t>
              </a:r>
              <a:r>
                <a:rPr kumimoji="1" lang="zh-CN" altLang="en-US" sz="1050">
                  <a:solidFill>
                    <a:schemeClr val="bg1">
                      <a:lumMod val="50000"/>
                    </a:schemeClr>
                  </a:solidFill>
                  <a:latin typeface="微软雅黑"/>
                  <a:ea typeface="微软雅黑"/>
                  <a:cs typeface="微软雅黑"/>
                </a:rPr>
                <a:t>分</a:t>
              </a:r>
              <a:r>
                <a:rPr kumimoji="1" lang="en-US" altLang="zh-CN" sz="1050">
                  <a:solidFill>
                    <a:schemeClr val="bg1">
                      <a:lumMod val="50000"/>
                    </a:schemeClr>
                  </a:solidFill>
                  <a:latin typeface="微软雅黑"/>
                  <a:ea typeface="微软雅黑"/>
                  <a:cs typeface="微软雅黑"/>
                </a:rPr>
                <a:t>56</a:t>
              </a:r>
              <a:r>
                <a:rPr kumimoji="1" lang="zh-CN" altLang="en-US" sz="1050">
                  <a:solidFill>
                    <a:schemeClr val="bg1">
                      <a:lumMod val="50000"/>
                    </a:schemeClr>
                  </a:solidFill>
                  <a:latin typeface="微软雅黑"/>
                  <a:ea typeface="微软雅黑"/>
                  <a:cs typeface="微软雅黑"/>
                </a:rPr>
                <a:t>秒</a:t>
              </a:r>
            </a:p>
          </p:txBody>
        </p:sp>
        <p:pic>
          <p:nvPicPr>
            <p:cNvPr id="191" name="图片 19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73903" y="3561036"/>
              <a:ext cx="533400" cy="533400"/>
            </a:xfrm>
            <a:prstGeom prst="rect">
              <a:avLst/>
            </a:prstGeom>
          </p:spPr>
        </p:pic>
        <p:sp>
          <p:nvSpPr>
            <p:cNvPr id="192" name="文本框 191"/>
            <p:cNvSpPr txBox="1"/>
            <p:nvPr/>
          </p:nvSpPr>
          <p:spPr>
            <a:xfrm>
              <a:off x="12003211" y="3224169"/>
              <a:ext cx="1094631" cy="253916"/>
            </a:xfrm>
            <a:prstGeom prst="rect">
              <a:avLst/>
            </a:prstGeom>
            <a:noFill/>
          </p:spPr>
          <p:txBody>
            <a:bodyPr wrap="square" rtlCol="0">
              <a:spAutoFit/>
            </a:bodyPr>
            <a:lstStyle/>
            <a:p>
              <a:r>
                <a:rPr kumimoji="1" lang="zh-CN" altLang="en-US" sz="1050">
                  <a:solidFill>
                    <a:srgbClr val="33CC33"/>
                  </a:solidFill>
                  <a:latin typeface="微软雅黑"/>
                  <a:ea typeface="微软雅黑"/>
                  <a:cs typeface="微软雅黑"/>
                </a:rPr>
                <a:t>会话已分享</a:t>
              </a:r>
              <a:r>
                <a:rPr kumimoji="1" lang="en-US" altLang="zh-CN" sz="1050">
                  <a:solidFill>
                    <a:srgbClr val="33CC33"/>
                  </a:solidFill>
                  <a:latin typeface="微软雅黑"/>
                  <a:ea typeface="微软雅黑"/>
                  <a:cs typeface="微软雅黑"/>
                </a:rPr>
                <a:t>5</a:t>
              </a:r>
              <a:r>
                <a:rPr kumimoji="1" lang="zh-CN" altLang="en-US" sz="1050">
                  <a:solidFill>
                    <a:srgbClr val="33CC33"/>
                  </a:solidFill>
                  <a:latin typeface="微软雅黑"/>
                  <a:ea typeface="微软雅黑"/>
                  <a:cs typeface="微软雅黑"/>
                </a:rPr>
                <a:t>次</a:t>
              </a:r>
            </a:p>
          </p:txBody>
        </p:sp>
      </p:grpSp>
      <p:pic>
        <p:nvPicPr>
          <p:cNvPr id="193" name="图片 19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93360" y="4772340"/>
            <a:ext cx="533400" cy="533400"/>
          </a:xfrm>
          <a:prstGeom prst="rect">
            <a:avLst/>
          </a:prstGeom>
        </p:spPr>
      </p:pic>
      <p:pic>
        <p:nvPicPr>
          <p:cNvPr id="194" name="图片 1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66441" y="6148091"/>
            <a:ext cx="533400" cy="533400"/>
          </a:xfrm>
          <a:prstGeom prst="rect">
            <a:avLst/>
          </a:prstGeom>
        </p:spPr>
      </p:pic>
    </p:spTree>
    <p:extLst>
      <p:ext uri="{BB962C8B-B14F-4D97-AF65-F5344CB8AC3E}">
        <p14:creationId xmlns:p14="http://schemas.microsoft.com/office/powerpoint/2010/main" val="2175909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780000" cy="9525000"/>
          </a:xfrm>
          <a:prstGeom prst="rect">
            <a:avLst/>
          </a:prstGeom>
        </p:spPr>
      </p:pic>
      <p:sp>
        <p:nvSpPr>
          <p:cNvPr id="5" name="同侧圆角矩形 4"/>
          <p:cNvSpPr/>
          <p:nvPr/>
        </p:nvSpPr>
        <p:spPr>
          <a:xfrm>
            <a:off x="1892300" y="8867775"/>
            <a:ext cx="13909713" cy="657225"/>
          </a:xfrm>
          <a:prstGeom prst="round2SameRect">
            <a:avLst>
              <a:gd name="adj1" fmla="val 18894"/>
              <a:gd name="adj2" fmla="val 0"/>
            </a:avLst>
          </a:prstGeom>
          <a:solidFill>
            <a:schemeClr val="tx1">
              <a:lumMod val="75000"/>
              <a:lumOff val="25000"/>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6" name="矩形 5"/>
          <p:cNvSpPr/>
          <p:nvPr/>
        </p:nvSpPr>
        <p:spPr>
          <a:xfrm>
            <a:off x="0" y="0"/>
            <a:ext cx="17780000" cy="324000"/>
          </a:xfrm>
          <a:prstGeom prst="rect">
            <a:avLst/>
          </a:prstGeom>
          <a:solidFill>
            <a:schemeClr val="tx1">
              <a:lumMod val="75000"/>
              <a:lumOff val="25000"/>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pic>
        <p:nvPicPr>
          <p:cNvPr id="44" name="图片 4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7224600" y="18000"/>
            <a:ext cx="288000" cy="288000"/>
          </a:xfrm>
          <a:prstGeom prst="rect">
            <a:avLst/>
          </a:prstGeom>
        </p:spPr>
      </p:pic>
      <p:pic>
        <p:nvPicPr>
          <p:cNvPr id="45" name="图片 44"/>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339818" y="18000"/>
            <a:ext cx="288000" cy="288000"/>
          </a:xfrm>
          <a:prstGeom prst="rect">
            <a:avLst/>
          </a:prstGeom>
        </p:spPr>
      </p:pic>
      <p:pic>
        <p:nvPicPr>
          <p:cNvPr id="46" name="图片 45"/>
          <p:cNvPicPr>
            <a:picLocks noChangeAspect="1"/>
          </p:cNvPicPr>
          <p:nvPr/>
        </p:nvPicPr>
        <p:blipFill>
          <a:blip r:embed="rId8">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5814713" y="33541"/>
            <a:ext cx="288000" cy="288000"/>
          </a:xfrm>
          <a:prstGeom prst="rect">
            <a:avLst/>
          </a:prstGeom>
        </p:spPr>
      </p:pic>
      <p:pic>
        <p:nvPicPr>
          <p:cNvPr id="47" name="图片 46"/>
          <p:cNvPicPr>
            <a:picLocks noChangeAspect="1"/>
          </p:cNvPicPr>
          <p:nvPr/>
        </p:nvPicPr>
        <p:blipFill>
          <a:blip r:embed="rId10">
            <a:extLst>
              <a:ext uri="{BEBA8EAE-BF5A-486C-A8C5-ECC9F3942E4B}">
                <a14:imgProps xmlns:a14="http://schemas.microsoft.com/office/drawing/2010/main">
                  <a14:imgLayer r:embed="rId11">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264208" y="18000"/>
            <a:ext cx="288000" cy="288000"/>
          </a:xfrm>
          <a:prstGeom prst="rect">
            <a:avLst/>
          </a:prstGeom>
        </p:spPr>
      </p:pic>
      <p:pic>
        <p:nvPicPr>
          <p:cNvPr id="48" name="图片 47"/>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6726403" y="0"/>
            <a:ext cx="324000" cy="324000"/>
          </a:xfrm>
          <a:prstGeom prst="rect">
            <a:avLst/>
          </a:prstGeom>
        </p:spPr>
      </p:pic>
      <p:sp>
        <p:nvSpPr>
          <p:cNvPr id="112" name="圆角矩形 111"/>
          <p:cNvSpPr/>
          <p:nvPr/>
        </p:nvSpPr>
        <p:spPr>
          <a:xfrm>
            <a:off x="3380226" y="1435817"/>
            <a:ext cx="10174982" cy="7123983"/>
          </a:xfrm>
          <a:prstGeom prst="roundRect">
            <a:avLst>
              <a:gd name="adj" fmla="val 1293"/>
            </a:avLst>
          </a:prstGeom>
          <a:solidFill>
            <a:srgbClr val="EFEFF4"/>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7785436" y="1533599"/>
            <a:ext cx="1877442" cy="264688"/>
          </a:xfrm>
          <a:prstGeom prst="rect">
            <a:avLst/>
          </a:prstGeom>
          <a:noFill/>
        </p:spPr>
        <p:txBody>
          <a:bodyPr wrap="square" rtlCol="0" anchor="ctr">
            <a:spAutoFit/>
          </a:bodyPr>
          <a:lstStyle/>
          <a:p>
            <a:pPr algn="ctr">
              <a:lnSpc>
                <a:spcPct val="80000"/>
              </a:lnSpc>
            </a:pPr>
            <a:r>
              <a:rPr kumimoji="1" lang="zh-CN" altLang="en-US" sz="1400" b="1" smtClean="0">
                <a:solidFill>
                  <a:schemeClr val="tx1">
                    <a:lumMod val="85000"/>
                    <a:lumOff val="15000"/>
                  </a:schemeClr>
                </a:solidFill>
                <a:latin typeface="微软雅黑"/>
                <a:ea typeface="微软雅黑"/>
                <a:cs typeface="微软雅黑"/>
              </a:rPr>
              <a:t>我的工作日志</a:t>
            </a:r>
            <a:endParaRPr kumimoji="1" lang="zh-CN" altLang="en-US" sz="1400" b="1">
              <a:solidFill>
                <a:schemeClr val="tx1">
                  <a:lumMod val="85000"/>
                  <a:lumOff val="15000"/>
                </a:schemeClr>
              </a:solidFill>
              <a:latin typeface="微软雅黑"/>
              <a:ea typeface="微软雅黑"/>
              <a:cs typeface="微软雅黑"/>
            </a:endParaRPr>
          </a:p>
        </p:txBody>
      </p:sp>
      <p:grpSp>
        <p:nvGrpSpPr>
          <p:cNvPr id="114" name="组合 113"/>
          <p:cNvGrpSpPr/>
          <p:nvPr/>
        </p:nvGrpSpPr>
        <p:grpSpPr>
          <a:xfrm>
            <a:off x="3492792" y="1526808"/>
            <a:ext cx="737511" cy="175234"/>
            <a:chOff x="4488011" y="1515286"/>
            <a:chExt cx="880667" cy="209249"/>
          </a:xfrm>
        </p:grpSpPr>
        <p:sp>
          <p:nvSpPr>
            <p:cNvPr id="121" name="椭圆 120"/>
            <p:cNvSpPr>
              <a:spLocks noChangeAspect="1"/>
            </p:cNvSpPr>
            <p:nvPr/>
          </p:nvSpPr>
          <p:spPr>
            <a:xfrm>
              <a:off x="4488011" y="1515286"/>
              <a:ext cx="209249" cy="209249"/>
            </a:xfrm>
            <a:prstGeom prst="ellipse">
              <a:avLst/>
            </a:prstGeom>
            <a:noFill/>
            <a:ln w="19050">
              <a:solidFill>
                <a:srgbClr val="DB5A5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4" name="椭圆 123"/>
            <p:cNvSpPr>
              <a:spLocks noChangeAspect="1"/>
            </p:cNvSpPr>
            <p:nvPr/>
          </p:nvSpPr>
          <p:spPr>
            <a:xfrm>
              <a:off x="4823722" y="1515287"/>
              <a:ext cx="209249" cy="209248"/>
            </a:xfrm>
            <a:prstGeom prst="ellipse">
              <a:avLst/>
            </a:prstGeom>
            <a:noFill/>
            <a:ln w="19050">
              <a:solidFill>
                <a:srgbClr val="DF9B3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5" name="椭圆 124"/>
            <p:cNvSpPr>
              <a:spLocks noChangeAspect="1"/>
            </p:cNvSpPr>
            <p:nvPr/>
          </p:nvSpPr>
          <p:spPr>
            <a:xfrm>
              <a:off x="5159431" y="1515287"/>
              <a:ext cx="209247" cy="209248"/>
            </a:xfrm>
            <a:prstGeom prst="ellipse">
              <a:avLst/>
            </a:prstGeom>
            <a:noFill/>
            <a:ln w="19050">
              <a:solidFill>
                <a:srgbClr val="6FCC8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7" name="同侧圆角矩形 116"/>
          <p:cNvSpPr/>
          <p:nvPr/>
        </p:nvSpPr>
        <p:spPr>
          <a:xfrm rot="10800000">
            <a:off x="3389410" y="1849807"/>
            <a:ext cx="10165797" cy="6709992"/>
          </a:xfrm>
          <a:prstGeom prst="round2SameRect">
            <a:avLst>
              <a:gd name="adj1" fmla="val 750"/>
              <a:gd name="adj2" fmla="val 0"/>
            </a:avLst>
          </a:prstGeom>
          <a:solidFill>
            <a:schemeClr val="bg1">
              <a:lumMod val="95000"/>
            </a:schemeClr>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3389364" y="1842532"/>
            <a:ext cx="10165844"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1" name="同侧圆角矩形 130"/>
          <p:cNvSpPr/>
          <p:nvPr/>
        </p:nvSpPr>
        <p:spPr>
          <a:xfrm rot="10800000">
            <a:off x="3389415" y="1842529"/>
            <a:ext cx="2328496" cy="3027377"/>
          </a:xfrm>
          <a:prstGeom prst="round2SameRect">
            <a:avLst>
              <a:gd name="adj1" fmla="val 0"/>
              <a:gd name="adj2" fmla="val 0"/>
            </a:avLst>
          </a:prstGeom>
          <a:solidFill>
            <a:schemeClr val="bg1"/>
          </a:solidFill>
          <a:ln>
            <a:solidFill>
              <a:srgbClr val="F0F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32" name="直接连接符 131"/>
          <p:cNvCxnSpPr/>
          <p:nvPr/>
        </p:nvCxnSpPr>
        <p:spPr>
          <a:xfrm>
            <a:off x="3389416" y="2446963"/>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3" name="直接连接符 132"/>
          <p:cNvCxnSpPr/>
          <p:nvPr/>
        </p:nvCxnSpPr>
        <p:spPr>
          <a:xfrm>
            <a:off x="3389416" y="3025080"/>
            <a:ext cx="2328496"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4" name="直接连接符 133"/>
          <p:cNvCxnSpPr/>
          <p:nvPr/>
        </p:nvCxnSpPr>
        <p:spPr>
          <a:xfrm>
            <a:off x="3389416" y="3603196"/>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35" name="直接连接符 134"/>
          <p:cNvCxnSpPr/>
          <p:nvPr/>
        </p:nvCxnSpPr>
        <p:spPr>
          <a:xfrm flipV="1">
            <a:off x="5717912" y="1872384"/>
            <a:ext cx="1" cy="6687416"/>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37" name="文本框 136"/>
          <p:cNvSpPr txBox="1"/>
          <p:nvPr/>
        </p:nvSpPr>
        <p:spPr>
          <a:xfrm>
            <a:off x="3862850" y="3221864"/>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协同圈日志</a:t>
            </a:r>
            <a:endParaRPr kumimoji="1" lang="zh-CN" altLang="en-US" sz="1400">
              <a:solidFill>
                <a:schemeClr val="tx1">
                  <a:lumMod val="85000"/>
                  <a:lumOff val="15000"/>
                </a:schemeClr>
              </a:solidFill>
              <a:latin typeface="微软雅黑"/>
              <a:ea typeface="微软雅黑"/>
              <a:cs typeface="微软雅黑"/>
            </a:endParaRPr>
          </a:p>
        </p:txBody>
      </p:sp>
      <p:sp>
        <p:nvSpPr>
          <p:cNvPr id="138" name="圆角矩形 137"/>
          <p:cNvSpPr/>
          <p:nvPr/>
        </p:nvSpPr>
        <p:spPr>
          <a:xfrm>
            <a:off x="3389365" y="2453273"/>
            <a:ext cx="2328547" cy="566758"/>
          </a:xfrm>
          <a:prstGeom prst="roundRect">
            <a:avLst>
              <a:gd name="adj" fmla="val 0"/>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51" name="文本框 150"/>
          <p:cNvSpPr txBox="1"/>
          <p:nvPr/>
        </p:nvSpPr>
        <p:spPr>
          <a:xfrm>
            <a:off x="3862850" y="2077103"/>
            <a:ext cx="1381622" cy="264688"/>
          </a:xfrm>
          <a:prstGeom prst="rect">
            <a:avLst/>
          </a:prstGeom>
          <a:noFill/>
        </p:spPr>
        <p:txBody>
          <a:bodyPr wrap="square" rtlCol="0">
            <a:spAutoFit/>
          </a:bodyPr>
          <a:lstStyle/>
          <a:p>
            <a:pPr algn="ctr">
              <a:lnSpc>
                <a:spcPct val="80000"/>
              </a:lnSpc>
            </a:pPr>
            <a:r>
              <a:rPr kumimoji="1" lang="zh-CN" altLang="en-US" sz="1400">
                <a:solidFill>
                  <a:schemeClr val="tx1">
                    <a:lumMod val="85000"/>
                    <a:lumOff val="15000"/>
                  </a:schemeClr>
                </a:solidFill>
                <a:latin typeface="微软雅黑"/>
                <a:ea typeface="微软雅黑"/>
                <a:cs typeface="微软雅黑"/>
              </a:rPr>
              <a:t>概览</a:t>
            </a:r>
          </a:p>
        </p:txBody>
      </p:sp>
      <p:cxnSp>
        <p:nvCxnSpPr>
          <p:cNvPr id="152" name="直接连接符 151"/>
          <p:cNvCxnSpPr/>
          <p:nvPr/>
        </p:nvCxnSpPr>
        <p:spPr>
          <a:xfrm>
            <a:off x="3389416" y="4227351"/>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cxnSp>
        <p:nvCxnSpPr>
          <p:cNvPr id="153" name="直接连接符 152"/>
          <p:cNvCxnSpPr/>
          <p:nvPr/>
        </p:nvCxnSpPr>
        <p:spPr>
          <a:xfrm>
            <a:off x="3389416" y="4869913"/>
            <a:ext cx="2328497"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sp>
        <p:nvSpPr>
          <p:cNvPr id="155" name="文本框 154"/>
          <p:cNvSpPr txBox="1"/>
          <p:nvPr/>
        </p:nvSpPr>
        <p:spPr>
          <a:xfrm>
            <a:off x="3862850" y="3786308"/>
            <a:ext cx="1381622" cy="264688"/>
          </a:xfrm>
          <a:prstGeom prst="rect">
            <a:avLst/>
          </a:prstGeom>
          <a:noFill/>
        </p:spPr>
        <p:txBody>
          <a:bodyPr wrap="square" rtlCol="0">
            <a:spAutoFit/>
          </a:bodyPr>
          <a:lstStyle/>
          <a:p>
            <a:pPr algn="ctr">
              <a:lnSpc>
                <a:spcPct val="80000"/>
              </a:lnSpc>
            </a:pPr>
            <a:r>
              <a:rPr kumimoji="1" lang="zh-CN" altLang="en-US" sz="1400" smtClean="0">
                <a:solidFill>
                  <a:schemeClr val="tx1">
                    <a:lumMod val="85000"/>
                    <a:lumOff val="15000"/>
                  </a:schemeClr>
                </a:solidFill>
                <a:latin typeface="微软雅黑"/>
                <a:ea typeface="微软雅黑"/>
                <a:cs typeface="微软雅黑"/>
              </a:rPr>
              <a:t>会话分享日志</a:t>
            </a:r>
            <a:endParaRPr kumimoji="1" lang="zh-CN" altLang="en-US" sz="1400">
              <a:solidFill>
                <a:schemeClr val="tx1">
                  <a:lumMod val="85000"/>
                  <a:lumOff val="15000"/>
                </a:schemeClr>
              </a:solidFill>
              <a:latin typeface="微软雅黑"/>
              <a:ea typeface="微软雅黑"/>
              <a:cs typeface="微软雅黑"/>
            </a:endParaRPr>
          </a:p>
        </p:txBody>
      </p:sp>
      <p:sp>
        <p:nvSpPr>
          <p:cNvPr id="156" name="文本框 155"/>
          <p:cNvSpPr txBox="1"/>
          <p:nvPr/>
        </p:nvSpPr>
        <p:spPr>
          <a:xfrm>
            <a:off x="3862850" y="4441064"/>
            <a:ext cx="1381622" cy="264688"/>
          </a:xfrm>
          <a:prstGeom prst="rect">
            <a:avLst/>
          </a:prstGeom>
          <a:noFill/>
        </p:spPr>
        <p:txBody>
          <a:bodyPr wrap="square" rtlCol="0">
            <a:spAutoFit/>
          </a:bodyPr>
          <a:lstStyle/>
          <a:p>
            <a:pPr algn="ctr">
              <a:lnSpc>
                <a:spcPct val="80000"/>
              </a:lnSpc>
            </a:pPr>
            <a:r>
              <a:rPr kumimoji="1" lang="en-US" altLang="zh-CN" sz="1400" smtClean="0">
                <a:solidFill>
                  <a:schemeClr val="tx1">
                    <a:lumMod val="85000"/>
                    <a:lumOff val="15000"/>
                  </a:schemeClr>
                </a:solidFill>
                <a:latin typeface="微软雅黑"/>
                <a:ea typeface="微软雅黑"/>
                <a:cs typeface="微软雅黑"/>
              </a:rPr>
              <a:t>IM</a:t>
            </a:r>
            <a:r>
              <a:rPr kumimoji="1" lang="zh-CN" altLang="en-US" sz="1400" smtClean="0">
                <a:solidFill>
                  <a:schemeClr val="tx1">
                    <a:lumMod val="85000"/>
                    <a:lumOff val="15000"/>
                  </a:schemeClr>
                </a:solidFill>
                <a:latin typeface="微软雅黑"/>
                <a:ea typeface="微软雅黑"/>
                <a:cs typeface="微软雅黑"/>
              </a:rPr>
              <a:t>消息</a:t>
            </a:r>
            <a:endParaRPr kumimoji="1" lang="zh-CN" altLang="en-US" sz="1400">
              <a:solidFill>
                <a:schemeClr val="tx1">
                  <a:lumMod val="85000"/>
                  <a:lumOff val="15000"/>
                </a:schemeClr>
              </a:solidFill>
              <a:latin typeface="微软雅黑"/>
              <a:ea typeface="微软雅黑"/>
              <a:cs typeface="微软雅黑"/>
            </a:endParaRPr>
          </a:p>
        </p:txBody>
      </p:sp>
      <p:sp>
        <p:nvSpPr>
          <p:cNvPr id="157" name="文本框 156"/>
          <p:cNvSpPr txBox="1"/>
          <p:nvPr/>
        </p:nvSpPr>
        <p:spPr>
          <a:xfrm>
            <a:off x="3862850" y="2658406"/>
            <a:ext cx="1381622" cy="264688"/>
          </a:xfrm>
          <a:prstGeom prst="rect">
            <a:avLst/>
          </a:prstGeom>
          <a:noFill/>
        </p:spPr>
        <p:txBody>
          <a:bodyPr wrap="square" rtlCol="0">
            <a:spAutoFit/>
          </a:bodyPr>
          <a:lstStyle/>
          <a:p>
            <a:pPr algn="ctr">
              <a:lnSpc>
                <a:spcPct val="80000"/>
              </a:lnSpc>
            </a:pPr>
            <a:r>
              <a:rPr kumimoji="1" lang="zh-CN" altLang="en-US" sz="1400" smtClean="0">
                <a:solidFill>
                  <a:schemeClr val="bg1"/>
                </a:solidFill>
                <a:latin typeface="微软雅黑"/>
                <a:ea typeface="微软雅黑"/>
                <a:cs typeface="微软雅黑"/>
              </a:rPr>
              <a:t>设备网络日志</a:t>
            </a:r>
            <a:endParaRPr kumimoji="1" lang="zh-CN" altLang="en-US" sz="1400">
              <a:solidFill>
                <a:schemeClr val="bg1"/>
              </a:solidFill>
              <a:latin typeface="微软雅黑"/>
              <a:ea typeface="微软雅黑"/>
              <a:cs typeface="微软雅黑"/>
            </a:endParaRPr>
          </a:p>
        </p:txBody>
      </p:sp>
      <p:sp>
        <p:nvSpPr>
          <p:cNvPr id="11" name="圆角矩形 10"/>
          <p:cNvSpPr/>
          <p:nvPr/>
        </p:nvSpPr>
        <p:spPr>
          <a:xfrm>
            <a:off x="5717912" y="1849808"/>
            <a:ext cx="7811895" cy="597155"/>
          </a:xfrm>
          <a:prstGeom prst="roundRect">
            <a:avLst>
              <a:gd name="adj" fmla="val 0"/>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8" name="圆角矩形 157"/>
          <p:cNvSpPr/>
          <p:nvPr/>
        </p:nvSpPr>
        <p:spPr>
          <a:xfrm>
            <a:off x="13410572" y="2666440"/>
            <a:ext cx="119235" cy="1384556"/>
          </a:xfrm>
          <a:prstGeom prst="roundRect">
            <a:avLst>
              <a:gd name="adj" fmla="val 40352"/>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ln>
                <a:solidFill>
                  <a:prstClr val="white">
                    <a:lumMod val="65000"/>
                  </a:prstClr>
                </a:solidFill>
              </a:ln>
              <a:solidFill>
                <a:prstClr val="white"/>
              </a:solidFill>
            </a:endParaRPr>
          </a:p>
        </p:txBody>
      </p:sp>
      <p:sp>
        <p:nvSpPr>
          <p:cNvPr id="196" name="文本框 195"/>
          <p:cNvSpPr txBox="1"/>
          <p:nvPr/>
        </p:nvSpPr>
        <p:spPr>
          <a:xfrm>
            <a:off x="6401203" y="1995984"/>
            <a:ext cx="7375789" cy="276999"/>
          </a:xfrm>
          <a:prstGeom prst="rect">
            <a:avLst/>
          </a:prstGeom>
          <a:noFill/>
        </p:spPr>
        <p:txBody>
          <a:bodyPr wrap="square" rtlCol="0">
            <a:spAutoFit/>
          </a:bodyPr>
          <a:lstStyle/>
          <a:p>
            <a:r>
              <a:rPr kumimoji="1" lang="zh-CN" altLang="en-US" sz="1200">
                <a:solidFill>
                  <a:schemeClr val="tx1">
                    <a:lumMod val="85000"/>
                    <a:lumOff val="15000"/>
                  </a:schemeClr>
                </a:solidFill>
                <a:latin typeface="微软雅黑"/>
                <a:ea typeface="微软雅黑"/>
                <a:cs typeface="微软雅黑"/>
              </a:rPr>
              <a:t>时间：最近一个月                      会话类型：</a:t>
            </a:r>
            <a:r>
              <a:rPr kumimoji="1" lang="en-US" altLang="zh-CN" sz="1200">
                <a:solidFill>
                  <a:schemeClr val="tx1">
                    <a:lumMod val="85000"/>
                    <a:lumOff val="15000"/>
                  </a:schemeClr>
                </a:solidFill>
                <a:latin typeface="微软雅黑"/>
                <a:ea typeface="微软雅黑"/>
                <a:cs typeface="微软雅黑"/>
              </a:rPr>
              <a:t>SVN</a:t>
            </a:r>
            <a:r>
              <a:rPr kumimoji="1" lang="zh-CN" altLang="en-US" sz="1200">
                <a:solidFill>
                  <a:schemeClr val="tx1">
                    <a:lumMod val="85000"/>
                    <a:lumOff val="15000"/>
                  </a:schemeClr>
                </a:solidFill>
                <a:latin typeface="微软雅黑"/>
                <a:ea typeface="微软雅黑"/>
                <a:cs typeface="微软雅黑"/>
              </a:rPr>
              <a:t>                         所属设备网络：已选</a:t>
            </a:r>
            <a:r>
              <a:rPr kumimoji="1" lang="en-US" altLang="zh-CN" sz="1200">
                <a:solidFill>
                  <a:schemeClr val="tx1">
                    <a:lumMod val="85000"/>
                    <a:lumOff val="15000"/>
                  </a:schemeClr>
                </a:solidFill>
                <a:latin typeface="微软雅黑"/>
                <a:ea typeface="微软雅黑"/>
                <a:cs typeface="微软雅黑"/>
              </a:rPr>
              <a:t>5</a:t>
            </a:r>
            <a:r>
              <a:rPr kumimoji="1" lang="zh-CN" altLang="en-US" sz="1200">
                <a:solidFill>
                  <a:schemeClr val="tx1">
                    <a:lumMod val="85000"/>
                    <a:lumOff val="15000"/>
                  </a:schemeClr>
                </a:solidFill>
                <a:latin typeface="微软雅黑"/>
                <a:ea typeface="微软雅黑"/>
                <a:cs typeface="微软雅黑"/>
              </a:rPr>
              <a:t>个</a:t>
            </a:r>
          </a:p>
        </p:txBody>
      </p:sp>
      <p:cxnSp>
        <p:nvCxnSpPr>
          <p:cNvPr id="28" name="直接连接符 27"/>
          <p:cNvCxnSpPr/>
          <p:nvPr/>
        </p:nvCxnSpPr>
        <p:spPr>
          <a:xfrm>
            <a:off x="7015745" y="2446963"/>
            <a:ext cx="0" cy="6090341"/>
          </a:xfrm>
          <a:prstGeom prst="line">
            <a:avLst/>
          </a:prstGeom>
          <a:ln w="28575" cmpd="sng">
            <a:solidFill>
              <a:srgbClr val="BFBFBF"/>
            </a:solidFill>
          </a:ln>
          <a:effectLst/>
        </p:spPr>
        <p:style>
          <a:lnRef idx="2">
            <a:schemeClr val="accent1"/>
          </a:lnRef>
          <a:fillRef idx="0">
            <a:schemeClr val="accent1"/>
          </a:fillRef>
          <a:effectRef idx="1">
            <a:schemeClr val="accent1"/>
          </a:effectRef>
          <a:fontRef idx="minor">
            <a:schemeClr val="tx1"/>
          </a:fontRef>
        </p:style>
      </p:cxnSp>
      <p:sp>
        <p:nvSpPr>
          <p:cNvPr id="213" name="圆角矩形 212"/>
          <p:cNvSpPr/>
          <p:nvPr/>
        </p:nvSpPr>
        <p:spPr>
          <a:xfrm>
            <a:off x="7427674" y="2579590"/>
            <a:ext cx="5679330" cy="233831"/>
          </a:xfrm>
          <a:prstGeom prst="roundRect">
            <a:avLst>
              <a:gd name="adj" fmla="val 11623"/>
            </a:avLst>
          </a:prstGeom>
          <a:solidFill>
            <a:schemeClr val="bg1"/>
          </a:solidFill>
          <a:ln>
            <a:solidFill>
              <a:schemeClr val="bg1">
                <a:lumMod val="75000"/>
              </a:schemeClr>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a:solidFill>
                  <a:schemeClr val="tx1">
                    <a:lumMod val="75000"/>
                    <a:lumOff val="25000"/>
                  </a:schemeClr>
                </a:solidFill>
                <a:latin typeface="微软雅黑" panose="020B0503020204020204" pitchFamily="34" charset="-122"/>
                <a:ea typeface="微软雅黑" panose="020B0503020204020204" pitchFamily="34" charset="-122"/>
              </a:rPr>
              <a:t>更</a:t>
            </a:r>
            <a:r>
              <a:rPr lang="zh-CN" altLang="en-US" sz="1050" smtClean="0">
                <a:solidFill>
                  <a:schemeClr val="tx1">
                    <a:lumMod val="75000"/>
                    <a:lumOff val="25000"/>
                  </a:schemeClr>
                </a:solidFill>
                <a:latin typeface="微软雅黑" panose="020B0503020204020204" pitchFamily="34" charset="-122"/>
                <a:ea typeface="微软雅黑" panose="020B0503020204020204" pitchFamily="34" charset="-122"/>
              </a:rPr>
              <a:t>早记录</a:t>
            </a:r>
            <a:endParaRPr lang="zh-CN" altLang="en-US" sz="105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3" name="直接连接符 128"/>
          <p:cNvCxnSpPr/>
          <p:nvPr/>
        </p:nvCxnSpPr>
        <p:spPr>
          <a:xfrm>
            <a:off x="5717913" y="2446963"/>
            <a:ext cx="7837295" cy="0"/>
          </a:xfrm>
          <a:prstGeom prst="line">
            <a:avLst/>
          </a:prstGeom>
          <a:ln w="3175">
            <a:solidFill>
              <a:srgbClr val="C4C4C7"/>
            </a:solidFill>
          </a:ln>
          <a:effectLst/>
        </p:spPr>
        <p:style>
          <a:lnRef idx="2">
            <a:schemeClr val="accent1"/>
          </a:lnRef>
          <a:fillRef idx="0">
            <a:schemeClr val="accent1"/>
          </a:fillRef>
          <a:effectRef idx="1">
            <a:schemeClr val="accent1"/>
          </a:effectRef>
          <a:fontRef idx="minor">
            <a:schemeClr val="tx1"/>
          </a:fontRef>
        </p:style>
      </p:cxnSp>
      <p:grpSp>
        <p:nvGrpSpPr>
          <p:cNvPr id="76" name="组合 153"/>
          <p:cNvGrpSpPr/>
          <p:nvPr/>
        </p:nvGrpSpPr>
        <p:grpSpPr>
          <a:xfrm>
            <a:off x="713215" y="814828"/>
            <a:ext cx="1143000" cy="7847315"/>
            <a:chOff x="713215" y="814828"/>
            <a:chExt cx="1143000" cy="7847315"/>
          </a:xfrm>
        </p:grpSpPr>
        <p:sp>
          <p:nvSpPr>
            <p:cNvPr id="77" name="文本框 76"/>
            <p:cNvSpPr txBox="1"/>
            <p:nvPr/>
          </p:nvSpPr>
          <p:spPr>
            <a:xfrm>
              <a:off x="713215" y="3283676"/>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我的任务</a:t>
              </a:r>
              <a:endParaRPr kumimoji="1" lang="zh-CN" altLang="en-US" sz="1200">
                <a:solidFill>
                  <a:prstClr val="white"/>
                </a:solidFill>
                <a:latin typeface="微软雅黑"/>
                <a:ea typeface="微软雅黑"/>
                <a:cs typeface="微软雅黑"/>
              </a:endParaRPr>
            </a:p>
          </p:txBody>
        </p:sp>
        <p:sp>
          <p:nvSpPr>
            <p:cNvPr id="78" name="文本框 77"/>
            <p:cNvSpPr txBox="1"/>
            <p:nvPr/>
          </p:nvSpPr>
          <p:spPr>
            <a:xfrm>
              <a:off x="713215" y="838514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设置</a:t>
              </a:r>
              <a:endParaRPr kumimoji="1" lang="zh-CN" altLang="en-US" sz="1200">
                <a:solidFill>
                  <a:prstClr val="white"/>
                </a:solidFill>
                <a:latin typeface="微软雅黑"/>
                <a:ea typeface="微软雅黑"/>
                <a:cs typeface="微软雅黑"/>
              </a:endParaRPr>
            </a:p>
          </p:txBody>
        </p:sp>
        <p:sp>
          <p:nvSpPr>
            <p:cNvPr id="79" name="文本框 78"/>
            <p:cNvSpPr txBox="1"/>
            <p:nvPr/>
          </p:nvSpPr>
          <p:spPr>
            <a:xfrm>
              <a:off x="713215" y="1570487"/>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设备</a:t>
              </a:r>
              <a:r>
                <a:rPr kumimoji="1" lang="zh-CN" altLang="en-US" sz="1200">
                  <a:solidFill>
                    <a:prstClr val="white"/>
                  </a:solidFill>
                  <a:latin typeface="微软雅黑"/>
                  <a:ea typeface="微软雅黑"/>
                  <a:cs typeface="微软雅黑"/>
                </a:rPr>
                <a:t>网络</a:t>
              </a:r>
            </a:p>
          </p:txBody>
        </p:sp>
        <p:sp>
          <p:nvSpPr>
            <p:cNvPr id="80" name="文本框 79"/>
            <p:cNvSpPr txBox="1"/>
            <p:nvPr/>
          </p:nvSpPr>
          <p:spPr>
            <a:xfrm>
              <a:off x="713215" y="4996865"/>
              <a:ext cx="1143000" cy="276999"/>
            </a:xfrm>
            <a:prstGeom prst="rect">
              <a:avLst/>
            </a:prstGeom>
            <a:noFill/>
          </p:spPr>
          <p:txBody>
            <a:bodyPr wrap="square" rtlCol="0">
              <a:spAutoFit/>
            </a:bodyPr>
            <a:lstStyle/>
            <a:p>
              <a:pPr algn="ctr"/>
              <a:r>
                <a:rPr kumimoji="1" lang="zh-CN" altLang="en-US" sz="1200">
                  <a:solidFill>
                    <a:prstClr val="white"/>
                  </a:solidFill>
                  <a:latin typeface="微软雅黑"/>
                  <a:ea typeface="微软雅黑"/>
                  <a:cs typeface="微软雅黑"/>
                </a:rPr>
                <a:t>云</a:t>
              </a:r>
              <a:r>
                <a:rPr kumimoji="1" lang="zh-CN" altLang="en-US" sz="1200" smtClean="0">
                  <a:solidFill>
                    <a:prstClr val="white"/>
                  </a:solidFill>
                  <a:latin typeface="微软雅黑"/>
                  <a:ea typeface="微软雅黑"/>
                  <a:cs typeface="微软雅黑"/>
                </a:rPr>
                <a:t>盘空间</a:t>
              </a:r>
              <a:endParaRPr kumimoji="1" lang="zh-CN" altLang="en-US" sz="1200">
                <a:solidFill>
                  <a:prstClr val="white"/>
                </a:solidFill>
                <a:latin typeface="微软雅黑"/>
                <a:ea typeface="微软雅黑"/>
                <a:cs typeface="微软雅黑"/>
              </a:endParaRPr>
            </a:p>
          </p:txBody>
        </p:sp>
        <p:pic>
          <p:nvPicPr>
            <p:cNvPr id="81" name="图片 8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4715" y="814828"/>
              <a:ext cx="720000" cy="720000"/>
            </a:xfrm>
            <a:prstGeom prst="rect">
              <a:avLst/>
            </a:prstGeom>
          </p:spPr>
        </p:pic>
        <p:pic>
          <p:nvPicPr>
            <p:cNvPr id="82" name="图片 8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715" y="2506161"/>
              <a:ext cx="720000" cy="720000"/>
            </a:xfrm>
            <a:prstGeom prst="rect">
              <a:avLst/>
            </a:prstGeom>
          </p:spPr>
        </p:pic>
        <p:pic>
          <p:nvPicPr>
            <p:cNvPr id="84" name="图片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24715" y="5888827"/>
              <a:ext cx="720000" cy="720000"/>
            </a:xfrm>
            <a:prstGeom prst="rect">
              <a:avLst/>
            </a:prstGeom>
          </p:spPr>
        </p:pic>
        <p:pic>
          <p:nvPicPr>
            <p:cNvPr id="85" name="图片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24715" y="7580158"/>
              <a:ext cx="720000" cy="720000"/>
            </a:xfrm>
            <a:prstGeom prst="rect">
              <a:avLst/>
            </a:prstGeom>
          </p:spPr>
        </p:pic>
        <p:pic>
          <p:nvPicPr>
            <p:cNvPr id="86" name="图片 8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24715" y="4197494"/>
              <a:ext cx="720000" cy="720000"/>
            </a:xfrm>
            <a:prstGeom prst="rect">
              <a:avLst/>
            </a:prstGeom>
          </p:spPr>
        </p:pic>
        <p:sp>
          <p:nvSpPr>
            <p:cNvPr id="87" name="文本框 86"/>
            <p:cNvSpPr txBox="1"/>
            <p:nvPr/>
          </p:nvSpPr>
          <p:spPr>
            <a:xfrm>
              <a:off x="713215" y="6659254"/>
              <a:ext cx="1143000" cy="276999"/>
            </a:xfrm>
            <a:prstGeom prst="rect">
              <a:avLst/>
            </a:prstGeom>
            <a:noFill/>
          </p:spPr>
          <p:txBody>
            <a:bodyPr wrap="square" rtlCol="0">
              <a:spAutoFit/>
            </a:bodyPr>
            <a:lstStyle/>
            <a:p>
              <a:pPr algn="ctr"/>
              <a:r>
                <a:rPr kumimoji="1" lang="zh-CN" altLang="en-US" sz="1200" smtClean="0">
                  <a:solidFill>
                    <a:prstClr val="white"/>
                  </a:solidFill>
                  <a:latin typeface="微软雅黑"/>
                  <a:ea typeface="微软雅黑"/>
                  <a:cs typeface="微软雅黑"/>
                </a:rPr>
                <a:t>我的工作日志</a:t>
              </a:r>
              <a:endParaRPr kumimoji="1" lang="zh-CN" altLang="en-US" sz="1200">
                <a:solidFill>
                  <a:prstClr val="white"/>
                </a:solidFill>
                <a:latin typeface="微软雅黑"/>
                <a:ea typeface="微软雅黑"/>
                <a:cs typeface="微软雅黑"/>
              </a:endParaRPr>
            </a:p>
          </p:txBody>
        </p:sp>
      </p:grpSp>
      <p:pic>
        <p:nvPicPr>
          <p:cNvPr id="89" name="图片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flipH="1" flipV="1">
            <a:off x="5928457" y="2077103"/>
            <a:ext cx="252000" cy="140651"/>
          </a:xfrm>
          <a:prstGeom prst="rect">
            <a:avLst/>
          </a:prstGeom>
        </p:spPr>
      </p:pic>
      <p:sp>
        <p:nvSpPr>
          <p:cNvPr id="243" name="文本框 242"/>
          <p:cNvSpPr txBox="1"/>
          <p:nvPr/>
        </p:nvSpPr>
        <p:spPr>
          <a:xfrm>
            <a:off x="5549995" y="8759564"/>
            <a:ext cx="184666" cy="369332"/>
          </a:xfrm>
          <a:prstGeom prst="rect">
            <a:avLst/>
          </a:prstGeom>
          <a:noFill/>
        </p:spPr>
        <p:txBody>
          <a:bodyPr wrap="none" rtlCol="0">
            <a:spAutoFit/>
          </a:bodyPr>
          <a:lstStyle/>
          <a:p>
            <a:endParaRPr kumimoji="1" lang="zh-CN" altLang="en-US"/>
          </a:p>
        </p:txBody>
      </p:sp>
      <p:grpSp>
        <p:nvGrpSpPr>
          <p:cNvPr id="55" name="组 54"/>
          <p:cNvGrpSpPr/>
          <p:nvPr/>
        </p:nvGrpSpPr>
        <p:grpSpPr>
          <a:xfrm>
            <a:off x="5825822" y="2982900"/>
            <a:ext cx="1380020" cy="525548"/>
            <a:chOff x="5800422" y="3160700"/>
            <a:chExt cx="1380020" cy="525548"/>
          </a:xfrm>
        </p:grpSpPr>
        <p:sp>
          <p:nvSpPr>
            <p:cNvPr id="140" name="文本框 139"/>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03-01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297" name="组 219"/>
            <p:cNvGrpSpPr/>
            <p:nvPr/>
          </p:nvGrpSpPr>
          <p:grpSpPr>
            <a:xfrm>
              <a:off x="5906135" y="3160700"/>
              <a:ext cx="645786" cy="309313"/>
              <a:chOff x="3084412" y="1056946"/>
              <a:chExt cx="645786" cy="309313"/>
            </a:xfrm>
          </p:grpSpPr>
          <p:grpSp>
            <p:nvGrpSpPr>
              <p:cNvPr id="298" name="组 235"/>
              <p:cNvGrpSpPr>
                <a:grpSpLocks noChangeAspect="1"/>
              </p:cNvGrpSpPr>
              <p:nvPr/>
            </p:nvGrpSpPr>
            <p:grpSpPr>
              <a:xfrm>
                <a:off x="3084412" y="1114259"/>
                <a:ext cx="168385" cy="252000"/>
                <a:chOff x="3866345" y="2704350"/>
                <a:chExt cx="2153455" cy="3222806"/>
              </a:xfrm>
            </p:grpSpPr>
            <p:sp>
              <p:nvSpPr>
                <p:cNvPr id="300" name="椭圆 299"/>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01" name="空心弧 300"/>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299" name="矩形 298"/>
              <p:cNvSpPr/>
              <p:nvPr/>
            </p:nvSpPr>
            <p:spPr>
              <a:xfrm>
                <a:off x="3237755" y="1056946"/>
                <a:ext cx="492443"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徐莉</a:t>
                </a:r>
              </a:p>
            </p:txBody>
          </p:sp>
        </p:grpSp>
      </p:grpSp>
      <p:sp>
        <p:nvSpPr>
          <p:cNvPr id="302" name="等腰三角形 301"/>
          <p:cNvSpPr/>
          <p:nvPr/>
        </p:nvSpPr>
        <p:spPr>
          <a:xfrm rot="10800000" flipH="1">
            <a:off x="779656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3" name="等腰三角形 302"/>
          <p:cNvSpPr/>
          <p:nvPr/>
        </p:nvSpPr>
        <p:spPr>
          <a:xfrm rot="10800000" flipH="1">
            <a:off x="9849180"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304" name="等腰三角形 303"/>
          <p:cNvSpPr/>
          <p:nvPr/>
        </p:nvSpPr>
        <p:spPr>
          <a:xfrm rot="10800000" flipH="1">
            <a:off x="12548516" y="2099370"/>
            <a:ext cx="132199" cy="84467"/>
          </a:xfrm>
          <a:prstGeom prst="triangle">
            <a:avLst/>
          </a:prstGeom>
          <a:solidFill>
            <a:srgbClr val="157E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nvGrpSpPr>
          <p:cNvPr id="414" name="组 413"/>
          <p:cNvGrpSpPr/>
          <p:nvPr/>
        </p:nvGrpSpPr>
        <p:grpSpPr>
          <a:xfrm>
            <a:off x="5817855" y="4287663"/>
            <a:ext cx="1380020" cy="512848"/>
            <a:chOff x="5800422" y="3160700"/>
            <a:chExt cx="1380020" cy="512848"/>
          </a:xfrm>
        </p:grpSpPr>
        <p:sp>
          <p:nvSpPr>
            <p:cNvPr id="415" name="文本框 414"/>
            <p:cNvSpPr txBox="1"/>
            <p:nvPr/>
          </p:nvSpPr>
          <p:spPr>
            <a:xfrm>
              <a:off x="5800422" y="34273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03-02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16" name="组 219"/>
            <p:cNvGrpSpPr/>
            <p:nvPr/>
          </p:nvGrpSpPr>
          <p:grpSpPr>
            <a:xfrm>
              <a:off x="5906135" y="3160700"/>
              <a:ext cx="799674" cy="309313"/>
              <a:chOff x="3084412" y="1056946"/>
              <a:chExt cx="799674" cy="309313"/>
            </a:xfrm>
          </p:grpSpPr>
          <p:grpSp>
            <p:nvGrpSpPr>
              <p:cNvPr id="417" name="组 235"/>
              <p:cNvGrpSpPr>
                <a:grpSpLocks noChangeAspect="1"/>
              </p:cNvGrpSpPr>
              <p:nvPr/>
            </p:nvGrpSpPr>
            <p:grpSpPr>
              <a:xfrm>
                <a:off x="3084412" y="1114259"/>
                <a:ext cx="168385" cy="252000"/>
                <a:chOff x="3866345" y="2704350"/>
                <a:chExt cx="2153455" cy="3222806"/>
              </a:xfrm>
            </p:grpSpPr>
            <p:sp>
              <p:nvSpPr>
                <p:cNvPr id="419" name="椭圆 418"/>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0" name="空心弧 419"/>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18" name="矩形 417"/>
              <p:cNvSpPr/>
              <p:nvPr/>
            </p:nvSpPr>
            <p:spPr>
              <a:xfrm>
                <a:off x="3237755" y="1056946"/>
                <a:ext cx="646331"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王东明</a:t>
                </a:r>
              </a:p>
            </p:txBody>
          </p:sp>
        </p:grpSp>
      </p:grpSp>
      <p:grpSp>
        <p:nvGrpSpPr>
          <p:cNvPr id="421" name="组 420"/>
          <p:cNvGrpSpPr/>
          <p:nvPr/>
        </p:nvGrpSpPr>
        <p:grpSpPr>
          <a:xfrm>
            <a:off x="5813122" y="5715075"/>
            <a:ext cx="1380020" cy="525548"/>
            <a:chOff x="5800422" y="3160700"/>
            <a:chExt cx="1380020" cy="525548"/>
          </a:xfrm>
        </p:grpSpPr>
        <p:sp>
          <p:nvSpPr>
            <p:cNvPr id="422" name="文本框 421"/>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03-03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23" name="组 219"/>
            <p:cNvGrpSpPr/>
            <p:nvPr/>
          </p:nvGrpSpPr>
          <p:grpSpPr>
            <a:xfrm>
              <a:off x="5906135" y="3160700"/>
              <a:ext cx="658610" cy="309313"/>
              <a:chOff x="3084412" y="1056946"/>
              <a:chExt cx="658610" cy="309313"/>
            </a:xfrm>
          </p:grpSpPr>
          <p:grpSp>
            <p:nvGrpSpPr>
              <p:cNvPr id="424" name="组 235"/>
              <p:cNvGrpSpPr>
                <a:grpSpLocks noChangeAspect="1"/>
              </p:cNvGrpSpPr>
              <p:nvPr/>
            </p:nvGrpSpPr>
            <p:grpSpPr>
              <a:xfrm>
                <a:off x="3084412" y="1114259"/>
                <a:ext cx="168385" cy="252000"/>
                <a:chOff x="3866345" y="2704350"/>
                <a:chExt cx="2153455" cy="3222806"/>
              </a:xfrm>
            </p:grpSpPr>
            <p:sp>
              <p:nvSpPr>
                <p:cNvPr id="426" name="椭圆 425"/>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27" name="空心弧 426"/>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25" name="矩形 424"/>
              <p:cNvSpPr/>
              <p:nvPr/>
            </p:nvSpPr>
            <p:spPr>
              <a:xfrm>
                <a:off x="3237755" y="1056946"/>
                <a:ext cx="505267"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张勇</a:t>
                </a:r>
              </a:p>
            </p:txBody>
          </p:sp>
        </p:grpSp>
      </p:grpSp>
      <p:grpSp>
        <p:nvGrpSpPr>
          <p:cNvPr id="428" name="组 427"/>
          <p:cNvGrpSpPr/>
          <p:nvPr/>
        </p:nvGrpSpPr>
        <p:grpSpPr>
          <a:xfrm>
            <a:off x="5787264" y="7010428"/>
            <a:ext cx="1380020" cy="525548"/>
            <a:chOff x="5800422" y="3160700"/>
            <a:chExt cx="1380020" cy="525548"/>
          </a:xfrm>
        </p:grpSpPr>
        <p:sp>
          <p:nvSpPr>
            <p:cNvPr id="429" name="文本框 428"/>
            <p:cNvSpPr txBox="1"/>
            <p:nvPr/>
          </p:nvSpPr>
          <p:spPr>
            <a:xfrm>
              <a:off x="5800422" y="3440027"/>
              <a:ext cx="1380020" cy="246221"/>
            </a:xfrm>
            <a:prstGeom prst="rect">
              <a:avLst/>
            </a:prstGeom>
            <a:noFill/>
          </p:spPr>
          <p:txBody>
            <a:bodyPr wrap="square" rtlCol="0">
              <a:spAutoFit/>
            </a:bodyPr>
            <a:lstStyle/>
            <a:p>
              <a:r>
                <a:rPr kumimoji="1" lang="en-US" altLang="zh-CN" sz="1000">
                  <a:solidFill>
                    <a:schemeClr val="tx1">
                      <a:lumMod val="85000"/>
                      <a:lumOff val="15000"/>
                    </a:schemeClr>
                  </a:solidFill>
                  <a:latin typeface="微软雅黑"/>
                  <a:ea typeface="微软雅黑"/>
                  <a:cs typeface="微软雅黑"/>
                </a:rPr>
                <a:t>03-04 14:56:03</a:t>
              </a:r>
              <a:endParaRPr kumimoji="1" lang="zh-CN" altLang="en-US" sz="1000">
                <a:solidFill>
                  <a:schemeClr val="tx1">
                    <a:lumMod val="85000"/>
                    <a:lumOff val="15000"/>
                  </a:schemeClr>
                </a:solidFill>
                <a:latin typeface="微软雅黑"/>
                <a:ea typeface="微软雅黑"/>
                <a:cs typeface="微软雅黑"/>
              </a:endParaRPr>
            </a:p>
          </p:txBody>
        </p:sp>
        <p:grpSp>
          <p:nvGrpSpPr>
            <p:cNvPr id="430" name="组 219"/>
            <p:cNvGrpSpPr/>
            <p:nvPr/>
          </p:nvGrpSpPr>
          <p:grpSpPr>
            <a:xfrm>
              <a:off x="5906135" y="3160700"/>
              <a:ext cx="1068978" cy="309313"/>
              <a:chOff x="3084412" y="1056946"/>
              <a:chExt cx="1068978" cy="309313"/>
            </a:xfrm>
          </p:grpSpPr>
          <p:grpSp>
            <p:nvGrpSpPr>
              <p:cNvPr id="431" name="组 235"/>
              <p:cNvGrpSpPr>
                <a:grpSpLocks noChangeAspect="1"/>
              </p:cNvGrpSpPr>
              <p:nvPr/>
            </p:nvGrpSpPr>
            <p:grpSpPr>
              <a:xfrm>
                <a:off x="3084412" y="1114259"/>
                <a:ext cx="168385" cy="252000"/>
                <a:chOff x="3866345" y="2704350"/>
                <a:chExt cx="2153455" cy="3222806"/>
              </a:xfrm>
            </p:grpSpPr>
            <p:sp>
              <p:nvSpPr>
                <p:cNvPr id="433" name="椭圆 432"/>
                <p:cNvSpPr/>
                <p:nvPr/>
              </p:nvSpPr>
              <p:spPr>
                <a:xfrm>
                  <a:off x="4433518" y="2704350"/>
                  <a:ext cx="1019108" cy="1019110"/>
                </a:xfrm>
                <a:prstGeom prst="ellipse">
                  <a:avLst/>
                </a:prstGeom>
                <a:no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434" name="空心弧 433"/>
                <p:cNvSpPr/>
                <p:nvPr/>
              </p:nvSpPr>
              <p:spPr>
                <a:xfrm>
                  <a:off x="3866345" y="3762843"/>
                  <a:ext cx="2153455" cy="2164313"/>
                </a:xfrm>
                <a:prstGeom prst="blockArc">
                  <a:avLst>
                    <a:gd name="adj1" fmla="val 10800000"/>
                    <a:gd name="adj2" fmla="val 21599999"/>
                    <a:gd name="adj3" fmla="val 11422"/>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grpSp>
          <p:sp>
            <p:nvSpPr>
              <p:cNvPr id="432" name="矩形 431"/>
              <p:cNvSpPr/>
              <p:nvPr/>
            </p:nvSpPr>
            <p:spPr>
              <a:xfrm>
                <a:off x="3237755" y="1056946"/>
                <a:ext cx="915635" cy="276999"/>
              </a:xfrm>
              <a:prstGeom prst="rect">
                <a:avLst/>
              </a:prstGeom>
            </p:spPr>
            <p:txBody>
              <a:bodyPr wrap="none">
                <a:spAutoFit/>
              </a:bodyPr>
              <a:lstStyle/>
              <a:p>
                <a:pPr lvl="0"/>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天下无双</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grpSp>
        <p:nvGrpSpPr>
          <p:cNvPr id="443" name="组 442"/>
          <p:cNvGrpSpPr/>
          <p:nvPr/>
        </p:nvGrpSpPr>
        <p:grpSpPr>
          <a:xfrm>
            <a:off x="6832809" y="4502162"/>
            <a:ext cx="365066" cy="365066"/>
            <a:chOff x="6345670" y="5549161"/>
            <a:chExt cx="365066" cy="365066"/>
          </a:xfrm>
        </p:grpSpPr>
        <p:sp>
          <p:nvSpPr>
            <p:cNvPr id="444" name="椭圆 443"/>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5" name="图片 444"/>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6" name="组 445"/>
          <p:cNvGrpSpPr/>
          <p:nvPr/>
        </p:nvGrpSpPr>
        <p:grpSpPr>
          <a:xfrm>
            <a:off x="6832809" y="3213461"/>
            <a:ext cx="365066" cy="365066"/>
            <a:chOff x="6345670" y="5549161"/>
            <a:chExt cx="365066" cy="365066"/>
          </a:xfrm>
        </p:grpSpPr>
        <p:sp>
          <p:nvSpPr>
            <p:cNvPr id="447" name="椭圆 446"/>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48" name="图片 447"/>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49" name="组 448"/>
          <p:cNvGrpSpPr/>
          <p:nvPr/>
        </p:nvGrpSpPr>
        <p:grpSpPr>
          <a:xfrm>
            <a:off x="6832809" y="5944038"/>
            <a:ext cx="365066" cy="365066"/>
            <a:chOff x="6345670" y="5549161"/>
            <a:chExt cx="365066" cy="365066"/>
          </a:xfrm>
        </p:grpSpPr>
        <p:sp>
          <p:nvSpPr>
            <p:cNvPr id="450" name="椭圆 449"/>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1" name="图片 450"/>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452" name="组 451"/>
          <p:cNvGrpSpPr/>
          <p:nvPr/>
        </p:nvGrpSpPr>
        <p:grpSpPr>
          <a:xfrm>
            <a:off x="6832809" y="7243692"/>
            <a:ext cx="365066" cy="365066"/>
            <a:chOff x="6345670" y="5549161"/>
            <a:chExt cx="365066" cy="365066"/>
          </a:xfrm>
        </p:grpSpPr>
        <p:sp>
          <p:nvSpPr>
            <p:cNvPr id="453" name="椭圆 452"/>
            <p:cNvSpPr/>
            <p:nvPr/>
          </p:nvSpPr>
          <p:spPr>
            <a:xfrm>
              <a:off x="6413082" y="5618330"/>
              <a:ext cx="230242" cy="230242"/>
            </a:xfrm>
            <a:prstGeom prst="ellipse">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454" name="图片 453"/>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345670" y="5549161"/>
              <a:ext cx="365066" cy="365066"/>
            </a:xfrm>
            <a:prstGeom prst="rect">
              <a:avLst/>
            </a:prstGeom>
          </p:spPr>
        </p:pic>
      </p:grpSp>
      <p:grpSp>
        <p:nvGrpSpPr>
          <p:cNvPr id="2" name="组 1"/>
          <p:cNvGrpSpPr/>
          <p:nvPr/>
        </p:nvGrpSpPr>
        <p:grpSpPr>
          <a:xfrm>
            <a:off x="7427678" y="3065613"/>
            <a:ext cx="5679326" cy="1061583"/>
            <a:chOff x="7427678" y="2989413"/>
            <a:chExt cx="5679326" cy="1061583"/>
          </a:xfrm>
        </p:grpSpPr>
        <p:sp>
          <p:nvSpPr>
            <p:cNvPr id="455" name="矩形标注 454"/>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59" name="等腰三角形 458"/>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60" name="文本框 45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192.168.9.110</a:t>
              </a:r>
              <a:endParaRPr kumimoji="1" lang="zh-CN" altLang="en-US" sz="1400">
                <a:solidFill>
                  <a:schemeClr val="tx1">
                    <a:lumMod val="75000"/>
                    <a:lumOff val="25000"/>
                  </a:schemeClr>
                </a:solidFill>
                <a:latin typeface="微软雅黑"/>
                <a:ea typeface="微软雅黑"/>
                <a:cs typeface="微软雅黑"/>
              </a:endParaRPr>
            </a:p>
          </p:txBody>
        </p:sp>
        <p:sp>
          <p:nvSpPr>
            <p:cNvPr id="461" name="文本框 460"/>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462" name="文本框 461"/>
            <p:cNvSpPr txBox="1"/>
            <p:nvPr/>
          </p:nvSpPr>
          <p:spPr>
            <a:xfrm>
              <a:off x="11409484"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en-US" altLang="zh-CN" sz="1200">
                  <a:solidFill>
                    <a:schemeClr val="bg1">
                      <a:lumMod val="50000"/>
                    </a:schemeClr>
                  </a:solidFill>
                  <a:latin typeface="微软雅黑"/>
                  <a:ea typeface="微软雅黑"/>
                  <a:cs typeface="微软雅黑"/>
                </a:rPr>
                <a:t>05</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463" name="图片 46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464" name="文本框 463"/>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a:t>
              </a:r>
              <a:r>
                <a:rPr kumimoji="1" lang="en-US" altLang="zh-CN" sz="1200">
                  <a:solidFill>
                    <a:srgbClr val="33CC33"/>
                  </a:solidFill>
                  <a:latin typeface="微软雅黑"/>
                  <a:ea typeface="微软雅黑"/>
                  <a:cs typeface="微软雅黑"/>
                </a:rPr>
                <a:t>2</a:t>
              </a:r>
              <a:r>
                <a:rPr kumimoji="1" lang="zh-CN" altLang="en-US" sz="1200">
                  <a:solidFill>
                    <a:srgbClr val="33CC33"/>
                  </a:solidFill>
                  <a:latin typeface="微软雅黑"/>
                  <a:ea typeface="微软雅黑"/>
                  <a:cs typeface="微软雅黑"/>
                </a:rPr>
                <a:t>次</a:t>
              </a:r>
            </a:p>
          </p:txBody>
        </p:sp>
      </p:grpSp>
      <p:sp>
        <p:nvSpPr>
          <p:cNvPr id="181" name="矩形标注 180"/>
          <p:cNvSpPr/>
          <p:nvPr/>
        </p:nvSpPr>
        <p:spPr>
          <a:xfrm>
            <a:off x="7427678" y="4396719"/>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2" name="等腰三角形 181"/>
          <p:cNvSpPr/>
          <p:nvPr/>
        </p:nvSpPr>
        <p:spPr>
          <a:xfrm rot="5400000" flipH="1">
            <a:off x="12809833" y="4876531"/>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3" name="文本框 182"/>
          <p:cNvSpPr txBox="1"/>
          <p:nvPr/>
        </p:nvSpPr>
        <p:spPr>
          <a:xfrm>
            <a:off x="8126760" y="4781902"/>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王东明创建</a:t>
            </a:r>
            <a:r>
              <a:rPr kumimoji="1" lang="en-US" altLang="zh-CN" sz="1400">
                <a:solidFill>
                  <a:schemeClr val="tx1">
                    <a:lumMod val="75000"/>
                    <a:lumOff val="25000"/>
                  </a:schemeClr>
                </a:solidFill>
                <a:latin typeface="微软雅黑"/>
                <a:ea typeface="微软雅黑"/>
                <a:cs typeface="微软雅黑"/>
              </a:rPr>
              <a:t>SSH</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a:t>
            </a:r>
            <a:endParaRPr kumimoji="1" lang="zh-CN" altLang="en-US" sz="1400">
              <a:solidFill>
                <a:schemeClr val="tx1">
                  <a:lumMod val="75000"/>
                  <a:lumOff val="25000"/>
                </a:schemeClr>
              </a:solidFill>
              <a:latin typeface="微软雅黑"/>
              <a:ea typeface="微软雅黑"/>
              <a:cs typeface="微软雅黑"/>
            </a:endParaRPr>
          </a:p>
        </p:txBody>
      </p:sp>
      <p:sp>
        <p:nvSpPr>
          <p:cNvPr id="184" name="文本框 183"/>
          <p:cNvSpPr txBox="1"/>
          <p:nvPr/>
        </p:nvSpPr>
        <p:spPr>
          <a:xfrm>
            <a:off x="7491174" y="4402875"/>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85" name="文本框 184"/>
          <p:cNvSpPr txBox="1"/>
          <p:nvPr/>
        </p:nvSpPr>
        <p:spPr>
          <a:xfrm>
            <a:off x="11409484" y="4805587"/>
            <a:ext cx="1380020" cy="276999"/>
          </a:xfrm>
          <a:prstGeom prst="rect">
            <a:avLst/>
          </a:prstGeom>
          <a:noFill/>
        </p:spPr>
        <p:txBody>
          <a:bodyPr wrap="square" rtlCol="0">
            <a:spAutoFit/>
          </a:bodyPr>
          <a:lstStyle/>
          <a:p>
            <a:pPr algn="r"/>
            <a:r>
              <a:rPr kumimoji="1" lang="en-US" altLang="zh-CN" sz="1200">
                <a:solidFill>
                  <a:schemeClr val="bg1">
                    <a:lumMod val="50000"/>
                  </a:schemeClr>
                </a:solidFill>
                <a:latin typeface="微软雅黑"/>
                <a:ea typeface="微软雅黑"/>
                <a:cs typeface="微软雅黑"/>
              </a:rPr>
              <a:t>2</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sp>
        <p:nvSpPr>
          <p:cNvPr id="187" name="文本框 186"/>
          <p:cNvSpPr txBox="1"/>
          <p:nvPr/>
        </p:nvSpPr>
        <p:spPr>
          <a:xfrm>
            <a:off x="8139460" y="5124844"/>
            <a:ext cx="1537745" cy="276999"/>
          </a:xfrm>
          <a:prstGeom prst="rect">
            <a:avLst/>
          </a:prstGeom>
          <a:noFill/>
        </p:spPr>
        <p:txBody>
          <a:bodyPr wrap="square" rtlCol="0">
            <a:spAutoFit/>
          </a:bodyPr>
          <a:lstStyle/>
          <a:p>
            <a:r>
              <a:rPr kumimoji="1" lang="zh-CN" altLang="en-US" sz="1200">
                <a:solidFill>
                  <a:schemeClr val="tx1">
                    <a:lumMod val="50000"/>
                    <a:lumOff val="50000"/>
                  </a:schemeClr>
                </a:solidFill>
                <a:latin typeface="微软雅黑"/>
                <a:ea typeface="微软雅黑"/>
                <a:cs typeface="微软雅黑"/>
              </a:rPr>
              <a:t>会话未分享</a:t>
            </a:r>
          </a:p>
        </p:txBody>
      </p:sp>
      <p:sp>
        <p:nvSpPr>
          <p:cNvPr id="189" name="矩形标注 188"/>
          <p:cNvSpPr/>
          <p:nvPr/>
        </p:nvSpPr>
        <p:spPr>
          <a:xfrm>
            <a:off x="7427678" y="5811431"/>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0" name="等腰三角形 189"/>
          <p:cNvSpPr/>
          <p:nvPr/>
        </p:nvSpPr>
        <p:spPr>
          <a:xfrm rot="5400000" flipH="1">
            <a:off x="12809833" y="6291243"/>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1" name="文本框 190"/>
          <p:cNvSpPr txBox="1"/>
          <p:nvPr/>
        </p:nvSpPr>
        <p:spPr>
          <a:xfrm>
            <a:off x="8126760" y="6196614"/>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张勇创建的</a:t>
            </a:r>
            <a:r>
              <a:rPr kumimoji="1" lang="en-US" altLang="zh-CN" sz="1400">
                <a:solidFill>
                  <a:schemeClr val="tx1">
                    <a:lumMod val="75000"/>
                    <a:lumOff val="25000"/>
                  </a:schemeClr>
                </a:solidFill>
                <a:latin typeface="微软雅黑"/>
                <a:ea typeface="微软雅黑"/>
                <a:cs typeface="微软雅黑"/>
              </a:rPr>
              <a:t>VNC</a:t>
            </a:r>
            <a:r>
              <a:rPr kumimoji="1" lang="zh-CN" altLang="en-US" sz="1400">
                <a:solidFill>
                  <a:schemeClr val="tx1">
                    <a:lumMod val="75000"/>
                    <a:lumOff val="25000"/>
                  </a:schemeClr>
                </a:solidFill>
                <a:latin typeface="微软雅黑"/>
                <a:ea typeface="微软雅黑"/>
                <a:cs typeface="微软雅黑"/>
              </a:rPr>
              <a:t>会话</a:t>
            </a:r>
            <a:r>
              <a:rPr kumimoji="1" lang="en-US" altLang="zh-CN" sz="1400">
                <a:solidFill>
                  <a:schemeClr val="tx1">
                    <a:lumMod val="75000"/>
                    <a:lumOff val="25000"/>
                  </a:schemeClr>
                </a:solidFill>
                <a:latin typeface="微软雅黑"/>
                <a:ea typeface="微软雅黑"/>
                <a:cs typeface="微软雅黑"/>
              </a:rPr>
              <a:t>16</a:t>
            </a:r>
            <a:endParaRPr kumimoji="1" lang="zh-CN" altLang="en-US" sz="1400">
              <a:solidFill>
                <a:schemeClr val="tx1">
                  <a:lumMod val="75000"/>
                  <a:lumOff val="25000"/>
                </a:schemeClr>
              </a:solidFill>
              <a:latin typeface="微软雅黑"/>
              <a:ea typeface="微软雅黑"/>
              <a:cs typeface="微软雅黑"/>
            </a:endParaRPr>
          </a:p>
        </p:txBody>
      </p:sp>
      <p:sp>
        <p:nvSpPr>
          <p:cNvPr id="192" name="文本框 191"/>
          <p:cNvSpPr txBox="1"/>
          <p:nvPr/>
        </p:nvSpPr>
        <p:spPr>
          <a:xfrm>
            <a:off x="7491174" y="5817587"/>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193" name="文本框 192"/>
          <p:cNvSpPr txBox="1"/>
          <p:nvPr/>
        </p:nvSpPr>
        <p:spPr>
          <a:xfrm>
            <a:off x="11409484" y="6220299"/>
            <a:ext cx="1380020" cy="461665"/>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9</a:t>
            </a:r>
            <a:r>
              <a:rPr kumimoji="1" lang="en-US" altLang="zh-CN" sz="1200">
                <a:solidFill>
                  <a:schemeClr val="bg1">
                    <a:lumMod val="50000"/>
                  </a:schemeClr>
                </a:solidFill>
                <a:latin typeface="微软雅黑"/>
                <a:ea typeface="微软雅黑"/>
                <a:cs typeface="微软雅黑"/>
              </a:rPr>
              <a:t>9</a:t>
            </a:r>
            <a:r>
              <a:rPr kumimoji="1" lang="zh-CN" altLang="en-US" sz="1200">
                <a:solidFill>
                  <a:schemeClr val="bg1">
                    <a:lumMod val="50000"/>
                  </a:schemeClr>
                </a:solidFill>
                <a:latin typeface="微软雅黑"/>
                <a:ea typeface="微软雅黑"/>
                <a:cs typeface="微软雅黑"/>
              </a:rPr>
              <a:t>9</a:t>
            </a:r>
            <a:r>
              <a:rPr kumimoji="1" lang="en-US" altLang="zh-CN" sz="1200">
                <a:solidFill>
                  <a:schemeClr val="bg1">
                    <a:lumMod val="50000"/>
                  </a:schemeClr>
                </a:solidFill>
                <a:latin typeface="微软雅黑"/>
                <a:ea typeface="微软雅黑"/>
                <a:cs typeface="微软雅黑"/>
              </a:rPr>
              <a:t>+</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sp>
        <p:nvSpPr>
          <p:cNvPr id="195" name="文本框 194"/>
          <p:cNvSpPr txBox="1"/>
          <p:nvPr/>
        </p:nvSpPr>
        <p:spPr>
          <a:xfrm>
            <a:off x="8139460" y="6539556"/>
            <a:ext cx="1537745" cy="276999"/>
          </a:xfrm>
          <a:prstGeom prst="rect">
            <a:avLst/>
          </a:prstGeom>
          <a:noFill/>
        </p:spPr>
        <p:txBody>
          <a:bodyPr wrap="square" rtlCol="0">
            <a:spAutoFit/>
          </a:bodyPr>
          <a:lstStyle/>
          <a:p>
            <a:r>
              <a:rPr kumimoji="1" lang="zh-CN" altLang="en-US" sz="1200">
                <a:solidFill>
                  <a:srgbClr val="33CC33"/>
                </a:solidFill>
                <a:latin typeface="微软雅黑"/>
                <a:ea typeface="微软雅黑"/>
                <a:cs typeface="微软雅黑"/>
              </a:rPr>
              <a:t>已会话分享5次</a:t>
            </a:r>
          </a:p>
        </p:txBody>
      </p:sp>
      <p:grpSp>
        <p:nvGrpSpPr>
          <p:cNvPr id="197" name="组 196"/>
          <p:cNvGrpSpPr/>
          <p:nvPr/>
        </p:nvGrpSpPr>
        <p:grpSpPr>
          <a:xfrm>
            <a:off x="7427678" y="7125566"/>
            <a:ext cx="5679326" cy="1061583"/>
            <a:chOff x="7427678" y="2989413"/>
            <a:chExt cx="5679326" cy="1061583"/>
          </a:xfrm>
        </p:grpSpPr>
        <p:sp>
          <p:nvSpPr>
            <p:cNvPr id="198" name="矩形标注 197"/>
            <p:cNvSpPr/>
            <p:nvPr/>
          </p:nvSpPr>
          <p:spPr>
            <a:xfrm>
              <a:off x="7427678" y="2989413"/>
              <a:ext cx="5679326" cy="1061583"/>
            </a:xfrm>
            <a:prstGeom prst="wedgeRectCallout">
              <a:avLst>
                <a:gd name="adj1" fmla="val -52087"/>
                <a:gd name="adj2" fmla="val -22152"/>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9" name="等腰三角形 198"/>
            <p:cNvSpPr/>
            <p:nvPr/>
          </p:nvSpPr>
          <p:spPr>
            <a:xfrm rot="5400000" flipH="1">
              <a:off x="12809833" y="3469225"/>
              <a:ext cx="156142" cy="108000"/>
            </a:xfrm>
            <a:prstGeom prst="triangl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8126760" y="3374596"/>
              <a:ext cx="4590579" cy="307777"/>
            </a:xfrm>
            <a:prstGeom prst="rect">
              <a:avLst/>
            </a:prstGeom>
            <a:noFill/>
          </p:spPr>
          <p:txBody>
            <a:bodyPr wrap="square" rtlCol="0">
              <a:spAutoFit/>
            </a:bodyPr>
            <a:lstStyle/>
            <a:p>
              <a:r>
                <a:rPr kumimoji="1" lang="zh-CN" altLang="en-US" sz="1400">
                  <a:solidFill>
                    <a:schemeClr val="tx1">
                      <a:lumMod val="75000"/>
                      <a:lumOff val="25000"/>
                    </a:schemeClr>
                  </a:solidFill>
                  <a:latin typeface="微软雅黑"/>
                  <a:ea typeface="微软雅黑"/>
                  <a:cs typeface="微软雅黑"/>
                </a:rPr>
                <a:t>行云产品测试服务器维护</a:t>
              </a:r>
              <a:r>
                <a:rPr kumimoji="1" lang="zh-CN" altLang="zh-CN" sz="1400">
                  <a:solidFill>
                    <a:schemeClr val="tx1">
                      <a:lumMod val="75000"/>
                      <a:lumOff val="25000"/>
                    </a:schemeClr>
                  </a:solidFill>
                  <a:latin typeface="微软雅黑"/>
                  <a:ea typeface="微软雅黑"/>
                  <a:cs typeface="微软雅黑"/>
                </a:rPr>
                <a:t>-</a:t>
              </a:r>
              <a:r>
                <a:rPr kumimoji="1" lang="en-US" altLang="zh-CN" sz="1400">
                  <a:solidFill>
                    <a:schemeClr val="tx1">
                      <a:lumMod val="75000"/>
                      <a:lumOff val="25000"/>
                    </a:schemeClr>
                  </a:solidFill>
                  <a:latin typeface="微软雅黑"/>
                  <a:ea typeface="微软雅黑"/>
                  <a:cs typeface="微软雅黑"/>
                </a:rPr>
                <a:t>192.168.9.111</a:t>
              </a:r>
              <a:endParaRPr kumimoji="1" lang="zh-CN" altLang="en-US" sz="1400">
                <a:solidFill>
                  <a:schemeClr val="tx1">
                    <a:lumMod val="75000"/>
                    <a:lumOff val="25000"/>
                  </a:schemeClr>
                </a:solidFill>
                <a:latin typeface="微软雅黑"/>
                <a:ea typeface="微软雅黑"/>
                <a:cs typeface="微软雅黑"/>
              </a:endParaRPr>
            </a:p>
          </p:txBody>
        </p:sp>
        <p:sp>
          <p:nvSpPr>
            <p:cNvPr id="201" name="文本框 200"/>
            <p:cNvSpPr txBox="1"/>
            <p:nvPr/>
          </p:nvSpPr>
          <p:spPr>
            <a:xfrm>
              <a:off x="7491174" y="2995569"/>
              <a:ext cx="3289300" cy="276999"/>
            </a:xfrm>
            <a:prstGeom prst="rect">
              <a:avLst/>
            </a:prstGeom>
            <a:noFill/>
          </p:spPr>
          <p:txBody>
            <a:bodyPr wrap="square" rtlCol="0">
              <a:spAutoFit/>
            </a:bodyPr>
            <a:lstStyle/>
            <a:p>
              <a:r>
                <a:rPr kumimoji="1" lang="zh-CN" altLang="en-US" sz="1200">
                  <a:solidFill>
                    <a:schemeClr val="bg1">
                      <a:lumMod val="50000"/>
                    </a:schemeClr>
                  </a:solidFill>
                  <a:latin typeface="微软雅黑"/>
                  <a:ea typeface="微软雅黑"/>
                  <a:cs typeface="微软雅黑"/>
                </a:rPr>
                <a:t>傲冠深圳软件园机房研发测试网络</a:t>
              </a:r>
            </a:p>
          </p:txBody>
        </p:sp>
        <p:sp>
          <p:nvSpPr>
            <p:cNvPr id="202" name="文本框 201"/>
            <p:cNvSpPr txBox="1"/>
            <p:nvPr/>
          </p:nvSpPr>
          <p:spPr>
            <a:xfrm>
              <a:off x="11409484" y="3398281"/>
              <a:ext cx="1380020" cy="276999"/>
            </a:xfrm>
            <a:prstGeom prst="rect">
              <a:avLst/>
            </a:prstGeom>
            <a:noFill/>
          </p:spPr>
          <p:txBody>
            <a:bodyPr wrap="square" rtlCol="0">
              <a:spAutoFit/>
            </a:bodyPr>
            <a:lstStyle/>
            <a:p>
              <a:pPr algn="r"/>
              <a:r>
                <a:rPr kumimoji="1" lang="zh-CN" altLang="zh-CN" sz="1200">
                  <a:solidFill>
                    <a:schemeClr val="bg1">
                      <a:lumMod val="50000"/>
                    </a:schemeClr>
                  </a:solidFill>
                  <a:latin typeface="微软雅黑"/>
                  <a:ea typeface="微软雅黑"/>
                  <a:cs typeface="微软雅黑"/>
                </a:rPr>
                <a:t>1</a:t>
              </a:r>
              <a:r>
                <a:rPr kumimoji="1" lang="zh-CN" altLang="en-US" sz="1200">
                  <a:solidFill>
                    <a:schemeClr val="bg1">
                      <a:lumMod val="50000"/>
                    </a:schemeClr>
                  </a:solidFill>
                  <a:latin typeface="微软雅黑"/>
                  <a:ea typeface="微软雅黑"/>
                  <a:cs typeface="微软雅黑"/>
                </a:rPr>
                <a:t>小时</a:t>
              </a:r>
              <a:r>
                <a:rPr kumimoji="1" lang="en-US" altLang="zh-CN" sz="1200">
                  <a:solidFill>
                    <a:schemeClr val="bg1">
                      <a:lumMod val="50000"/>
                    </a:schemeClr>
                  </a:solidFill>
                  <a:latin typeface="微软雅黑"/>
                  <a:ea typeface="微软雅黑"/>
                  <a:cs typeface="微软雅黑"/>
                </a:rPr>
                <a:t>3</a:t>
              </a:r>
              <a:r>
                <a:rPr kumimoji="1" lang="zh-CN" altLang="en-US" sz="1200">
                  <a:solidFill>
                    <a:schemeClr val="bg1">
                      <a:lumMod val="50000"/>
                    </a:schemeClr>
                  </a:solidFill>
                  <a:latin typeface="微软雅黑"/>
                  <a:ea typeface="微软雅黑"/>
                  <a:cs typeface="微软雅黑"/>
                </a:rPr>
                <a:t>分</a:t>
              </a:r>
              <a:r>
                <a:rPr kumimoji="1" lang="en-US" altLang="zh-CN" sz="1200">
                  <a:solidFill>
                    <a:schemeClr val="bg1">
                      <a:lumMod val="50000"/>
                    </a:schemeClr>
                  </a:solidFill>
                  <a:latin typeface="微软雅黑"/>
                  <a:ea typeface="微软雅黑"/>
                  <a:cs typeface="微软雅黑"/>
                </a:rPr>
                <a:t>56</a:t>
              </a:r>
              <a:r>
                <a:rPr kumimoji="1" lang="zh-CN" altLang="en-US" sz="1200">
                  <a:solidFill>
                    <a:schemeClr val="bg1">
                      <a:lumMod val="50000"/>
                    </a:schemeClr>
                  </a:solidFill>
                  <a:latin typeface="微软雅黑"/>
                  <a:ea typeface="微软雅黑"/>
                  <a:cs typeface="微软雅黑"/>
                </a:rPr>
                <a:t>秒</a:t>
              </a:r>
            </a:p>
          </p:txBody>
        </p:sp>
        <p:pic>
          <p:nvPicPr>
            <p:cNvPr id="203" name="图片 20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93360" y="3412696"/>
              <a:ext cx="533400" cy="533400"/>
            </a:xfrm>
            <a:prstGeom prst="rect">
              <a:avLst/>
            </a:prstGeom>
          </p:spPr>
        </p:pic>
        <p:sp>
          <p:nvSpPr>
            <p:cNvPr id="204" name="文本框 203"/>
            <p:cNvSpPr txBox="1"/>
            <p:nvPr/>
          </p:nvSpPr>
          <p:spPr>
            <a:xfrm>
              <a:off x="8139460" y="3717538"/>
              <a:ext cx="1537745" cy="276999"/>
            </a:xfrm>
            <a:prstGeom prst="rect">
              <a:avLst/>
            </a:prstGeom>
            <a:noFill/>
          </p:spPr>
          <p:txBody>
            <a:bodyPr wrap="square" rtlCol="0">
              <a:spAutoFit/>
            </a:bodyPr>
            <a:lstStyle/>
            <a:p>
              <a:r>
                <a:rPr kumimoji="1" lang="zh-CN" altLang="en-US" sz="1200">
                  <a:solidFill>
                    <a:srgbClr val="7F7F7F"/>
                  </a:solidFill>
                  <a:latin typeface="微软雅黑"/>
                  <a:ea typeface="微软雅黑"/>
                  <a:cs typeface="微软雅黑"/>
                </a:rPr>
                <a:t>会话未分享</a:t>
              </a:r>
            </a:p>
          </p:txBody>
        </p:sp>
      </p:grpSp>
      <p:pic>
        <p:nvPicPr>
          <p:cNvPr id="207" name="图片 20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93360" y="4772340"/>
            <a:ext cx="533400" cy="533400"/>
          </a:xfrm>
          <a:prstGeom prst="rect">
            <a:avLst/>
          </a:prstGeom>
        </p:spPr>
      </p:pic>
      <p:pic>
        <p:nvPicPr>
          <p:cNvPr id="208" name="图片 2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66441" y="6198891"/>
            <a:ext cx="533400" cy="533400"/>
          </a:xfrm>
          <a:prstGeom prst="rect">
            <a:avLst/>
          </a:prstGeom>
        </p:spPr>
      </p:pic>
    </p:spTree>
    <p:extLst>
      <p:ext uri="{BB962C8B-B14F-4D97-AF65-F5344CB8AC3E}">
        <p14:creationId xmlns:p14="http://schemas.microsoft.com/office/powerpoint/2010/main" val="42303408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17456</TotalTime>
  <Words>12028</Words>
  <Application>Microsoft Office PowerPoint</Application>
  <PresentationFormat>自定义</PresentationFormat>
  <Paragraphs>3943</Paragraphs>
  <Slides>134</Slides>
  <Notes>64</Notes>
  <HiddenSlides>29</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134</vt:i4>
      </vt:variant>
    </vt:vector>
  </HeadingPairs>
  <TitlesOfParts>
    <vt:vector size="144" baseType="lpstr">
      <vt:lpstr>黑体</vt:lpstr>
      <vt:lpstr>华康少女文字W5(P)</vt:lpstr>
      <vt:lpstr>宋体</vt:lpstr>
      <vt:lpstr>微软雅黑</vt:lpstr>
      <vt:lpstr>Arial</vt:lpstr>
      <vt:lpstr>Arial Black</vt:lpstr>
      <vt:lpstr>Calibri</vt:lpstr>
      <vt:lpstr>Helvetica</vt:lpstr>
      <vt:lpstr>Segoe UI Symbol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Skybility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东明 王</dc:creator>
  <cp:lastModifiedBy>王东明</cp:lastModifiedBy>
  <cp:revision>1641</cp:revision>
  <dcterms:created xsi:type="dcterms:W3CDTF">2014-01-02T12:22:00Z</dcterms:created>
  <dcterms:modified xsi:type="dcterms:W3CDTF">2014-05-08T09:18:15Z</dcterms:modified>
</cp:coreProperties>
</file>